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86" r:id="rId4"/>
    <p:sldId id="266" r:id="rId6"/>
    <p:sldId id="268" r:id="rId7"/>
    <p:sldId id="271" r:id="rId8"/>
    <p:sldId id="290" r:id="rId9"/>
    <p:sldId id="289" r:id="rId10"/>
    <p:sldId id="287" r:id="rId11"/>
    <p:sldId id="288" r:id="rId12"/>
    <p:sldId id="269" r:id="rId13"/>
    <p:sldId id="28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60" d="100"/>
          <a:sy n="60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Game: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with  a sentence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have got...e.g. I have got a lemon.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The first student says the sentence again and adds one more thing to the list, e.g.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have got a lemon and two apples.’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 who makes a mistake is out.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another similar sentence when it is too long to remember.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Guessing game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sends a player to the board and face the whole class (turn their back to the board).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 shows a card of a word, each team has to use actions to describe the word to their friend.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12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2.png"/><Relationship Id="rId7" Type="http://schemas.microsoft.com/office/2007/relationships/media" Target="../media/media6.mp3"/><Relationship Id="rId6" Type="http://schemas.openxmlformats.org/officeDocument/2006/relationships/audio" Target="../media/media6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12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12.xml"/><Relationship Id="rId14" Type="http://schemas.openxmlformats.org/officeDocument/2006/relationships/audio" Target="../media/audio1.wav"/><Relationship Id="rId13" Type="http://schemas.microsoft.com/office/2007/relationships/media" Target="../media/media4.mp3"/><Relationship Id="rId12" Type="http://schemas.openxmlformats.org/officeDocument/2006/relationships/audio" Target="../media/media4.mp3"/><Relationship Id="rId11" Type="http://schemas.microsoft.com/office/2007/relationships/media" Target="../media/media3.mp3"/><Relationship Id="rId10" Type="http://schemas.openxmlformats.org/officeDocument/2006/relationships/audio" Target="../media/media3.mp3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1416"/>
            <a:ext cx="70823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-27384"/>
            <a:ext cx="2675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19" y="-27384"/>
            <a:ext cx="285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6578" y="-27384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577" y="836712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rack 7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991816"/>
            <a:ext cx="609600" cy="609600"/>
          </a:xfrm>
          <a:prstGeom prst="rect">
            <a:avLst/>
          </a:prstGeom>
        </p:spPr>
      </p:pic>
      <p:pic>
        <p:nvPicPr>
          <p:cNvPr id="5" name="mu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9727" y="2734612"/>
            <a:ext cx="389588" cy="389588"/>
          </a:xfrm>
          <a:prstGeom prst="rect">
            <a:avLst/>
          </a:prstGeom>
        </p:spPr>
      </p:pic>
      <p:pic>
        <p:nvPicPr>
          <p:cNvPr id="10" name="mouth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2191" y="4941168"/>
            <a:ext cx="389588" cy="389588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290" y="76200"/>
            <a:ext cx="2675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7619" y="85130"/>
            <a:ext cx="285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6578" y="142852"/>
            <a:ext cx="1353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00.URGENT\BGDT\9.1.2020_SGK LOP 1 final\Trang 56-57s-01.jpg"/>
          <p:cNvPicPr>
            <a:picLocks noChangeAspect="1" noChangeArrowheads="1"/>
          </p:cNvPicPr>
          <p:nvPr/>
        </p:nvPicPr>
        <p:blipFill>
          <a:blip r:embed="rId1"/>
          <a:srcRect r="70313"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  <p:pic>
        <p:nvPicPr>
          <p:cNvPr id="4099" name="Picture 3" descr="D:\00.URGENT\BGDT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14686"/>
            <a:ext cx="1552575" cy="571500"/>
          </a:xfrm>
          <a:prstGeom prst="rect">
            <a:avLst/>
          </a:prstGeom>
          <a:noFill/>
        </p:spPr>
      </p:pic>
      <p:pic>
        <p:nvPicPr>
          <p:cNvPr id="4101" name="Picture 5" descr="D:\00.URGENT\BGDT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86190"/>
            <a:ext cx="2552700" cy="609600"/>
          </a:xfrm>
          <a:prstGeom prst="rect">
            <a:avLst/>
          </a:prstGeom>
          <a:noFill/>
        </p:spPr>
      </p:pic>
      <p:pic>
        <p:nvPicPr>
          <p:cNvPr id="25" name="Picture 3" descr="D:\00.URGENT\BGDT\1.png"/>
          <p:cNvPicPr>
            <a:picLocks noChangeAspect="1" noChangeArrowheads="1"/>
          </p:cNvPicPr>
          <p:nvPr/>
        </p:nvPicPr>
        <p:blipFill>
          <a:blip r:embed="rId2"/>
          <a:srcRect t="12500"/>
          <a:stretch>
            <a:fillRect/>
          </a:stretch>
        </p:blipFill>
        <p:spPr bwMode="auto">
          <a:xfrm>
            <a:off x="3430091" y="4297979"/>
            <a:ext cx="1552575" cy="500062"/>
          </a:xfrm>
          <a:prstGeom prst="rect">
            <a:avLst/>
          </a:prstGeom>
          <a:noFill/>
        </p:spPr>
      </p:pic>
      <p:pic>
        <p:nvPicPr>
          <p:cNvPr id="4102" name="Picture 6" descr="D:\00.URGENT\BGDT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786322"/>
            <a:ext cx="2257425" cy="523875"/>
          </a:xfrm>
          <a:prstGeom prst="rect">
            <a:avLst/>
          </a:prstGeom>
          <a:noFill/>
        </p:spPr>
      </p:pic>
      <p:pic>
        <p:nvPicPr>
          <p:cNvPr id="4103" name="Picture 7" descr="D:\00.URGENT\BGDT\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357826"/>
            <a:ext cx="3752850" cy="542925"/>
          </a:xfrm>
          <a:prstGeom prst="rect">
            <a:avLst/>
          </a:prstGeom>
          <a:noFill/>
        </p:spPr>
      </p:pic>
      <p:pic>
        <p:nvPicPr>
          <p:cNvPr id="2" name="Track 75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2400" y="212639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9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9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00430" y="2143116"/>
            <a:ext cx="4786346" cy="6072230"/>
            <a:chOff x="1676400" y="838200"/>
            <a:chExt cx="5715001" cy="7127875"/>
          </a:xfrm>
        </p:grpSpPr>
        <p:pic>
          <p:nvPicPr>
            <p:cNvPr id="28685" name="Picture 55" descr="BD21331_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5" name="Picture 55" descr="BD21331_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7646988"/>
              <a:ext cx="336550" cy="3190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676400" y="838200"/>
              <a:ext cx="5715001" cy="5334001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58551" y="2385030"/>
              <a:ext cx="1213190" cy="1573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</a:t>
              </a:r>
              <a:endParaRPr lang="en-US" sz="8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03472" y="2876426"/>
              <a:ext cx="1143000" cy="1573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</a:t>
              </a:r>
              <a:endParaRPr lang="en-US" sz="8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14547" y="228600"/>
            <a:ext cx="24848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3603" y="2375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D:\00.URGENT\BGDT\unit 13_lesson 1,2\Trang 56-57s-01 - Copy.jpg"/>
          <p:cNvPicPr>
            <a:picLocks noChangeAspect="1" noChangeArrowheads="1"/>
          </p:cNvPicPr>
          <p:nvPr/>
        </p:nvPicPr>
        <p:blipFill>
          <a:blip r:embed="rId2" cstate="print"/>
          <a:srcRect l="8841" t="10526" r="8841"/>
          <a:stretch>
            <a:fillRect/>
          </a:stretch>
        </p:blipFill>
        <p:spPr bwMode="auto">
          <a:xfrm>
            <a:off x="4857752" y="2500306"/>
            <a:ext cx="1143008" cy="151130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" descr="D:\00.URGENT\BGDT\unit 13_lesson 1,2\Trang 56-57s-01 - Copy.jpg"/>
          <p:cNvPicPr>
            <a:picLocks noChangeAspect="1" noChangeArrowheads="1"/>
          </p:cNvPicPr>
          <p:nvPr/>
        </p:nvPicPr>
        <p:blipFill>
          <a:blip r:embed="rId2" cstate="print"/>
          <a:srcRect l="8841" t="10526" r="8841"/>
          <a:stretch>
            <a:fillRect/>
          </a:stretch>
        </p:blipFill>
        <p:spPr bwMode="auto">
          <a:xfrm>
            <a:off x="5929322" y="4786322"/>
            <a:ext cx="1143008" cy="151130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D:\00.URGENT\BGDT\unit 13_lesson 1,2\Flashcard LOP 1_A5_6.1.2020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929198"/>
            <a:ext cx="1695472" cy="86843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3" descr="D:\00.URGENT\BGDT\unit 13_lesson 1,2\Flashcard LOP 1_A5_6.1.2020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028956"/>
            <a:ext cx="1500198" cy="76841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71538" y="0"/>
            <a:ext cx="7358114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en-US" sz="4400" b="1" i="1" dirty="0" smtClean="0">
                <a:solidFill>
                  <a:srgbClr val="C00000"/>
                </a:solidFill>
                <a:latin typeface=".VnSouthern" pitchFamily="34" charset="0"/>
              </a:rPr>
              <a:t>Memory </a:t>
            </a:r>
            <a:r>
              <a:rPr lang="en-US" sz="4400" b="1" i="1" dirty="0">
                <a:solidFill>
                  <a:srgbClr val="C00000"/>
                </a:solidFill>
                <a:latin typeface=".VnSouthern" pitchFamily="34" charset="0"/>
              </a:rPr>
              <a:t>Game</a:t>
            </a:r>
            <a:endParaRPr lang="en-US" sz="4400" b="1" i="1" kern="0" dirty="0">
              <a:solidFill>
                <a:srgbClr val="C00000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1142976" y="1000108"/>
            <a:ext cx="7324724" cy="1643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6000" b="1" kern="0" dirty="0">
                <a:solidFill>
                  <a:srgbClr val="000099"/>
                </a:solidFill>
                <a:latin typeface="+mj-lt"/>
              </a:rPr>
              <a:t>I have got  …..</a:t>
            </a:r>
            <a:endParaRPr lang="vi-VN" sz="6000" b="1" kern="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2050" name="Picture 2" descr="D:\00.URGENT\BGDT\Flashcard A5_Lop 1\Flashcard LOP 1_A5_6.1.2020-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29124" y="2143116"/>
            <a:ext cx="3273002" cy="2306635"/>
          </a:xfrm>
          <a:prstGeom prst="rect">
            <a:avLst/>
          </a:prstGeom>
          <a:noFill/>
        </p:spPr>
      </p:pic>
      <p:pic>
        <p:nvPicPr>
          <p:cNvPr id="2052" name="Picture 4" descr="D:\00.URGENT\BGDT\Flashcard A5_Lop 1\Flashcard LOP 1_A5_6.1.2020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3351210" cy="2361751"/>
          </a:xfrm>
          <a:prstGeom prst="rect">
            <a:avLst/>
          </a:prstGeom>
          <a:noFill/>
        </p:spPr>
      </p:pic>
      <p:pic>
        <p:nvPicPr>
          <p:cNvPr id="2053" name="Picture 5" descr="D:\00.URGENT\BGDT\Flashcard A5_Lop 1\Flashcard LOP 1_A5_6.1.2020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42102"/>
            <a:ext cx="3286148" cy="2315898"/>
          </a:xfrm>
          <a:prstGeom prst="rect">
            <a:avLst/>
          </a:prstGeom>
          <a:noFill/>
        </p:spPr>
      </p:pic>
      <p:pic>
        <p:nvPicPr>
          <p:cNvPr id="2054" name="Picture 6" descr="D:\00.URGENT\BGDT\Flashcard A5_Lop 1\Flashcard LOP 1_A5_6.1.2020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496249"/>
            <a:ext cx="3351210" cy="2361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0.URGENT\BGDT\Trang 56-57s-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14348" y="1357298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914" y="2297177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6034062"/>
            <a:ext cx="22907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um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86380" y="6093296"/>
            <a:ext cx="22860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outh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2638" y="1928802"/>
            <a:ext cx="3148077" cy="2214578"/>
          </a:xfrm>
          <a:prstGeom prst="rect">
            <a:avLst/>
          </a:prstGeom>
          <a:noFill/>
        </p:spPr>
      </p:pic>
      <p:pic>
        <p:nvPicPr>
          <p:cNvPr id="1027" name="Picture 3" descr="D:\00.URGENT\BGDT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234928" cy="2286016"/>
          </a:xfrm>
          <a:prstGeom prst="rect">
            <a:avLst/>
          </a:prstGeom>
          <a:noFill/>
        </p:spPr>
      </p:pic>
      <p:pic>
        <p:nvPicPr>
          <p:cNvPr id="1030" name="Picture 6" descr="D:\00.URGENT\BGDT\gfbbb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469" y="4143380"/>
            <a:ext cx="3068414" cy="2165940"/>
          </a:xfrm>
          <a:prstGeom prst="rect">
            <a:avLst/>
          </a:prstGeom>
          <a:noFill/>
        </p:spPr>
      </p:pic>
      <p:pic>
        <p:nvPicPr>
          <p:cNvPr id="1031" name="Picture 7" descr="D:\00.URGENT\BGDT\Flashcard LOP 1_A5_6.1.2020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931" y="4143380"/>
            <a:ext cx="3283311" cy="2165940"/>
          </a:xfrm>
          <a:prstGeom prst="rect">
            <a:avLst/>
          </a:prstGeom>
          <a:noFill/>
        </p:spPr>
      </p:pic>
      <p:pic>
        <p:nvPicPr>
          <p:cNvPr id="7" name="letter 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68458" y="2060848"/>
            <a:ext cx="609600" cy="609600"/>
          </a:xfrm>
          <a:prstGeom prst="rect">
            <a:avLst/>
          </a:prstGeom>
        </p:spPr>
      </p:pic>
      <p:pic>
        <p:nvPicPr>
          <p:cNvPr id="8" name="sound 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7596" y="2000090"/>
            <a:ext cx="609600" cy="609600"/>
          </a:xfrm>
          <a:prstGeom prst="rect">
            <a:avLst/>
          </a:prstGeom>
        </p:spPr>
      </p:pic>
      <p:pic>
        <p:nvPicPr>
          <p:cNvPr id="9" name="mum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2872" y="4293096"/>
            <a:ext cx="609600" cy="609600"/>
          </a:xfrm>
          <a:prstGeom prst="rect">
            <a:avLst/>
          </a:prstGeom>
        </p:spPr>
      </p:pic>
      <p:pic>
        <p:nvPicPr>
          <p:cNvPr id="10" name="mouth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8477" y="42930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1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95600" y="28194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4003" y="85130"/>
            <a:ext cx="1223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00240"/>
            <a:ext cx="2843424" cy="2000264"/>
          </a:xfrm>
          <a:prstGeom prst="rect">
            <a:avLst/>
          </a:prstGeom>
          <a:noFill/>
        </p:spPr>
      </p:pic>
      <p:pic>
        <p:nvPicPr>
          <p:cNvPr id="15" name="Picture 3" descr="D:\00.URGENT\BGDT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857364"/>
            <a:ext cx="2857500" cy="2019300"/>
          </a:xfrm>
          <a:prstGeom prst="rect">
            <a:avLst/>
          </a:prstGeom>
          <a:noFill/>
        </p:spPr>
      </p:pic>
      <p:pic>
        <p:nvPicPr>
          <p:cNvPr id="17" name="Picture 3" descr="D:\00.URGENT\BGDT\Flashcard A5_Lop 1\Flashcard LOP 1_A5_6.1.2020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429132"/>
            <a:ext cx="30409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00.URGENT\BGDT\Flashcard A5_Lop 1\Flashcard LOP 1_A5_6.1.2020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00570"/>
            <a:ext cx="293981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766937" y="188640"/>
            <a:ext cx="3667313" cy="1300849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D:\00.URGENT\BGDT\picture\8a7e444db9b942e71ba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79712" y="1556792"/>
            <a:ext cx="5241764" cy="3687425"/>
          </a:xfrm>
          <a:prstGeom prst="rect">
            <a:avLst/>
          </a:prstGeom>
          <a:noFill/>
        </p:spPr>
      </p:pic>
      <p:pic>
        <p:nvPicPr>
          <p:cNvPr id="2" name="letter 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1063" y="1828056"/>
            <a:ext cx="609600" cy="609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4660749"/>
            <a:ext cx="3458316" cy="22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483768" y="347861"/>
            <a:ext cx="4379948" cy="115212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 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D:\00.URGENT\BGDT\Flashcard A5_Lop 1\Flashcard LOP 1_A5_6.1.2020-4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7978" y="1772816"/>
            <a:ext cx="5098318" cy="35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mou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324213"/>
            <a:ext cx="609600" cy="6096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938"/>
            <a:ext cx="3352800" cy="18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555776" y="332656"/>
            <a:ext cx="4378808" cy="154724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D:\00.URGENT\BGDT\Untitle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3598" y="2204864"/>
            <a:ext cx="4963163" cy="350730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sound 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4149080"/>
            <a:ext cx="609600" cy="6096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938"/>
            <a:ext cx="3352800" cy="18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686453" y="221743"/>
            <a:ext cx="3730736" cy="140436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D:\00.URGENT\BGDT\Flashcard A5_Lop 1\Flashcard LOP 1_A5_6.1.2020-4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44187" y="1700808"/>
            <a:ext cx="54152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80312" y="5949280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Check</a:t>
            </a:r>
            <a:endParaRPr lang="en-US" sz="4000" b="1" dirty="0"/>
          </a:p>
        </p:txBody>
      </p:sp>
      <p:pic>
        <p:nvPicPr>
          <p:cNvPr id="2" name="mu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510071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41" y="5161674"/>
            <a:ext cx="2866981" cy="18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Presentation</Application>
  <PresentationFormat>On-screen Show (4:3)</PresentationFormat>
  <Paragraphs>78</Paragraphs>
  <Slides>12</Slides>
  <Notes>7</Notes>
  <HiddenSlides>0</HiddenSlides>
  <MMClips>12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.VnSouthern</vt:lpstr>
      <vt:lpstr>Segoe Print</vt:lpstr>
      <vt:lpstr>.VnAvant</vt:lpstr>
      <vt:lpstr>Comic Sans MS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49</cp:revision>
  <dcterms:created xsi:type="dcterms:W3CDTF">2006-08-16T00:00:00Z</dcterms:created>
  <dcterms:modified xsi:type="dcterms:W3CDTF">2026-04-15T02:05:01Z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CE42524385EE4D17ACA7F59F879E7106_12</vt:lpwstr>
  </property>
  <property fmtid="{D5CDD505-2E9C-101B-9397-08002B2CF9AE}" pid="3" name="KSOProductBuildVer">
    <vt:lpwstr>1033-12.2.0.23196</vt:lpwstr>
  </property>
</Properties>
</file>