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3.wav" ContentType="audio/wav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56" r:id="rId3"/>
    <p:sldId id="286" r:id="rId4"/>
    <p:sldId id="287" r:id="rId5"/>
    <p:sldId id="288" r:id="rId6"/>
    <p:sldId id="289" r:id="rId7"/>
    <p:sldId id="266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9" r:id="rId19"/>
    <p:sldId id="282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27" autoAdjust="0"/>
  </p:normalViewPr>
  <p:slideViewPr>
    <p:cSldViewPr>
      <p:cViewPr>
        <p:scale>
          <a:sx n="82" d="100"/>
          <a:sy n="82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mật</a:t>
            </a:r>
            <a:r>
              <a:rPr lang="en-US" baseline="0" dirty="0" smtClean="0"/>
              <a:t>: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Sau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Sau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0E87FA-B838-4E56-9CFE-C94397355D14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59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C169DE-A2C0-4308-BCB7-8A5AFA9224D3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28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3B4CEE8-8E19-4260-8329-78B689B96200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267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12EDFF-1D1E-4CB0-AE15-391CA764F32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7B3610-43BB-48DB-A390-3F25C5BCA5F3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201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97B9D8-5A80-4895-8305-71B13D743C3F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25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HD </a:t>
            </a:r>
            <a:r>
              <a:rPr lang="en-US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SGK.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9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sổ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sổ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sổ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4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sổ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audio.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8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</a:p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776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4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3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7.png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0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audio" Target="../media/audio1.wav"/><Relationship Id="rId5" Type="http://schemas.openxmlformats.org/officeDocument/2006/relationships/image" Target="../media/image4.jpeg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jpe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0" y="2743199"/>
            <a:ext cx="9144000" cy="37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6096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304800"/>
            <a:ext cx="6400800" cy="9906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3600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456" y="1981200"/>
            <a:ext cx="4134687" cy="29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33905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267200"/>
            <a:ext cx="3886200" cy="24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33400"/>
            <a:ext cx="4651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" y="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17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00200" y="533400"/>
            <a:ext cx="6172200" cy="7620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9" name="Picture 3" descr="C:\Users\W7-X64\Desktop\Flashcard A5_Lop 1 (1)\Flashcard A5_Lop 1\Flashcard LOP 1_A5_6.1.2020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5621317" cy="3961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528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4186146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W7-X64\Desktop\Flashcard A5_Lop 1 (1)\Flashcard A5_Lop 1\Flashcard LOP 1_A5_6.1.2020-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1" y="304801"/>
            <a:ext cx="5410199" cy="3812814"/>
          </a:xfrm>
          <a:prstGeom prst="rect">
            <a:avLst/>
          </a:prstGeom>
          <a:noFill/>
        </p:spPr>
      </p:pic>
      <p:pic>
        <p:nvPicPr>
          <p:cNvPr id="3" name="lem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7200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059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00200" y="533400"/>
            <a:ext cx="6096000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Say what you see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8" name="Picture 2" descr="C:\Users\W7-X64\Desktop\Flashcard A5_Lop 1\Flashcard A5_Lop 1\Flashcard LOP 1_A5_6.1.2020-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920" y="1447800"/>
            <a:ext cx="6594701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473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27000"/>
            <a:ext cx="3429000" cy="25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W7-X64\Desktop\Flashcard A5_Lop 1\Flashcard A5_Lop 1\Flashcard LOP 1_A5_6.1.2020-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04800"/>
            <a:ext cx="4864944" cy="3429000"/>
          </a:xfrm>
          <a:prstGeom prst="rect">
            <a:avLst/>
          </a:prstGeom>
          <a:noFill/>
        </p:spPr>
      </p:pic>
      <p:pic>
        <p:nvPicPr>
          <p:cNvPr id="3" name="Lemon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6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3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066800" y="457200"/>
            <a:ext cx="6858000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What can you see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5067862" cy="355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83087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4249057"/>
            <a:ext cx="3841750" cy="229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762000"/>
            <a:ext cx="4742417" cy="33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ound 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2400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16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5004" y="0"/>
            <a:ext cx="68389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" y="1143000"/>
            <a:ext cx="1901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1371600"/>
            <a:ext cx="68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52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103" y="85130"/>
            <a:ext cx="297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3571" y="85130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838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514600"/>
            <a:ext cx="62484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1387" y="2654796"/>
            <a:ext cx="2057400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5686" y="3396865"/>
            <a:ext cx="4267201" cy="6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93787" y="4157926"/>
            <a:ext cx="2438400" cy="59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67767" y="4879832"/>
            <a:ext cx="3912220" cy="55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93787" y="5563383"/>
            <a:ext cx="5257800" cy="6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Track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4017" y="1733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4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710" y="2444206"/>
            <a:ext cx="3529890" cy="33469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81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371600"/>
            <a:ext cx="798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find out what letter are we going to learn today!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2438400" y="2438400"/>
            <a:ext cx="1752600" cy="1676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Heart 8"/>
          <p:cNvSpPr/>
          <p:nvPr/>
        </p:nvSpPr>
        <p:spPr>
          <a:xfrm>
            <a:off x="2514600" y="25146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191000" y="2438400"/>
            <a:ext cx="17526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Heart 10"/>
          <p:cNvSpPr/>
          <p:nvPr/>
        </p:nvSpPr>
        <p:spPr>
          <a:xfrm>
            <a:off x="5346700" y="24638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2438400" y="4114800"/>
            <a:ext cx="1752600" cy="167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Heart 12"/>
          <p:cNvSpPr/>
          <p:nvPr/>
        </p:nvSpPr>
        <p:spPr>
          <a:xfrm>
            <a:off x="2514600" y="51816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4191000" y="4114800"/>
            <a:ext cx="1752600" cy="1676400"/>
          </a:xfrm>
          <a:prstGeom prst="rect">
            <a:avLst/>
          </a:prstGeom>
          <a:solidFill>
            <a:schemeClr val="accent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Heart 14"/>
          <p:cNvSpPr/>
          <p:nvPr/>
        </p:nvSpPr>
        <p:spPr>
          <a:xfrm>
            <a:off x="5334000" y="51816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ction Button: End 17">
            <a:hlinkClick r:id="rId10" action="ppaction://hlinksldjump" highlightClick="1"/>
          </p:cNvPr>
          <p:cNvSpPr/>
          <p:nvPr/>
        </p:nvSpPr>
        <p:spPr>
          <a:xfrm>
            <a:off x="8382000" y="6248400"/>
            <a:ext cx="609600" cy="457200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3603" y="237530"/>
            <a:ext cx="7344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3825" y="2362200"/>
            <a:ext cx="5210175" cy="41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81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371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see?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237006"/>
            <a:ext cx="5944115" cy="4188315"/>
          </a:xfrm>
          <a:prstGeom prst="rect">
            <a:avLst/>
          </a:prstGeom>
        </p:spPr>
      </p:pic>
      <p:sp>
        <p:nvSpPr>
          <p:cNvPr id="16" name="Action Button: Home 15">
            <a:hlinkClick r:id="rId6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81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219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frog doing?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2133600"/>
            <a:ext cx="6370872" cy="4493141"/>
          </a:xfrm>
          <a:prstGeom prst="rect">
            <a:avLst/>
          </a:prstGeom>
        </p:spPr>
      </p:pic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81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3348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ducks?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8" t="74444"/>
          <a:stretch/>
        </p:blipFill>
        <p:spPr>
          <a:xfrm>
            <a:off x="2057400" y="2667000"/>
            <a:ext cx="4665327" cy="3270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24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81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29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jacket?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80" y="2050395"/>
            <a:ext cx="6172200" cy="4350405"/>
          </a:xfrm>
          <a:prstGeom prst="rect">
            <a:avLst/>
          </a:prstGeom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828800" y="279737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5394" y="1143000"/>
            <a:ext cx="31742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81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7344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5934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altLang="en-US" sz="5400" dirty="0" smtClean="0">
                <a:latin typeface="Comic Sans MS" pitchFamily="66" charset="0"/>
              </a:rPr>
              <a:t>emon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6400" y="593407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8957" y="1876425"/>
            <a:ext cx="2935632" cy="206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24400" y="5934670"/>
            <a:ext cx="335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altLang="en-US" sz="5400" dirty="0" smtClean="0">
                <a:latin typeface="Comic Sans MS" pitchFamily="66" charset="0"/>
              </a:rPr>
              <a:t>emonade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030" name="Picture 6" descr="C:\Users\W7-X64\Desktop\Flashcard A5_Lop 1\Flashcard A5_Lop 1\Flashcard LOP 1_A5_6.1.2020-4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199" y="4038600"/>
            <a:ext cx="3082589" cy="2092642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00600" y="4038600"/>
            <a:ext cx="2853989" cy="19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ound 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82403" y="2576512"/>
            <a:ext cx="609600" cy="609600"/>
          </a:xfrm>
          <a:prstGeom prst="rect">
            <a:avLst/>
          </a:prstGeom>
        </p:spPr>
      </p:pic>
      <p:pic>
        <p:nvPicPr>
          <p:cNvPr id="9" name="lem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7675" y="4962676"/>
            <a:ext cx="609600" cy="609600"/>
          </a:xfrm>
          <a:prstGeom prst="rect">
            <a:avLst/>
          </a:prstGeom>
        </p:spPr>
      </p:pic>
      <p:pic>
        <p:nvPicPr>
          <p:cNvPr id="10" name="Lemonad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72400" y="4989059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6"/>
          <a:srcRect l="2929" t="3689" r="4453" b="5319"/>
          <a:stretch/>
        </p:blipFill>
        <p:spPr>
          <a:xfrm>
            <a:off x="1211420" y="1981200"/>
            <a:ext cx="2827180" cy="1957278"/>
          </a:xfrm>
          <a:prstGeom prst="rect">
            <a:avLst/>
          </a:prstGeom>
        </p:spPr>
      </p:pic>
      <p:pic>
        <p:nvPicPr>
          <p:cNvPr id="14" name="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7675" y="2820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5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19400" y="2819400"/>
            <a:ext cx="3429000" cy="11430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4003" y="85130"/>
            <a:ext cx="7344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0"/>
            <a:ext cx="2438400" cy="171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1275" y="2133601"/>
            <a:ext cx="2603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W7-X64\Desktop\Flashcard A5_Lop 1\Flashcard A5_Lop 1\Flashcard LOP 1_A5_6.1.2020-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267200"/>
            <a:ext cx="3238971" cy="2282952"/>
          </a:xfrm>
          <a:prstGeom prst="rect">
            <a:avLst/>
          </a:prstGeom>
          <a:noFill/>
        </p:spPr>
      </p:pic>
      <p:pic>
        <p:nvPicPr>
          <p:cNvPr id="2051" name="Picture 3" descr="C:\Users\W7-X64\Desktop\Flashcard A5_Lop 1 (1)\Flashcard A5_Lop 1\Flashcard LOP 1_A5_6.1.2020-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799" y="4267200"/>
            <a:ext cx="3243723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343</Words>
  <Application>Microsoft Office PowerPoint</Application>
  <PresentationFormat>On-screen Show (4:3)</PresentationFormat>
  <Paragraphs>71</Paragraphs>
  <Slides>20</Slides>
  <Notes>16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21AK22</cp:lastModifiedBy>
  <cp:revision>56</cp:revision>
  <dcterms:created xsi:type="dcterms:W3CDTF">2006-08-16T00:00:00Z</dcterms:created>
  <dcterms:modified xsi:type="dcterms:W3CDTF">2026-03-31T14:56:41Z</dcterms:modified>
</cp:coreProperties>
</file>