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wav"/>
  <Override PartName="/ppt/media/audio4.wav" ContentType="audio/wav"/>
  <Override PartName="/ppt/media/audio5.wav" ContentType="audio/wav"/>
  <Override PartName="/ppt/media/audio6.wav" ContentType="audio/wav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  <p:sldMasterId id="2147483712" r:id="rId2"/>
  </p:sldMasterIdLst>
  <p:notesMasterIdLst>
    <p:notesMasterId r:id="rId22"/>
  </p:notesMasterIdLst>
  <p:sldIdLst>
    <p:sldId id="371" r:id="rId3"/>
    <p:sldId id="258" r:id="rId4"/>
    <p:sldId id="261" r:id="rId5"/>
    <p:sldId id="385" r:id="rId6"/>
    <p:sldId id="393" r:id="rId7"/>
    <p:sldId id="390" r:id="rId8"/>
    <p:sldId id="388" r:id="rId9"/>
    <p:sldId id="394" r:id="rId10"/>
    <p:sldId id="372" r:id="rId11"/>
    <p:sldId id="374" r:id="rId12"/>
    <p:sldId id="373" r:id="rId13"/>
    <p:sldId id="377" r:id="rId14"/>
    <p:sldId id="397" r:id="rId15"/>
    <p:sldId id="398" r:id="rId16"/>
    <p:sldId id="399" r:id="rId17"/>
    <p:sldId id="378" r:id="rId18"/>
    <p:sldId id="376" r:id="rId19"/>
    <p:sldId id="421" r:id="rId20"/>
    <p:sldId id="379" r:id="rId21"/>
  </p:sldIdLst>
  <p:sldSz cx="9144000" cy="5143500" type="screen16x9"/>
  <p:notesSz cx="6858000" cy="9144000"/>
  <p:embeddedFontLst>
    <p:embeddedFont>
      <p:font typeface="Bebas Neue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Nunito" pitchFamily="2" charset="0"/>
      <p:regular r:id="rId32"/>
      <p:bold r:id="rId33"/>
      <p:italic r:id="rId34"/>
      <p:boldItalic r:id="rId35"/>
    </p:embeddedFont>
    <p:embeddedFont>
      <p:font typeface="Nunito ExtraBold" pitchFamily="2" charset="0"/>
      <p:bold r:id="rId36"/>
      <p:boldItalic r:id="rId37"/>
    </p:embeddedFont>
    <p:embeddedFont>
      <p:font typeface="Sport Day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62602"/>
    <a:srgbClr val="F99B33"/>
    <a:srgbClr val="FAA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CEED3C-44B4-437D-BB83-93107F44B070}">
  <a:tblStyle styleId="{80CEED3C-44B4-437D-BB83-93107F44B0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3" autoAdjust="0"/>
    <p:restoredTop sz="91897" autoAdjust="0"/>
  </p:normalViewPr>
  <p:slideViewPr>
    <p:cSldViewPr snapToGrid="0">
      <p:cViewPr varScale="1">
        <p:scale>
          <a:sx n="87" d="100"/>
          <a:sy n="87" d="100"/>
        </p:scale>
        <p:origin x="7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0" Type="http://schemas.openxmlformats.org/officeDocument/2006/relationships/slide" Target="slides/slide18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22866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111ba2175a9_0_23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111ba2175a9_0_23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546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10fec66bb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g10fec66bb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4857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1: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Divide the class into 4 teams.</a:t>
            </a:r>
          </a:p>
          <a:p>
            <a:pPr eaLnBrk="0" hangingPunct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2: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Invite 1 pupil to go to the board choose an animal and say aloud. The one who can make it will have 3 points.</a:t>
            </a:r>
          </a:p>
          <a:p>
            <a:pPr eaLnBrk="0" hangingPunct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3: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Encourage pupils to join in the game.</a:t>
            </a:r>
          </a:p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4: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Give points for pupils.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58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 eaLnBrk="0" hangingPunct="0">
              <a:spcBef>
                <a:spcPts val="300"/>
              </a:spcBef>
              <a:spcAft>
                <a:spcPts val="0"/>
              </a:spcAft>
              <a:tabLst>
                <a:tab pos="138557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15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23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1: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Divide the class into four teams. </a:t>
            </a:r>
          </a:p>
          <a:p>
            <a:pPr eaLnBrk="0" hangingPunct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2: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Invite each pupil from the teams to go to the board, then listen and choose the correct answer. The fastest with correct answer gets points for their team.</a:t>
            </a:r>
          </a:p>
          <a:p>
            <a:pPr eaLnBrk="0" hangingPunct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3: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Encourage pupils take part in the game.</a:t>
            </a:r>
          </a:p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4: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Give points for pupils.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50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30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1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Divide the class into four teams. 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Each team has one pupil comes to the board, look at the picture, then read the sentence with a missing word. 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Who can say it fast will get points for the teams.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213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1: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Divide the class into 4 teams.</a:t>
            </a:r>
          </a:p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2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Invite 1 pupil from each team to come to the front and say aloud the answer. If correct, give points for the teams.</a:t>
            </a:r>
          </a:p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3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Encourage pupils to practice speaking English.</a:t>
            </a:r>
          </a:p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4: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Give points for pupils.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54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 rot="10800000" flipH="1">
            <a:off x="7128100" y="-308"/>
            <a:ext cx="2015872" cy="1798808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20025" y="1949013"/>
            <a:ext cx="770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20025" y="2705975"/>
            <a:ext cx="77040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228" y="212"/>
            <a:ext cx="2015872" cy="1798288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-9899659">
            <a:off x="8518550" y="245820"/>
            <a:ext cx="403640" cy="289295"/>
          </a:xfrm>
          <a:custGeom>
            <a:avLst/>
            <a:gdLst/>
            <a:ahLst/>
            <a:cxnLst/>
            <a:rect l="l" t="t" r="r" b="b"/>
            <a:pathLst>
              <a:path w="216598" h="155899" extrusionOk="0">
                <a:moveTo>
                  <a:pt x="88020" y="0"/>
                </a:moveTo>
                <a:cubicBezTo>
                  <a:pt x="69488" y="0"/>
                  <a:pt x="51028" y="6505"/>
                  <a:pt x="35651" y="21882"/>
                </a:cubicBezTo>
                <a:cubicBezTo>
                  <a:pt x="0" y="57532"/>
                  <a:pt x="52721" y="155899"/>
                  <a:pt x="113272" y="155899"/>
                </a:cubicBezTo>
                <a:cubicBezTo>
                  <a:pt x="128447" y="155899"/>
                  <a:pt x="144113" y="149721"/>
                  <a:pt x="159003" y="134830"/>
                </a:cubicBezTo>
                <a:cubicBezTo>
                  <a:pt x="216598" y="77236"/>
                  <a:pt x="151879" y="0"/>
                  <a:pt x="880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34" name="Google Shape;34;p3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 rot="5400000" flipH="1">
              <a:off x="2398989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42" name="Google Shape;42;p3"/>
          <p:cNvSpPr txBox="1">
            <a:spLocks noGrp="1"/>
          </p:cNvSpPr>
          <p:nvPr>
            <p:ph type="title" idx="2" hasCustomPrompt="1"/>
          </p:nvPr>
        </p:nvSpPr>
        <p:spPr>
          <a:xfrm>
            <a:off x="729450" y="532125"/>
            <a:ext cx="7684500" cy="12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66B48-A8B1-4C22-AE9D-6FBB8D954240}" type="datetimeFigureOut">
              <a:rPr lang="es-ES"/>
              <a:pPr>
                <a:defRPr/>
              </a:pPr>
              <a:t>02/04/2026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F6534-0AD7-471C-85B8-781B5784680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0856309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69B97-14FA-4117-A48B-5541DB560B97}" type="datetimeFigureOut">
              <a:rPr lang="es-ES"/>
              <a:pPr>
                <a:defRPr/>
              </a:pPr>
              <a:t>02/04/2026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9C775-22DD-4D31-87BC-CCAADD8432A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2805348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54B38-DFE7-4642-B76E-2096DE0D5CBC}" type="datetimeFigureOut">
              <a:rPr lang="es-ES"/>
              <a:pPr>
                <a:defRPr/>
              </a:pPr>
              <a:t>02/04/2026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39903-B94F-4A98-86B0-E26CEAF7F00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82118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8A9F1-FCDB-4597-93E5-018EE5F408F8}" type="datetimeFigureOut">
              <a:rPr lang="es-ES"/>
              <a:pPr>
                <a:defRPr/>
              </a:pPr>
              <a:t>02/04/2026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DC0B4-8158-49A0-9334-AAEB700D05F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863311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1B700-34FD-4207-B9B5-36911B21CA6F}" type="datetimeFigureOut">
              <a:rPr lang="es-ES"/>
              <a:pPr>
                <a:defRPr/>
              </a:pPr>
              <a:t>02/04/2026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12E5F-5887-48EE-96F6-E832FDE57BC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0467092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CC8A6-7369-4024-9D15-C5E075FA65C7}" type="datetimeFigureOut">
              <a:rPr lang="es-ES"/>
              <a:pPr>
                <a:defRPr/>
              </a:pPr>
              <a:t>02/04/2026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2BF21-106C-43BC-96CF-EB5EF7572C3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8191223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14ACB-D3F1-432A-9D31-B4A0E7485A91}" type="datetimeFigureOut">
              <a:rPr lang="es-ES"/>
              <a:pPr>
                <a:defRPr/>
              </a:pPr>
              <a:t>02/04/2026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98F10-A31C-4F61-B54B-C0F3CBB33AB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5993152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3F390-1E44-4D12-B6AD-A85320AEB788}" type="datetimeFigureOut">
              <a:rPr lang="es-ES"/>
              <a:pPr>
                <a:defRPr/>
              </a:pPr>
              <a:t>02/04/2026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6ED76-8DAE-4841-94F4-38983B49D6F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023115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>
            <a:spLocks noGrp="1"/>
          </p:cNvSpPr>
          <p:nvPr>
            <p:ph type="title"/>
          </p:nvPr>
        </p:nvSpPr>
        <p:spPr>
          <a:xfrm>
            <a:off x="824950" y="17665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subTitle" idx="1"/>
          </p:nvPr>
        </p:nvSpPr>
        <p:spPr>
          <a:xfrm>
            <a:off x="824950" y="22006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4" name="Google Shape;154;p13"/>
          <p:cNvGrpSpPr/>
          <p:nvPr/>
        </p:nvGrpSpPr>
        <p:grpSpPr>
          <a:xfrm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155" name="Google Shape;155;p13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0" name="Google Shape;160;p13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1" name="Google Shape;161;p13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163" name="Google Shape;163;p13"/>
          <p:cNvSpPr txBox="1">
            <a:spLocks noGrp="1"/>
          </p:cNvSpPr>
          <p:nvPr>
            <p:ph type="title" idx="2"/>
          </p:nvPr>
        </p:nvSpPr>
        <p:spPr>
          <a:xfrm>
            <a:off x="3443850" y="1760575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subTitle" idx="3"/>
          </p:nvPr>
        </p:nvSpPr>
        <p:spPr>
          <a:xfrm>
            <a:off x="3443850" y="2194700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title" idx="4"/>
          </p:nvPr>
        </p:nvSpPr>
        <p:spPr>
          <a:xfrm>
            <a:off x="6062750" y="1761450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subTitle" idx="5"/>
          </p:nvPr>
        </p:nvSpPr>
        <p:spPr>
          <a:xfrm>
            <a:off x="6062750" y="2195575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title" idx="6"/>
          </p:nvPr>
        </p:nvSpPr>
        <p:spPr>
          <a:xfrm>
            <a:off x="824950" y="34876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7"/>
          </p:nvPr>
        </p:nvSpPr>
        <p:spPr>
          <a:xfrm>
            <a:off x="824950" y="39217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title" idx="8"/>
          </p:nvPr>
        </p:nvSpPr>
        <p:spPr>
          <a:xfrm>
            <a:off x="3443850" y="34876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9"/>
          </p:nvPr>
        </p:nvSpPr>
        <p:spPr>
          <a:xfrm>
            <a:off x="3443850" y="39217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title" idx="13"/>
          </p:nvPr>
        </p:nvSpPr>
        <p:spPr>
          <a:xfrm>
            <a:off x="6062750" y="34876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14"/>
          </p:nvPr>
        </p:nvSpPr>
        <p:spPr>
          <a:xfrm>
            <a:off x="6062750" y="39217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 idx="15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title" idx="16" hasCustomPrompt="1"/>
          </p:nvPr>
        </p:nvSpPr>
        <p:spPr>
          <a:xfrm>
            <a:off x="833625" y="1405850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17" hasCustomPrompt="1"/>
          </p:nvPr>
        </p:nvSpPr>
        <p:spPr>
          <a:xfrm>
            <a:off x="3452513" y="1405850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18" hasCustomPrompt="1"/>
          </p:nvPr>
        </p:nvSpPr>
        <p:spPr>
          <a:xfrm>
            <a:off x="6071425" y="1405850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9" hasCustomPrompt="1"/>
          </p:nvPr>
        </p:nvSpPr>
        <p:spPr>
          <a:xfrm>
            <a:off x="833625" y="3100225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20" hasCustomPrompt="1"/>
          </p:nvPr>
        </p:nvSpPr>
        <p:spPr>
          <a:xfrm>
            <a:off x="3452525" y="3100225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21" hasCustomPrompt="1"/>
          </p:nvPr>
        </p:nvSpPr>
        <p:spPr>
          <a:xfrm>
            <a:off x="6071425" y="3100225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17"/>
          <p:cNvSpPr txBox="1">
            <a:spLocks noGrp="1"/>
          </p:cNvSpPr>
          <p:nvPr>
            <p:ph type="subTitle" idx="1"/>
          </p:nvPr>
        </p:nvSpPr>
        <p:spPr>
          <a:xfrm>
            <a:off x="715100" y="3206200"/>
            <a:ext cx="4354800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1" name="Google Shape;231;p17"/>
          <p:cNvGrpSpPr/>
          <p:nvPr/>
        </p:nvGrpSpPr>
        <p:grpSpPr>
          <a:xfrm rot="10800000"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232" name="Google Shape;232;p17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7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7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7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7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37" name="Google Shape;237;p17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38" name="Google Shape;238;p17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7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240" name="Google Shape;240;p17"/>
          <p:cNvSpPr txBox="1">
            <a:spLocks noGrp="1"/>
          </p:cNvSpPr>
          <p:nvPr>
            <p:ph type="title"/>
          </p:nvPr>
        </p:nvSpPr>
        <p:spPr>
          <a:xfrm>
            <a:off x="999225" y="1433200"/>
            <a:ext cx="3796500" cy="13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">
    <p:bg>
      <p:bgPr>
        <a:solidFill>
          <a:schemeClr val="lt2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13" name="Google Shape;613;p42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14" name="Google Shape;614;p42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2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2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2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2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19" name="Google Shape;619;p42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20" name="Google Shape;620;p42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2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1"/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4" name="Google Shape;624;p43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25" name="Google Shape;625;p43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3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3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3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3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30" name="Google Shape;630;p43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31" name="Google Shape;631;p43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3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bg>
      <p:bgPr>
        <a:solidFill>
          <a:schemeClr val="accent1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5" name="Google Shape;635;p44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36" name="Google Shape;636;p44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4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4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4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4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41" name="Google Shape;641;p44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42" name="Google Shape;642;p44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4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D6FA8-1AB5-41B1-B953-BD21C54384F3}" type="datetimeFigureOut">
              <a:rPr lang="es-ES"/>
              <a:pPr>
                <a:defRPr/>
              </a:pPr>
              <a:t>02/04/2026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AA91D-29AF-4295-952B-7B836EC7EFD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0800903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657C3-C7FF-4917-B3DA-B493A9D2E846}" type="datetimeFigureOut">
              <a:rPr lang="es-ES"/>
              <a:pPr>
                <a:defRPr/>
              </a:pPr>
              <a:t>02/04/2026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299A7-79C0-4F61-9F1D-3AD6D224DB8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033342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18BA4-8929-42DC-B696-8E8D84EB9FB6}" type="datetimeFigureOut">
              <a:rPr lang="es-ES"/>
              <a:pPr>
                <a:defRPr/>
              </a:pPr>
              <a:t>02/04/2026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71C6A-D6CE-4177-AAB2-FD5B402BD4F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836655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36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3" r:id="rId3"/>
    <p:sldLayoutId id="2147483688" r:id="rId4"/>
    <p:sldLayoutId id="2147483689" r:id="rId5"/>
    <p:sldLayoutId id="214748369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rgbClr val="95B3D7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AC09C8-6C7A-4024-B412-19BBCB7FCF8E}" type="datetimeFigureOut">
              <a:rPr lang="es-ES"/>
              <a:pPr>
                <a:defRPr/>
              </a:pPr>
              <a:t>02/04/2026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A68067-36C8-440A-848E-4EFA019488A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81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3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FBFE91-5667-4645-9D02-027C508A2A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1</a:t>
            </a:fld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F10DD4B-0CC4-43CA-A995-F13AD1241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5293" y="2959864"/>
            <a:ext cx="2386240" cy="808500"/>
          </a:xfrm>
        </p:spPr>
        <p:txBody>
          <a:bodyPr/>
          <a:lstStyle/>
          <a:p>
            <a:r>
              <a:rPr lang="en-US" sz="4000" dirty="0">
                <a:solidFill>
                  <a:srgbClr val="000000"/>
                </a:solidFill>
              </a:rPr>
              <a:t>Period 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B918BB-B527-4F0F-8425-F38CC3706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905" y="527379"/>
            <a:ext cx="4852936" cy="1373400"/>
          </a:xfrm>
        </p:spPr>
        <p:txBody>
          <a:bodyPr/>
          <a:lstStyle/>
          <a:p>
            <a:r>
              <a:rPr lang="en-US" sz="8800" dirty="0">
                <a:solidFill>
                  <a:srgbClr val="F99B33"/>
                </a:solidFill>
              </a:rPr>
              <a:t>Our toys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89869BA4-8A63-438B-A53D-9541915174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3013" y="0"/>
            <a:ext cx="1852153" cy="1911412"/>
          </a:xfrm>
          <a:prstGeom prst="rect">
            <a:avLst/>
          </a:prstGeom>
        </p:spPr>
      </p:pic>
      <p:pic>
        <p:nvPicPr>
          <p:cNvPr id="6" name="Picture 17">
            <a:extLst>
              <a:ext uri="{FF2B5EF4-FFF2-40B4-BE49-F238E27FC236}">
                <a16:creationId xmlns:a16="http://schemas.microsoft.com/office/drawing/2014/main" id="{6201A163-20D3-4035-B07E-1796997C3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8" y="156350"/>
            <a:ext cx="707396" cy="359903"/>
          </a:xfrm>
          <a:prstGeom prst="rect">
            <a:avLst/>
          </a:prstGeom>
        </p:spPr>
      </p:pic>
      <p:sp>
        <p:nvSpPr>
          <p:cNvPr id="7" name="TextBox 19">
            <a:extLst>
              <a:ext uri="{FF2B5EF4-FFF2-40B4-BE49-F238E27FC236}">
                <a16:creationId xmlns:a16="http://schemas.microsoft.com/office/drawing/2014/main" id="{6B3207B3-94D3-43A4-9AD7-2BDF019123A6}"/>
              </a:ext>
            </a:extLst>
          </p:cNvPr>
          <p:cNvSpPr txBox="1"/>
          <p:nvPr/>
        </p:nvSpPr>
        <p:spPr>
          <a:xfrm>
            <a:off x="33257" y="341109"/>
            <a:ext cx="1574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8000" b="1" kern="1200" dirty="0">
                <a:solidFill>
                  <a:prstClr val="black"/>
                </a:solidFill>
                <a:latin typeface="Sport Day" pitchFamily="2" charset="0"/>
                <a:ea typeface="+mn-ea"/>
                <a:cs typeface="+mn-cs"/>
              </a:rPr>
              <a:t>17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B070C4-0895-4EE0-B714-FFC63EDFF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047" y="2115659"/>
            <a:ext cx="3205546" cy="794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E42138-495D-457B-901C-EF064556EC4C}"/>
              </a:ext>
            </a:extLst>
          </p:cNvPr>
          <p:cNvSpPr txBox="1"/>
          <p:nvPr/>
        </p:nvSpPr>
        <p:spPr>
          <a:xfrm>
            <a:off x="3498399" y="2154102"/>
            <a:ext cx="2314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EADC"/>
                </a:solidFill>
                <a:latin typeface="Comic Sans MS" panose="030F0702030302020204" pitchFamily="66" charset="0"/>
              </a:rPr>
              <a:t>LESSON 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C3CF19-0C67-4C20-B165-479C088AF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3061"/>
            <a:ext cx="3205546" cy="1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225025C9-74E8-43BC-8CDB-656D9AA21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0"/>
          <a:stretch/>
        </p:blipFill>
        <p:spPr bwMode="auto">
          <a:xfrm>
            <a:off x="8822319" y="3763059"/>
            <a:ext cx="1968535" cy="1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872F1869-C16E-43DF-8607-44B0818552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0"/>
          <a:stretch/>
        </p:blipFill>
        <p:spPr bwMode="auto">
          <a:xfrm>
            <a:off x="6950347" y="3763060"/>
            <a:ext cx="1968535" cy="1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20B4C5E8-7D56-4C9A-BF91-86C04DDF46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0"/>
          <a:stretch/>
        </p:blipFill>
        <p:spPr bwMode="auto">
          <a:xfrm>
            <a:off x="5029665" y="3763060"/>
            <a:ext cx="1968535" cy="1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0227EA5A-8335-45AE-82DE-71190A483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0"/>
          <a:stretch/>
        </p:blipFill>
        <p:spPr bwMode="auto">
          <a:xfrm>
            <a:off x="3157693" y="3763061"/>
            <a:ext cx="1968535" cy="1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86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22899-66DF-46B2-99AE-0421C3284D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0" y="638942"/>
            <a:ext cx="9092620" cy="42315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4C43F4-E736-49B7-9458-F76648C34943}"/>
              </a:ext>
            </a:extLst>
          </p:cNvPr>
          <p:cNvSpPr/>
          <p:nvPr/>
        </p:nvSpPr>
        <p:spPr>
          <a:xfrm>
            <a:off x="1229032" y="1325880"/>
            <a:ext cx="2241755" cy="335280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A3B374-B850-4CE5-8A2C-D31D80EDA80A}"/>
              </a:ext>
            </a:extLst>
          </p:cNvPr>
          <p:cNvSpPr/>
          <p:nvPr/>
        </p:nvSpPr>
        <p:spPr>
          <a:xfrm>
            <a:off x="1920151" y="4506011"/>
            <a:ext cx="1639125" cy="335280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98226-3281-4BE0-BDA3-A3B1D60FB9A4}"/>
              </a:ext>
            </a:extLst>
          </p:cNvPr>
          <p:cNvSpPr/>
          <p:nvPr/>
        </p:nvSpPr>
        <p:spPr>
          <a:xfrm>
            <a:off x="5544316" y="1215449"/>
            <a:ext cx="2311658" cy="335280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E29496-C1EE-48D0-B4C7-65B6A16AE5BC}"/>
              </a:ext>
            </a:extLst>
          </p:cNvPr>
          <p:cNvSpPr/>
          <p:nvPr/>
        </p:nvSpPr>
        <p:spPr>
          <a:xfrm>
            <a:off x="6976774" y="2127235"/>
            <a:ext cx="1695278" cy="335280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53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0" y="638942"/>
            <a:ext cx="9092620" cy="42315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22899-66DF-46B2-99AE-0421C3284D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62536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131;p56">
            <a:extLst>
              <a:ext uri="{FF2B5EF4-FFF2-40B4-BE49-F238E27FC236}">
                <a16:creationId xmlns:a16="http://schemas.microsoft.com/office/drawing/2014/main" id="{F3E68272-67F7-4C4C-BE63-8179F7BB1FF6}"/>
              </a:ext>
            </a:extLst>
          </p:cNvPr>
          <p:cNvSpPr/>
          <p:nvPr/>
        </p:nvSpPr>
        <p:spPr>
          <a:xfrm>
            <a:off x="4534762" y="505782"/>
            <a:ext cx="548069" cy="8117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3</a:t>
            </a:r>
            <a:endParaRPr b="0" i="0" dirty="0"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Nunito;80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14B7275-5D71-41FB-B401-E8A94F8363B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115459" y="458643"/>
            <a:ext cx="1399388" cy="1277100"/>
          </a:xfrm>
        </p:spPr>
        <p:txBody>
          <a:bodyPr/>
          <a:lstStyle/>
          <a:p>
            <a:r>
              <a:rPr lang="en-US" sz="8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2237057-A046-44E1-97D4-3C3DA36D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334" y="1611362"/>
            <a:ext cx="5875673" cy="2059204"/>
          </a:xfrm>
        </p:spPr>
        <p:txBody>
          <a:bodyPr/>
          <a:lstStyle/>
          <a:p>
            <a:r>
              <a:rPr lang="en-US" sz="7200" dirty="0"/>
              <a:t>Listen, point and say.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2019B-DCB5-48BC-A51E-8780CF20F43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13950" y="4946700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pSp>
        <p:nvGrpSpPr>
          <p:cNvPr id="29" name="Google Shape;1340;p60">
            <a:extLst>
              <a:ext uri="{FF2B5EF4-FFF2-40B4-BE49-F238E27FC236}">
                <a16:creationId xmlns:a16="http://schemas.microsoft.com/office/drawing/2014/main" id="{7E194604-0429-4DA9-B21B-17E651C805F1}"/>
              </a:ext>
            </a:extLst>
          </p:cNvPr>
          <p:cNvGrpSpPr/>
          <p:nvPr/>
        </p:nvGrpSpPr>
        <p:grpSpPr>
          <a:xfrm>
            <a:off x="5650749" y="458643"/>
            <a:ext cx="543942" cy="832810"/>
            <a:chOff x="4156067" y="3302612"/>
            <a:chExt cx="832097" cy="1274188"/>
          </a:xfrm>
        </p:grpSpPr>
        <p:sp>
          <p:nvSpPr>
            <p:cNvPr id="30" name="Google Shape;1341;p60">
              <a:extLst>
                <a:ext uri="{FF2B5EF4-FFF2-40B4-BE49-F238E27FC236}">
                  <a16:creationId xmlns:a16="http://schemas.microsoft.com/office/drawing/2014/main" id="{A436D681-1219-475D-AF08-632E1AB238ED}"/>
                </a:ext>
              </a:extLst>
            </p:cNvPr>
            <p:cNvSpPr/>
            <p:nvPr/>
          </p:nvSpPr>
          <p:spPr>
            <a:xfrm>
              <a:off x="4156067" y="3302612"/>
              <a:ext cx="832097" cy="1274188"/>
            </a:xfrm>
            <a:custGeom>
              <a:avLst/>
              <a:gdLst/>
              <a:ahLst/>
              <a:cxnLst/>
              <a:rect l="l" t="t" r="r" b="b"/>
              <a:pathLst>
                <a:path w="10464" h="16024" extrusionOk="0">
                  <a:moveTo>
                    <a:pt x="5914" y="1"/>
                  </a:moveTo>
                  <a:cubicBezTo>
                    <a:pt x="4352" y="1"/>
                    <a:pt x="2872" y="701"/>
                    <a:pt x="1863" y="1887"/>
                  </a:cubicBezTo>
                  <a:cubicBezTo>
                    <a:pt x="644" y="3309"/>
                    <a:pt x="0" y="5442"/>
                    <a:pt x="322" y="7085"/>
                  </a:cubicBezTo>
                  <a:cubicBezTo>
                    <a:pt x="627" y="8778"/>
                    <a:pt x="1981" y="9675"/>
                    <a:pt x="3116" y="10149"/>
                  </a:cubicBezTo>
                  <a:lnTo>
                    <a:pt x="3048" y="14297"/>
                  </a:lnTo>
                  <a:cubicBezTo>
                    <a:pt x="3031" y="15245"/>
                    <a:pt x="3793" y="16024"/>
                    <a:pt x="4741" y="16024"/>
                  </a:cubicBezTo>
                  <a:lnTo>
                    <a:pt x="5537" y="16024"/>
                  </a:lnTo>
                  <a:cubicBezTo>
                    <a:pt x="6468" y="16024"/>
                    <a:pt x="7230" y="15245"/>
                    <a:pt x="7230" y="14314"/>
                  </a:cubicBezTo>
                  <a:lnTo>
                    <a:pt x="7196" y="10505"/>
                  </a:lnTo>
                  <a:cubicBezTo>
                    <a:pt x="7856" y="10403"/>
                    <a:pt x="8483" y="10081"/>
                    <a:pt x="8957" y="9607"/>
                  </a:cubicBezTo>
                  <a:cubicBezTo>
                    <a:pt x="9973" y="8490"/>
                    <a:pt x="10464" y="4663"/>
                    <a:pt x="9532" y="2429"/>
                  </a:cubicBezTo>
                  <a:cubicBezTo>
                    <a:pt x="8923" y="956"/>
                    <a:pt x="7704" y="58"/>
                    <a:pt x="6180" y="8"/>
                  </a:cubicBezTo>
                  <a:cubicBezTo>
                    <a:pt x="6091" y="3"/>
                    <a:pt x="6002" y="1"/>
                    <a:pt x="5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42;p60">
              <a:extLst>
                <a:ext uri="{FF2B5EF4-FFF2-40B4-BE49-F238E27FC236}">
                  <a16:creationId xmlns:a16="http://schemas.microsoft.com/office/drawing/2014/main" id="{5D0F91B2-0382-47B1-BFBD-12B68C8FC3CD}"/>
                </a:ext>
              </a:extLst>
            </p:cNvPr>
            <p:cNvSpPr/>
            <p:nvPr/>
          </p:nvSpPr>
          <p:spPr>
            <a:xfrm>
              <a:off x="4272928" y="3412579"/>
              <a:ext cx="635579" cy="606678"/>
            </a:xfrm>
            <a:custGeom>
              <a:avLst/>
              <a:gdLst/>
              <a:ahLst/>
              <a:cxnLst/>
              <a:rect l="l" t="t" r="r" b="b"/>
              <a:pathLst>
                <a:path w="7614" h="7268" extrusionOk="0">
                  <a:moveTo>
                    <a:pt x="4307" y="1"/>
                  </a:moveTo>
                  <a:cubicBezTo>
                    <a:pt x="1271" y="1"/>
                    <a:pt x="0" y="3368"/>
                    <a:pt x="316" y="5083"/>
                  </a:cubicBezTo>
                  <a:cubicBezTo>
                    <a:pt x="655" y="6827"/>
                    <a:pt x="3279" y="7233"/>
                    <a:pt x="3279" y="7233"/>
                  </a:cubicBezTo>
                  <a:cubicBezTo>
                    <a:pt x="3279" y="7233"/>
                    <a:pt x="3613" y="7267"/>
                    <a:pt x="4056" y="7267"/>
                  </a:cubicBezTo>
                  <a:cubicBezTo>
                    <a:pt x="4737" y="7267"/>
                    <a:pt x="5676" y="7186"/>
                    <a:pt x="6056" y="6776"/>
                  </a:cubicBezTo>
                  <a:cubicBezTo>
                    <a:pt x="6665" y="6099"/>
                    <a:pt x="7613" y="122"/>
                    <a:pt x="4464" y="4"/>
                  </a:cubicBezTo>
                  <a:cubicBezTo>
                    <a:pt x="4412" y="2"/>
                    <a:pt x="4359" y="1"/>
                    <a:pt x="4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43;p60">
              <a:extLst>
                <a:ext uri="{FF2B5EF4-FFF2-40B4-BE49-F238E27FC236}">
                  <a16:creationId xmlns:a16="http://schemas.microsoft.com/office/drawing/2014/main" id="{BB70697C-9116-47AD-9DA1-F91DB076CFEC}"/>
                </a:ext>
              </a:extLst>
            </p:cNvPr>
            <p:cNvSpPr/>
            <p:nvPr/>
          </p:nvSpPr>
          <p:spPr>
            <a:xfrm>
              <a:off x="4443466" y="3655904"/>
              <a:ext cx="284149" cy="811269"/>
            </a:xfrm>
            <a:custGeom>
              <a:avLst/>
              <a:gdLst/>
              <a:ahLst/>
              <a:cxnLst/>
              <a:rect l="l" t="t" r="r" b="b"/>
              <a:pathLst>
                <a:path w="3404" h="9719" extrusionOk="0">
                  <a:moveTo>
                    <a:pt x="1744" y="1"/>
                  </a:moveTo>
                  <a:lnTo>
                    <a:pt x="1202" y="170"/>
                  </a:lnTo>
                  <a:lnTo>
                    <a:pt x="1152" y="3285"/>
                  </a:lnTo>
                  <a:lnTo>
                    <a:pt x="1033" y="3234"/>
                  </a:lnTo>
                  <a:lnTo>
                    <a:pt x="254" y="1795"/>
                  </a:lnTo>
                  <a:lnTo>
                    <a:pt x="0" y="2100"/>
                  </a:lnTo>
                  <a:lnTo>
                    <a:pt x="1135" y="4064"/>
                  </a:lnTo>
                  <a:lnTo>
                    <a:pt x="1050" y="9719"/>
                  </a:lnTo>
                  <a:lnTo>
                    <a:pt x="1846" y="9719"/>
                  </a:lnTo>
                  <a:lnTo>
                    <a:pt x="1778" y="3438"/>
                  </a:lnTo>
                  <a:lnTo>
                    <a:pt x="3403" y="2168"/>
                  </a:lnTo>
                  <a:cubicBezTo>
                    <a:pt x="3403" y="2168"/>
                    <a:pt x="3234" y="1897"/>
                    <a:pt x="3132" y="1880"/>
                  </a:cubicBezTo>
                  <a:cubicBezTo>
                    <a:pt x="3131" y="1880"/>
                    <a:pt x="3130" y="1880"/>
                    <a:pt x="3128" y="1880"/>
                  </a:cubicBezTo>
                  <a:cubicBezTo>
                    <a:pt x="3010" y="1880"/>
                    <a:pt x="2213" y="2528"/>
                    <a:pt x="1778" y="2862"/>
                  </a:cubicBezTo>
                  <a:lnTo>
                    <a:pt x="17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340;p60">
            <a:extLst>
              <a:ext uri="{FF2B5EF4-FFF2-40B4-BE49-F238E27FC236}">
                <a16:creationId xmlns:a16="http://schemas.microsoft.com/office/drawing/2014/main" id="{CB16E67F-9C91-43F2-99E5-AE1BBA2EABCB}"/>
              </a:ext>
            </a:extLst>
          </p:cNvPr>
          <p:cNvGrpSpPr/>
          <p:nvPr/>
        </p:nvGrpSpPr>
        <p:grpSpPr>
          <a:xfrm>
            <a:off x="3105669" y="458643"/>
            <a:ext cx="543942" cy="832810"/>
            <a:chOff x="4156067" y="3302612"/>
            <a:chExt cx="832097" cy="1274188"/>
          </a:xfrm>
        </p:grpSpPr>
        <p:sp>
          <p:nvSpPr>
            <p:cNvPr id="34" name="Google Shape;1341;p60">
              <a:extLst>
                <a:ext uri="{FF2B5EF4-FFF2-40B4-BE49-F238E27FC236}">
                  <a16:creationId xmlns:a16="http://schemas.microsoft.com/office/drawing/2014/main" id="{BF80E43F-8119-4BBF-AD57-2CED2BB21F31}"/>
                </a:ext>
              </a:extLst>
            </p:cNvPr>
            <p:cNvSpPr/>
            <p:nvPr/>
          </p:nvSpPr>
          <p:spPr>
            <a:xfrm>
              <a:off x="4156067" y="3302612"/>
              <a:ext cx="832097" cy="1274188"/>
            </a:xfrm>
            <a:custGeom>
              <a:avLst/>
              <a:gdLst/>
              <a:ahLst/>
              <a:cxnLst/>
              <a:rect l="l" t="t" r="r" b="b"/>
              <a:pathLst>
                <a:path w="10464" h="16024" extrusionOk="0">
                  <a:moveTo>
                    <a:pt x="5914" y="1"/>
                  </a:moveTo>
                  <a:cubicBezTo>
                    <a:pt x="4352" y="1"/>
                    <a:pt x="2872" y="701"/>
                    <a:pt x="1863" y="1887"/>
                  </a:cubicBezTo>
                  <a:cubicBezTo>
                    <a:pt x="644" y="3309"/>
                    <a:pt x="0" y="5442"/>
                    <a:pt x="322" y="7085"/>
                  </a:cubicBezTo>
                  <a:cubicBezTo>
                    <a:pt x="627" y="8778"/>
                    <a:pt x="1981" y="9675"/>
                    <a:pt x="3116" y="10149"/>
                  </a:cubicBezTo>
                  <a:lnTo>
                    <a:pt x="3048" y="14297"/>
                  </a:lnTo>
                  <a:cubicBezTo>
                    <a:pt x="3031" y="15245"/>
                    <a:pt x="3793" y="16024"/>
                    <a:pt x="4741" y="16024"/>
                  </a:cubicBezTo>
                  <a:lnTo>
                    <a:pt x="5537" y="16024"/>
                  </a:lnTo>
                  <a:cubicBezTo>
                    <a:pt x="6468" y="16024"/>
                    <a:pt x="7230" y="15245"/>
                    <a:pt x="7230" y="14314"/>
                  </a:cubicBezTo>
                  <a:lnTo>
                    <a:pt x="7196" y="10505"/>
                  </a:lnTo>
                  <a:cubicBezTo>
                    <a:pt x="7856" y="10403"/>
                    <a:pt x="8483" y="10081"/>
                    <a:pt x="8957" y="9607"/>
                  </a:cubicBezTo>
                  <a:cubicBezTo>
                    <a:pt x="9973" y="8490"/>
                    <a:pt x="10464" y="4663"/>
                    <a:pt x="9532" y="2429"/>
                  </a:cubicBezTo>
                  <a:cubicBezTo>
                    <a:pt x="8923" y="956"/>
                    <a:pt x="7704" y="58"/>
                    <a:pt x="6180" y="8"/>
                  </a:cubicBezTo>
                  <a:cubicBezTo>
                    <a:pt x="6091" y="3"/>
                    <a:pt x="6002" y="1"/>
                    <a:pt x="5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42;p60">
              <a:extLst>
                <a:ext uri="{FF2B5EF4-FFF2-40B4-BE49-F238E27FC236}">
                  <a16:creationId xmlns:a16="http://schemas.microsoft.com/office/drawing/2014/main" id="{9CCC9557-B78A-42D9-A647-927172E6AEFD}"/>
                </a:ext>
              </a:extLst>
            </p:cNvPr>
            <p:cNvSpPr/>
            <p:nvPr/>
          </p:nvSpPr>
          <p:spPr>
            <a:xfrm>
              <a:off x="4272928" y="3412579"/>
              <a:ext cx="635579" cy="606678"/>
            </a:xfrm>
            <a:custGeom>
              <a:avLst/>
              <a:gdLst/>
              <a:ahLst/>
              <a:cxnLst/>
              <a:rect l="l" t="t" r="r" b="b"/>
              <a:pathLst>
                <a:path w="7614" h="7268" extrusionOk="0">
                  <a:moveTo>
                    <a:pt x="4307" y="1"/>
                  </a:moveTo>
                  <a:cubicBezTo>
                    <a:pt x="1271" y="1"/>
                    <a:pt x="0" y="3368"/>
                    <a:pt x="316" y="5083"/>
                  </a:cubicBezTo>
                  <a:cubicBezTo>
                    <a:pt x="655" y="6827"/>
                    <a:pt x="3279" y="7233"/>
                    <a:pt x="3279" y="7233"/>
                  </a:cubicBezTo>
                  <a:cubicBezTo>
                    <a:pt x="3279" y="7233"/>
                    <a:pt x="3613" y="7267"/>
                    <a:pt x="4056" y="7267"/>
                  </a:cubicBezTo>
                  <a:cubicBezTo>
                    <a:pt x="4737" y="7267"/>
                    <a:pt x="5676" y="7186"/>
                    <a:pt x="6056" y="6776"/>
                  </a:cubicBezTo>
                  <a:cubicBezTo>
                    <a:pt x="6665" y="6099"/>
                    <a:pt x="7613" y="122"/>
                    <a:pt x="4464" y="4"/>
                  </a:cubicBezTo>
                  <a:cubicBezTo>
                    <a:pt x="4412" y="2"/>
                    <a:pt x="4359" y="1"/>
                    <a:pt x="4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43;p60">
              <a:extLst>
                <a:ext uri="{FF2B5EF4-FFF2-40B4-BE49-F238E27FC236}">
                  <a16:creationId xmlns:a16="http://schemas.microsoft.com/office/drawing/2014/main" id="{15676CF6-EC9A-4CBC-8881-228E15475EB1}"/>
                </a:ext>
              </a:extLst>
            </p:cNvPr>
            <p:cNvSpPr/>
            <p:nvPr/>
          </p:nvSpPr>
          <p:spPr>
            <a:xfrm>
              <a:off x="4443466" y="3655904"/>
              <a:ext cx="284149" cy="811269"/>
            </a:xfrm>
            <a:custGeom>
              <a:avLst/>
              <a:gdLst/>
              <a:ahLst/>
              <a:cxnLst/>
              <a:rect l="l" t="t" r="r" b="b"/>
              <a:pathLst>
                <a:path w="3404" h="9719" extrusionOk="0">
                  <a:moveTo>
                    <a:pt x="1744" y="1"/>
                  </a:moveTo>
                  <a:lnTo>
                    <a:pt x="1202" y="170"/>
                  </a:lnTo>
                  <a:lnTo>
                    <a:pt x="1152" y="3285"/>
                  </a:lnTo>
                  <a:lnTo>
                    <a:pt x="1033" y="3234"/>
                  </a:lnTo>
                  <a:lnTo>
                    <a:pt x="254" y="1795"/>
                  </a:lnTo>
                  <a:lnTo>
                    <a:pt x="0" y="2100"/>
                  </a:lnTo>
                  <a:lnTo>
                    <a:pt x="1135" y="4064"/>
                  </a:lnTo>
                  <a:lnTo>
                    <a:pt x="1050" y="9719"/>
                  </a:lnTo>
                  <a:lnTo>
                    <a:pt x="1846" y="9719"/>
                  </a:lnTo>
                  <a:lnTo>
                    <a:pt x="1778" y="3438"/>
                  </a:lnTo>
                  <a:lnTo>
                    <a:pt x="3403" y="2168"/>
                  </a:lnTo>
                  <a:cubicBezTo>
                    <a:pt x="3403" y="2168"/>
                    <a:pt x="3234" y="1897"/>
                    <a:pt x="3132" y="1880"/>
                  </a:cubicBezTo>
                  <a:cubicBezTo>
                    <a:pt x="3131" y="1880"/>
                    <a:pt x="3130" y="1880"/>
                    <a:pt x="3128" y="1880"/>
                  </a:cubicBezTo>
                  <a:cubicBezTo>
                    <a:pt x="3010" y="1880"/>
                    <a:pt x="2213" y="2528"/>
                    <a:pt x="1778" y="2862"/>
                  </a:cubicBezTo>
                  <a:lnTo>
                    <a:pt x="17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032;p56">
            <a:extLst>
              <a:ext uri="{FF2B5EF4-FFF2-40B4-BE49-F238E27FC236}">
                <a16:creationId xmlns:a16="http://schemas.microsoft.com/office/drawing/2014/main" id="{AD042CE7-A372-43A2-883F-E0FECA1EAAF1}"/>
              </a:ext>
            </a:extLst>
          </p:cNvPr>
          <p:cNvGrpSpPr/>
          <p:nvPr/>
        </p:nvGrpSpPr>
        <p:grpSpPr>
          <a:xfrm>
            <a:off x="7075416" y="3506101"/>
            <a:ext cx="1466936" cy="1678090"/>
            <a:chOff x="6988982" y="3072043"/>
            <a:chExt cx="1633741" cy="1886554"/>
          </a:xfrm>
        </p:grpSpPr>
        <p:sp>
          <p:nvSpPr>
            <p:cNvPr id="38" name="Google Shape;1033;p56">
              <a:extLst>
                <a:ext uri="{FF2B5EF4-FFF2-40B4-BE49-F238E27FC236}">
                  <a16:creationId xmlns:a16="http://schemas.microsoft.com/office/drawing/2014/main" id="{17DB9CD1-B541-488B-9D25-E08E059A7E0A}"/>
                </a:ext>
              </a:extLst>
            </p:cNvPr>
            <p:cNvSpPr/>
            <p:nvPr/>
          </p:nvSpPr>
          <p:spPr>
            <a:xfrm rot="-900107">
              <a:off x="7176762" y="3207325"/>
              <a:ext cx="1258179" cy="1615991"/>
            </a:xfrm>
            <a:custGeom>
              <a:avLst/>
              <a:gdLst/>
              <a:ahLst/>
              <a:cxnLst/>
              <a:rect l="l" t="t" r="r" b="b"/>
              <a:pathLst>
                <a:path w="162636" h="207150" extrusionOk="0">
                  <a:moveTo>
                    <a:pt x="126996" y="118486"/>
                  </a:moveTo>
                  <a:cubicBezTo>
                    <a:pt x="126341" y="122050"/>
                    <a:pt x="126341" y="125686"/>
                    <a:pt x="126923" y="129250"/>
                  </a:cubicBezTo>
                  <a:cubicBezTo>
                    <a:pt x="126923" y="129760"/>
                    <a:pt x="126996" y="130269"/>
                    <a:pt x="127068" y="130705"/>
                  </a:cubicBezTo>
                  <a:cubicBezTo>
                    <a:pt x="126996" y="131360"/>
                    <a:pt x="126777" y="132014"/>
                    <a:pt x="126632" y="132596"/>
                  </a:cubicBezTo>
                  <a:cubicBezTo>
                    <a:pt x="126487" y="133251"/>
                    <a:pt x="126341" y="133905"/>
                    <a:pt x="126268" y="134560"/>
                  </a:cubicBezTo>
                  <a:cubicBezTo>
                    <a:pt x="123650" y="132669"/>
                    <a:pt x="120813" y="130996"/>
                    <a:pt x="117758" y="129687"/>
                  </a:cubicBezTo>
                  <a:cubicBezTo>
                    <a:pt x="117249" y="127359"/>
                    <a:pt x="116013" y="125323"/>
                    <a:pt x="114340" y="123723"/>
                  </a:cubicBezTo>
                  <a:lnTo>
                    <a:pt x="122850" y="120304"/>
                  </a:lnTo>
                  <a:cubicBezTo>
                    <a:pt x="123795" y="119940"/>
                    <a:pt x="124595" y="119431"/>
                    <a:pt x="125395" y="118922"/>
                  </a:cubicBezTo>
                  <a:cubicBezTo>
                    <a:pt x="125977" y="118777"/>
                    <a:pt x="126487" y="118704"/>
                    <a:pt x="126996" y="118486"/>
                  </a:cubicBezTo>
                  <a:close/>
                  <a:moveTo>
                    <a:pt x="80445" y="0"/>
                  </a:moveTo>
                  <a:cubicBezTo>
                    <a:pt x="76081" y="0"/>
                    <a:pt x="71935" y="73"/>
                    <a:pt x="68153" y="364"/>
                  </a:cubicBezTo>
                  <a:cubicBezTo>
                    <a:pt x="62407" y="800"/>
                    <a:pt x="56734" y="1746"/>
                    <a:pt x="51206" y="3128"/>
                  </a:cubicBezTo>
                  <a:cubicBezTo>
                    <a:pt x="50333" y="3346"/>
                    <a:pt x="49460" y="3637"/>
                    <a:pt x="48660" y="4000"/>
                  </a:cubicBezTo>
                  <a:cubicBezTo>
                    <a:pt x="47860" y="4073"/>
                    <a:pt x="47132" y="4219"/>
                    <a:pt x="46332" y="4437"/>
                  </a:cubicBezTo>
                  <a:cubicBezTo>
                    <a:pt x="40514" y="6182"/>
                    <a:pt x="34986" y="8728"/>
                    <a:pt x="29967" y="12074"/>
                  </a:cubicBezTo>
                  <a:cubicBezTo>
                    <a:pt x="29240" y="12583"/>
                    <a:pt x="28512" y="13092"/>
                    <a:pt x="27858" y="13601"/>
                  </a:cubicBezTo>
                  <a:cubicBezTo>
                    <a:pt x="21021" y="18693"/>
                    <a:pt x="15347" y="25239"/>
                    <a:pt x="11201" y="32731"/>
                  </a:cubicBezTo>
                  <a:cubicBezTo>
                    <a:pt x="10692" y="33531"/>
                    <a:pt x="10256" y="34404"/>
                    <a:pt x="9819" y="35277"/>
                  </a:cubicBezTo>
                  <a:cubicBezTo>
                    <a:pt x="5164" y="44732"/>
                    <a:pt x="2182" y="54988"/>
                    <a:pt x="1164" y="65534"/>
                  </a:cubicBezTo>
                  <a:cubicBezTo>
                    <a:pt x="0" y="75863"/>
                    <a:pt x="582" y="82918"/>
                    <a:pt x="2764" y="86628"/>
                  </a:cubicBezTo>
                  <a:cubicBezTo>
                    <a:pt x="3273" y="87355"/>
                    <a:pt x="3855" y="88082"/>
                    <a:pt x="4510" y="88810"/>
                  </a:cubicBezTo>
                  <a:cubicBezTo>
                    <a:pt x="4801" y="89610"/>
                    <a:pt x="5237" y="90410"/>
                    <a:pt x="5746" y="91137"/>
                  </a:cubicBezTo>
                  <a:cubicBezTo>
                    <a:pt x="10692" y="97974"/>
                    <a:pt x="16293" y="104302"/>
                    <a:pt x="22548" y="109976"/>
                  </a:cubicBezTo>
                  <a:cubicBezTo>
                    <a:pt x="16438" y="129105"/>
                    <a:pt x="6983" y="161836"/>
                    <a:pt x="8219" y="177619"/>
                  </a:cubicBezTo>
                  <a:cubicBezTo>
                    <a:pt x="8365" y="179510"/>
                    <a:pt x="8947" y="181329"/>
                    <a:pt x="10038" y="182929"/>
                  </a:cubicBezTo>
                  <a:cubicBezTo>
                    <a:pt x="7783" y="186420"/>
                    <a:pt x="6474" y="190348"/>
                    <a:pt x="7346" y="194494"/>
                  </a:cubicBezTo>
                  <a:cubicBezTo>
                    <a:pt x="8146" y="198422"/>
                    <a:pt x="10838" y="201767"/>
                    <a:pt x="14474" y="203368"/>
                  </a:cubicBezTo>
                  <a:cubicBezTo>
                    <a:pt x="15420" y="204095"/>
                    <a:pt x="16366" y="204677"/>
                    <a:pt x="17384" y="205186"/>
                  </a:cubicBezTo>
                  <a:cubicBezTo>
                    <a:pt x="18839" y="205841"/>
                    <a:pt x="20366" y="206204"/>
                    <a:pt x="21966" y="206350"/>
                  </a:cubicBezTo>
                  <a:cubicBezTo>
                    <a:pt x="23421" y="206859"/>
                    <a:pt x="24948" y="207150"/>
                    <a:pt x="26548" y="207150"/>
                  </a:cubicBezTo>
                  <a:cubicBezTo>
                    <a:pt x="28149" y="207150"/>
                    <a:pt x="29676" y="206932"/>
                    <a:pt x="31203" y="206422"/>
                  </a:cubicBezTo>
                  <a:cubicBezTo>
                    <a:pt x="33167" y="205695"/>
                    <a:pt x="35058" y="204895"/>
                    <a:pt x="36950" y="203804"/>
                  </a:cubicBezTo>
                  <a:lnTo>
                    <a:pt x="37095" y="203731"/>
                  </a:lnTo>
                  <a:cubicBezTo>
                    <a:pt x="38633" y="204369"/>
                    <a:pt x="40267" y="204678"/>
                    <a:pt x="41909" y="204678"/>
                  </a:cubicBezTo>
                  <a:cubicBezTo>
                    <a:pt x="43450" y="204678"/>
                    <a:pt x="44998" y="204405"/>
                    <a:pt x="46478" y="203877"/>
                  </a:cubicBezTo>
                  <a:cubicBezTo>
                    <a:pt x="48296" y="203731"/>
                    <a:pt x="50042" y="203295"/>
                    <a:pt x="51715" y="202422"/>
                  </a:cubicBezTo>
                  <a:cubicBezTo>
                    <a:pt x="52078" y="202349"/>
                    <a:pt x="52442" y="202204"/>
                    <a:pt x="52806" y="202131"/>
                  </a:cubicBezTo>
                  <a:cubicBezTo>
                    <a:pt x="54115" y="201767"/>
                    <a:pt x="55279" y="201185"/>
                    <a:pt x="56370" y="200458"/>
                  </a:cubicBezTo>
                  <a:cubicBezTo>
                    <a:pt x="56952" y="200531"/>
                    <a:pt x="57534" y="200531"/>
                    <a:pt x="58115" y="200531"/>
                  </a:cubicBezTo>
                  <a:cubicBezTo>
                    <a:pt x="58625" y="200531"/>
                    <a:pt x="107939" y="199076"/>
                    <a:pt x="136088" y="199076"/>
                  </a:cubicBezTo>
                  <a:cubicBezTo>
                    <a:pt x="142634" y="199076"/>
                    <a:pt x="147943" y="193694"/>
                    <a:pt x="147871" y="187148"/>
                  </a:cubicBezTo>
                  <a:lnTo>
                    <a:pt x="147871" y="186638"/>
                  </a:lnTo>
                  <a:cubicBezTo>
                    <a:pt x="151362" y="184384"/>
                    <a:pt x="154199" y="181183"/>
                    <a:pt x="156090" y="177474"/>
                  </a:cubicBezTo>
                  <a:cubicBezTo>
                    <a:pt x="158999" y="171510"/>
                    <a:pt x="159726" y="164600"/>
                    <a:pt x="158199" y="156235"/>
                  </a:cubicBezTo>
                  <a:cubicBezTo>
                    <a:pt x="157472" y="152671"/>
                    <a:pt x="156453" y="149180"/>
                    <a:pt x="154999" y="145834"/>
                  </a:cubicBezTo>
                  <a:cubicBezTo>
                    <a:pt x="154708" y="145034"/>
                    <a:pt x="154417" y="144307"/>
                    <a:pt x="154126" y="143579"/>
                  </a:cubicBezTo>
                  <a:cubicBezTo>
                    <a:pt x="158926" y="141106"/>
                    <a:pt x="161763" y="135869"/>
                    <a:pt x="161181" y="130487"/>
                  </a:cubicBezTo>
                  <a:cubicBezTo>
                    <a:pt x="161327" y="130269"/>
                    <a:pt x="161399" y="130050"/>
                    <a:pt x="161472" y="129760"/>
                  </a:cubicBezTo>
                  <a:cubicBezTo>
                    <a:pt x="162636" y="126123"/>
                    <a:pt x="162127" y="122195"/>
                    <a:pt x="160017" y="118995"/>
                  </a:cubicBezTo>
                  <a:cubicBezTo>
                    <a:pt x="159508" y="118122"/>
                    <a:pt x="158926" y="117395"/>
                    <a:pt x="158199" y="116667"/>
                  </a:cubicBezTo>
                  <a:cubicBezTo>
                    <a:pt x="157617" y="115431"/>
                    <a:pt x="156890" y="114267"/>
                    <a:pt x="156017" y="113249"/>
                  </a:cubicBezTo>
                  <a:cubicBezTo>
                    <a:pt x="153689" y="110630"/>
                    <a:pt x="150489" y="109030"/>
                    <a:pt x="146998" y="108812"/>
                  </a:cubicBezTo>
                  <a:cubicBezTo>
                    <a:pt x="145006" y="107644"/>
                    <a:pt x="142689" y="107060"/>
                    <a:pt x="140355" y="107060"/>
                  </a:cubicBezTo>
                  <a:cubicBezTo>
                    <a:pt x="140217" y="107060"/>
                    <a:pt x="140080" y="107062"/>
                    <a:pt x="139943" y="107066"/>
                  </a:cubicBezTo>
                  <a:cubicBezTo>
                    <a:pt x="138561" y="107066"/>
                    <a:pt x="137179" y="107357"/>
                    <a:pt x="135869" y="107794"/>
                  </a:cubicBezTo>
                  <a:cubicBezTo>
                    <a:pt x="140015" y="96592"/>
                    <a:pt x="142125" y="82482"/>
                    <a:pt x="141543" y="69098"/>
                  </a:cubicBezTo>
                  <a:cubicBezTo>
                    <a:pt x="141543" y="68444"/>
                    <a:pt x="141470" y="67789"/>
                    <a:pt x="141397" y="67207"/>
                  </a:cubicBezTo>
                  <a:cubicBezTo>
                    <a:pt x="141324" y="65825"/>
                    <a:pt x="141179" y="64371"/>
                    <a:pt x="141034" y="62625"/>
                  </a:cubicBezTo>
                  <a:lnTo>
                    <a:pt x="141034" y="62552"/>
                  </a:lnTo>
                  <a:cubicBezTo>
                    <a:pt x="140961" y="61825"/>
                    <a:pt x="140815" y="61170"/>
                    <a:pt x="140743" y="60443"/>
                  </a:cubicBezTo>
                  <a:cubicBezTo>
                    <a:pt x="138706" y="44878"/>
                    <a:pt x="133178" y="31640"/>
                    <a:pt x="124377" y="21093"/>
                  </a:cubicBezTo>
                  <a:cubicBezTo>
                    <a:pt x="123577" y="20148"/>
                    <a:pt x="122777" y="19275"/>
                    <a:pt x="122050" y="18402"/>
                  </a:cubicBezTo>
                  <a:cubicBezTo>
                    <a:pt x="119649" y="15784"/>
                    <a:pt x="117031" y="13456"/>
                    <a:pt x="114267" y="11274"/>
                  </a:cubicBezTo>
                  <a:cubicBezTo>
                    <a:pt x="113612" y="10838"/>
                    <a:pt x="113031" y="10401"/>
                    <a:pt x="112449" y="9892"/>
                  </a:cubicBezTo>
                  <a:cubicBezTo>
                    <a:pt x="110485" y="8510"/>
                    <a:pt x="108230" y="7710"/>
                    <a:pt x="105830" y="7710"/>
                  </a:cubicBezTo>
                  <a:cubicBezTo>
                    <a:pt x="104448" y="5746"/>
                    <a:pt x="102557" y="4291"/>
                    <a:pt x="100302" y="3491"/>
                  </a:cubicBezTo>
                  <a:cubicBezTo>
                    <a:pt x="93974" y="1236"/>
                    <a:pt x="87210" y="73"/>
                    <a:pt x="80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34;p56">
              <a:extLst>
                <a:ext uri="{FF2B5EF4-FFF2-40B4-BE49-F238E27FC236}">
                  <a16:creationId xmlns:a16="http://schemas.microsoft.com/office/drawing/2014/main" id="{19D444DA-D9A2-44D6-8518-393D15D59320}"/>
                </a:ext>
              </a:extLst>
            </p:cNvPr>
            <p:cNvSpPr/>
            <p:nvPr/>
          </p:nvSpPr>
          <p:spPr>
            <a:xfrm rot="-900100">
              <a:off x="7400567" y="4110314"/>
              <a:ext cx="239617" cy="575935"/>
            </a:xfrm>
            <a:custGeom>
              <a:avLst/>
              <a:gdLst/>
              <a:ahLst/>
              <a:cxnLst/>
              <a:rect l="l" t="t" r="r" b="b"/>
              <a:pathLst>
                <a:path w="30404" h="73078" extrusionOk="0">
                  <a:moveTo>
                    <a:pt x="18475" y="0"/>
                  </a:moveTo>
                  <a:cubicBezTo>
                    <a:pt x="18475" y="0"/>
                    <a:pt x="0" y="53606"/>
                    <a:pt x="1528" y="72444"/>
                  </a:cubicBezTo>
                  <a:cubicBezTo>
                    <a:pt x="3504" y="72869"/>
                    <a:pt x="5496" y="73077"/>
                    <a:pt x="7472" y="73077"/>
                  </a:cubicBezTo>
                  <a:cubicBezTo>
                    <a:pt x="14292" y="73077"/>
                    <a:pt x="20923" y="70596"/>
                    <a:pt x="26112" y="65971"/>
                  </a:cubicBezTo>
                  <a:lnTo>
                    <a:pt x="30403" y="4364"/>
                  </a:lnTo>
                  <a:lnTo>
                    <a:pt x="18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35;p56">
              <a:extLst>
                <a:ext uri="{FF2B5EF4-FFF2-40B4-BE49-F238E27FC236}">
                  <a16:creationId xmlns:a16="http://schemas.microsoft.com/office/drawing/2014/main" id="{75FD80BD-9C3A-4A43-BCD9-52B4BB2B3FA0}"/>
                </a:ext>
              </a:extLst>
            </p:cNvPr>
            <p:cNvSpPr/>
            <p:nvPr/>
          </p:nvSpPr>
          <p:spPr>
            <a:xfrm rot="-900100">
              <a:off x="8083255" y="4116917"/>
              <a:ext cx="337642" cy="391998"/>
            </a:xfrm>
            <a:custGeom>
              <a:avLst/>
              <a:gdLst/>
              <a:ahLst/>
              <a:cxnLst/>
              <a:rect l="l" t="t" r="r" b="b"/>
              <a:pathLst>
                <a:path w="42842" h="49739" extrusionOk="0">
                  <a:moveTo>
                    <a:pt x="37241" y="0"/>
                  </a:moveTo>
                  <a:lnTo>
                    <a:pt x="37241" y="0"/>
                  </a:lnTo>
                  <a:cubicBezTo>
                    <a:pt x="34768" y="291"/>
                    <a:pt x="33896" y="3855"/>
                    <a:pt x="33459" y="5819"/>
                  </a:cubicBezTo>
                  <a:cubicBezTo>
                    <a:pt x="32950" y="8147"/>
                    <a:pt x="32950" y="10474"/>
                    <a:pt x="33314" y="12802"/>
                  </a:cubicBezTo>
                  <a:cubicBezTo>
                    <a:pt x="34041" y="17457"/>
                    <a:pt x="35787" y="21821"/>
                    <a:pt x="37169" y="26330"/>
                  </a:cubicBezTo>
                  <a:cubicBezTo>
                    <a:pt x="42122" y="41984"/>
                    <a:pt x="27404" y="42703"/>
                    <a:pt x="24656" y="42703"/>
                  </a:cubicBezTo>
                  <a:cubicBezTo>
                    <a:pt x="24377" y="42703"/>
                    <a:pt x="24222" y="42696"/>
                    <a:pt x="24222" y="42696"/>
                  </a:cubicBezTo>
                  <a:cubicBezTo>
                    <a:pt x="24222" y="42696"/>
                    <a:pt x="1" y="47351"/>
                    <a:pt x="24222" y="49606"/>
                  </a:cubicBezTo>
                  <a:cubicBezTo>
                    <a:pt x="25147" y="49691"/>
                    <a:pt x="26089" y="49738"/>
                    <a:pt x="27033" y="49738"/>
                  </a:cubicBezTo>
                  <a:cubicBezTo>
                    <a:pt x="32547" y="49738"/>
                    <a:pt x="38124" y="48109"/>
                    <a:pt x="40733" y="42769"/>
                  </a:cubicBezTo>
                  <a:cubicBezTo>
                    <a:pt x="42842" y="38550"/>
                    <a:pt x="42624" y="33386"/>
                    <a:pt x="41824" y="28876"/>
                  </a:cubicBezTo>
                  <a:cubicBezTo>
                    <a:pt x="40878" y="23348"/>
                    <a:pt x="37896" y="18402"/>
                    <a:pt x="36732" y="12947"/>
                  </a:cubicBezTo>
                  <a:cubicBezTo>
                    <a:pt x="35787" y="8656"/>
                    <a:pt x="35932" y="4219"/>
                    <a:pt x="37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36;p56">
              <a:extLst>
                <a:ext uri="{FF2B5EF4-FFF2-40B4-BE49-F238E27FC236}">
                  <a16:creationId xmlns:a16="http://schemas.microsoft.com/office/drawing/2014/main" id="{CAF7E494-0457-40A0-8BCD-5888ABB63DB9}"/>
                </a:ext>
              </a:extLst>
            </p:cNvPr>
            <p:cNvSpPr/>
            <p:nvPr/>
          </p:nvSpPr>
          <p:spPr>
            <a:xfrm rot="-900100">
              <a:off x="7525795" y="3951914"/>
              <a:ext cx="792784" cy="718094"/>
            </a:xfrm>
            <a:custGeom>
              <a:avLst/>
              <a:gdLst/>
              <a:ahLst/>
              <a:cxnLst/>
              <a:rect l="l" t="t" r="r" b="b"/>
              <a:pathLst>
                <a:path w="100593" h="91116" extrusionOk="0">
                  <a:moveTo>
                    <a:pt x="21237" y="1"/>
                  </a:moveTo>
                  <a:cubicBezTo>
                    <a:pt x="15962" y="1"/>
                    <a:pt x="11628" y="1778"/>
                    <a:pt x="9456" y="6524"/>
                  </a:cubicBezTo>
                  <a:cubicBezTo>
                    <a:pt x="7637" y="10961"/>
                    <a:pt x="6328" y="15471"/>
                    <a:pt x="5455" y="20126"/>
                  </a:cubicBezTo>
                  <a:cubicBezTo>
                    <a:pt x="1600" y="39400"/>
                    <a:pt x="437" y="67549"/>
                    <a:pt x="73" y="78459"/>
                  </a:cubicBezTo>
                  <a:cubicBezTo>
                    <a:pt x="0" y="81369"/>
                    <a:pt x="0" y="83042"/>
                    <a:pt x="0" y="83042"/>
                  </a:cubicBezTo>
                  <a:cubicBezTo>
                    <a:pt x="0" y="83042"/>
                    <a:pt x="3346" y="82532"/>
                    <a:pt x="8146" y="81878"/>
                  </a:cubicBezTo>
                  <a:lnTo>
                    <a:pt x="10329" y="81587"/>
                  </a:lnTo>
                  <a:cubicBezTo>
                    <a:pt x="17193" y="80718"/>
                    <a:pt x="26080" y="79803"/>
                    <a:pt x="32470" y="79803"/>
                  </a:cubicBezTo>
                  <a:cubicBezTo>
                    <a:pt x="37320" y="79803"/>
                    <a:pt x="40732" y="80330"/>
                    <a:pt x="40732" y="81805"/>
                  </a:cubicBezTo>
                  <a:cubicBezTo>
                    <a:pt x="25530" y="82460"/>
                    <a:pt x="22330" y="91115"/>
                    <a:pt x="22330" y="91115"/>
                  </a:cubicBezTo>
                  <a:cubicBezTo>
                    <a:pt x="22330" y="91115"/>
                    <a:pt x="72008" y="89660"/>
                    <a:pt x="100593" y="89660"/>
                  </a:cubicBezTo>
                  <a:cubicBezTo>
                    <a:pt x="100029" y="40806"/>
                    <a:pt x="68307" y="40054"/>
                    <a:pt x="65760" y="40054"/>
                  </a:cubicBezTo>
                  <a:cubicBezTo>
                    <a:pt x="65679" y="40054"/>
                    <a:pt x="65627" y="40055"/>
                    <a:pt x="65607" y="40055"/>
                  </a:cubicBezTo>
                  <a:cubicBezTo>
                    <a:pt x="64953" y="40055"/>
                    <a:pt x="61098" y="15834"/>
                    <a:pt x="61098" y="15834"/>
                  </a:cubicBezTo>
                  <a:cubicBezTo>
                    <a:pt x="61098" y="15834"/>
                    <a:pt x="36980" y="1"/>
                    <a:pt x="21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37;p56">
              <a:extLst>
                <a:ext uri="{FF2B5EF4-FFF2-40B4-BE49-F238E27FC236}">
                  <a16:creationId xmlns:a16="http://schemas.microsoft.com/office/drawing/2014/main" id="{90494A4C-4DB7-4F95-BCE3-362115E8C631}"/>
                </a:ext>
              </a:extLst>
            </p:cNvPr>
            <p:cNvSpPr/>
            <p:nvPr/>
          </p:nvSpPr>
          <p:spPr>
            <a:xfrm rot="-900100">
              <a:off x="8271455" y="4005167"/>
              <a:ext cx="116301" cy="113645"/>
            </a:xfrm>
            <a:custGeom>
              <a:avLst/>
              <a:gdLst/>
              <a:ahLst/>
              <a:cxnLst/>
              <a:rect l="l" t="t" r="r" b="b"/>
              <a:pathLst>
                <a:path w="14757" h="14420" extrusionOk="0">
                  <a:moveTo>
                    <a:pt x="3932" y="0"/>
                  </a:moveTo>
                  <a:cubicBezTo>
                    <a:pt x="3907" y="0"/>
                    <a:pt x="3881" y="1"/>
                    <a:pt x="3855" y="2"/>
                  </a:cubicBezTo>
                  <a:cubicBezTo>
                    <a:pt x="0" y="74"/>
                    <a:pt x="2837" y="12803"/>
                    <a:pt x="2837" y="12803"/>
                  </a:cubicBezTo>
                  <a:cubicBezTo>
                    <a:pt x="2837" y="12803"/>
                    <a:pt x="7492" y="14419"/>
                    <a:pt x="10488" y="14419"/>
                  </a:cubicBezTo>
                  <a:cubicBezTo>
                    <a:pt x="11985" y="14419"/>
                    <a:pt x="13068" y="14015"/>
                    <a:pt x="12947" y="12803"/>
                  </a:cubicBezTo>
                  <a:cubicBezTo>
                    <a:pt x="12776" y="11088"/>
                    <a:pt x="11601" y="10634"/>
                    <a:pt x="10407" y="10634"/>
                  </a:cubicBezTo>
                  <a:cubicBezTo>
                    <a:pt x="9274" y="10634"/>
                    <a:pt x="8123" y="11043"/>
                    <a:pt x="7800" y="11167"/>
                  </a:cubicBezTo>
                  <a:lnTo>
                    <a:pt x="7800" y="11167"/>
                  </a:lnTo>
                  <a:cubicBezTo>
                    <a:pt x="8619" y="10839"/>
                    <a:pt x="14756" y="8304"/>
                    <a:pt x="13602" y="6402"/>
                  </a:cubicBezTo>
                  <a:cubicBezTo>
                    <a:pt x="13400" y="6089"/>
                    <a:pt x="13087" y="5956"/>
                    <a:pt x="12701" y="5956"/>
                  </a:cubicBezTo>
                  <a:cubicBezTo>
                    <a:pt x="11483" y="5956"/>
                    <a:pt x="9542" y="7276"/>
                    <a:pt x="8108" y="8401"/>
                  </a:cubicBezTo>
                  <a:lnTo>
                    <a:pt x="8108" y="8401"/>
                  </a:lnTo>
                  <a:cubicBezTo>
                    <a:pt x="9928" y="6688"/>
                    <a:pt x="12218" y="3944"/>
                    <a:pt x="10620" y="2111"/>
                  </a:cubicBezTo>
                  <a:cubicBezTo>
                    <a:pt x="10348" y="1807"/>
                    <a:pt x="10054" y="1672"/>
                    <a:pt x="9747" y="1672"/>
                  </a:cubicBezTo>
                  <a:cubicBezTo>
                    <a:pt x="7256" y="1672"/>
                    <a:pt x="3855" y="10548"/>
                    <a:pt x="3855" y="10548"/>
                  </a:cubicBezTo>
                  <a:cubicBezTo>
                    <a:pt x="3855" y="10548"/>
                    <a:pt x="7658" y="0"/>
                    <a:pt x="39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38;p56">
              <a:extLst>
                <a:ext uri="{FF2B5EF4-FFF2-40B4-BE49-F238E27FC236}">
                  <a16:creationId xmlns:a16="http://schemas.microsoft.com/office/drawing/2014/main" id="{AF84966F-EDA2-4108-A7E9-DD24DEDBE52E}"/>
                </a:ext>
              </a:extLst>
            </p:cNvPr>
            <p:cNvSpPr/>
            <p:nvPr/>
          </p:nvSpPr>
          <p:spPr>
            <a:xfrm rot="-900100">
              <a:off x="7186075" y="3320052"/>
              <a:ext cx="983104" cy="900707"/>
            </a:xfrm>
            <a:custGeom>
              <a:avLst/>
              <a:gdLst/>
              <a:ahLst/>
              <a:cxnLst/>
              <a:rect l="l" t="t" r="r" b="b"/>
              <a:pathLst>
                <a:path w="124742" h="114287" extrusionOk="0">
                  <a:moveTo>
                    <a:pt x="67065" y="1"/>
                  </a:moveTo>
                  <a:cubicBezTo>
                    <a:pt x="63832" y="1"/>
                    <a:pt x="60790" y="142"/>
                    <a:pt x="57898" y="383"/>
                  </a:cubicBezTo>
                  <a:cubicBezTo>
                    <a:pt x="52879" y="747"/>
                    <a:pt x="47860" y="1474"/>
                    <a:pt x="42914" y="2711"/>
                  </a:cubicBezTo>
                  <a:lnTo>
                    <a:pt x="44296" y="17549"/>
                  </a:lnTo>
                  <a:cubicBezTo>
                    <a:pt x="44296" y="17549"/>
                    <a:pt x="40369" y="8166"/>
                    <a:pt x="38550" y="4020"/>
                  </a:cubicBezTo>
                  <a:cubicBezTo>
                    <a:pt x="33895" y="5329"/>
                    <a:pt x="29458" y="7366"/>
                    <a:pt x="25458" y="10057"/>
                  </a:cubicBezTo>
                  <a:cubicBezTo>
                    <a:pt x="24876" y="10493"/>
                    <a:pt x="24294" y="10857"/>
                    <a:pt x="23785" y="11293"/>
                  </a:cubicBezTo>
                  <a:cubicBezTo>
                    <a:pt x="18257" y="15439"/>
                    <a:pt x="13675" y="20676"/>
                    <a:pt x="10329" y="26713"/>
                  </a:cubicBezTo>
                  <a:cubicBezTo>
                    <a:pt x="9965" y="27441"/>
                    <a:pt x="9602" y="28095"/>
                    <a:pt x="9238" y="28823"/>
                  </a:cubicBezTo>
                  <a:cubicBezTo>
                    <a:pt x="1" y="46861"/>
                    <a:pt x="946" y="67300"/>
                    <a:pt x="1746" y="68681"/>
                  </a:cubicBezTo>
                  <a:lnTo>
                    <a:pt x="16075" y="63517"/>
                  </a:lnTo>
                  <a:lnTo>
                    <a:pt x="4292" y="72536"/>
                  </a:lnTo>
                  <a:cubicBezTo>
                    <a:pt x="9965" y="80319"/>
                    <a:pt x="16584" y="87374"/>
                    <a:pt x="24003" y="93557"/>
                  </a:cubicBezTo>
                  <a:cubicBezTo>
                    <a:pt x="24731" y="94139"/>
                    <a:pt x="25385" y="94721"/>
                    <a:pt x="26113" y="95230"/>
                  </a:cubicBezTo>
                  <a:cubicBezTo>
                    <a:pt x="27349" y="96248"/>
                    <a:pt x="28658" y="97266"/>
                    <a:pt x="29967" y="98285"/>
                  </a:cubicBezTo>
                  <a:cubicBezTo>
                    <a:pt x="30331" y="98503"/>
                    <a:pt x="30768" y="98867"/>
                    <a:pt x="31204" y="99158"/>
                  </a:cubicBezTo>
                  <a:cubicBezTo>
                    <a:pt x="32077" y="99812"/>
                    <a:pt x="32950" y="100467"/>
                    <a:pt x="33822" y="101049"/>
                  </a:cubicBezTo>
                  <a:lnTo>
                    <a:pt x="34404" y="101485"/>
                  </a:lnTo>
                  <a:cubicBezTo>
                    <a:pt x="37532" y="103667"/>
                    <a:pt x="40732" y="105704"/>
                    <a:pt x="43933" y="107522"/>
                  </a:cubicBezTo>
                  <a:lnTo>
                    <a:pt x="45460" y="108395"/>
                  </a:lnTo>
                  <a:cubicBezTo>
                    <a:pt x="48515" y="110068"/>
                    <a:pt x="51643" y="111523"/>
                    <a:pt x="54843" y="112832"/>
                  </a:cubicBezTo>
                  <a:cubicBezTo>
                    <a:pt x="56661" y="108104"/>
                    <a:pt x="61389" y="97048"/>
                    <a:pt x="63207" y="92902"/>
                  </a:cubicBezTo>
                  <a:cubicBezTo>
                    <a:pt x="63644" y="91884"/>
                    <a:pt x="63935" y="91229"/>
                    <a:pt x="63935" y="91229"/>
                  </a:cubicBezTo>
                  <a:lnTo>
                    <a:pt x="63935" y="114286"/>
                  </a:lnTo>
                  <a:cubicBezTo>
                    <a:pt x="71499" y="111741"/>
                    <a:pt x="96738" y="101703"/>
                    <a:pt x="107358" y="97485"/>
                  </a:cubicBezTo>
                  <a:lnTo>
                    <a:pt x="106703" y="86138"/>
                  </a:lnTo>
                  <a:lnTo>
                    <a:pt x="112231" y="95448"/>
                  </a:lnTo>
                  <a:cubicBezTo>
                    <a:pt x="112813" y="92248"/>
                    <a:pt x="124741" y="29768"/>
                    <a:pt x="94338" y="7657"/>
                  </a:cubicBezTo>
                  <a:lnTo>
                    <a:pt x="77100" y="26495"/>
                  </a:lnTo>
                  <a:cubicBezTo>
                    <a:pt x="77100" y="26495"/>
                    <a:pt x="82700" y="9621"/>
                    <a:pt x="85101" y="2783"/>
                  </a:cubicBezTo>
                  <a:cubicBezTo>
                    <a:pt x="80009" y="965"/>
                    <a:pt x="74554" y="20"/>
                    <a:pt x="69099" y="20"/>
                  </a:cubicBezTo>
                  <a:cubicBezTo>
                    <a:pt x="68413" y="7"/>
                    <a:pt x="67735" y="1"/>
                    <a:pt x="67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39;p56">
              <a:extLst>
                <a:ext uri="{FF2B5EF4-FFF2-40B4-BE49-F238E27FC236}">
                  <a16:creationId xmlns:a16="http://schemas.microsoft.com/office/drawing/2014/main" id="{7BBD7687-040E-4A0A-A1C3-92BA26F36AA4}"/>
                </a:ext>
              </a:extLst>
            </p:cNvPr>
            <p:cNvSpPr/>
            <p:nvPr/>
          </p:nvSpPr>
          <p:spPr>
            <a:xfrm rot="-900100">
              <a:off x="7630819" y="3267175"/>
              <a:ext cx="487832" cy="900763"/>
            </a:xfrm>
            <a:custGeom>
              <a:avLst/>
              <a:gdLst/>
              <a:ahLst/>
              <a:cxnLst/>
              <a:rect l="l" t="t" r="r" b="b"/>
              <a:pathLst>
                <a:path w="61899" h="114294" extrusionOk="0">
                  <a:moveTo>
                    <a:pt x="9061" y="0"/>
                  </a:moveTo>
                  <a:cubicBezTo>
                    <a:pt x="6087" y="0"/>
                    <a:pt x="3250" y="95"/>
                    <a:pt x="583" y="317"/>
                  </a:cubicBezTo>
                  <a:cubicBezTo>
                    <a:pt x="1019" y="1845"/>
                    <a:pt x="1819" y="3372"/>
                    <a:pt x="2183" y="4463"/>
                  </a:cubicBezTo>
                  <a:cubicBezTo>
                    <a:pt x="4365" y="12028"/>
                    <a:pt x="4220" y="20101"/>
                    <a:pt x="1601" y="27593"/>
                  </a:cubicBezTo>
                  <a:cubicBezTo>
                    <a:pt x="946" y="29630"/>
                    <a:pt x="1" y="31957"/>
                    <a:pt x="946" y="33921"/>
                  </a:cubicBezTo>
                  <a:cubicBezTo>
                    <a:pt x="1674" y="35158"/>
                    <a:pt x="2765" y="36176"/>
                    <a:pt x="4001" y="36758"/>
                  </a:cubicBezTo>
                  <a:cubicBezTo>
                    <a:pt x="6983" y="38576"/>
                    <a:pt x="9893" y="40322"/>
                    <a:pt x="12948" y="41922"/>
                  </a:cubicBezTo>
                  <a:cubicBezTo>
                    <a:pt x="15712" y="43449"/>
                    <a:pt x="18548" y="44977"/>
                    <a:pt x="20803" y="47232"/>
                  </a:cubicBezTo>
                  <a:cubicBezTo>
                    <a:pt x="24003" y="50650"/>
                    <a:pt x="25749" y="55232"/>
                    <a:pt x="25458" y="59960"/>
                  </a:cubicBezTo>
                  <a:cubicBezTo>
                    <a:pt x="25095" y="64615"/>
                    <a:pt x="23349" y="69052"/>
                    <a:pt x="20294" y="72689"/>
                  </a:cubicBezTo>
                  <a:cubicBezTo>
                    <a:pt x="17457" y="76107"/>
                    <a:pt x="13020" y="76253"/>
                    <a:pt x="11202" y="80326"/>
                  </a:cubicBezTo>
                  <a:cubicBezTo>
                    <a:pt x="9238" y="84763"/>
                    <a:pt x="6620" y="91236"/>
                    <a:pt x="6620" y="91236"/>
                  </a:cubicBezTo>
                  <a:lnTo>
                    <a:pt x="6620" y="114293"/>
                  </a:lnTo>
                  <a:cubicBezTo>
                    <a:pt x="8875" y="113566"/>
                    <a:pt x="12730" y="112111"/>
                    <a:pt x="17239" y="110366"/>
                  </a:cubicBezTo>
                  <a:cubicBezTo>
                    <a:pt x="17966" y="110075"/>
                    <a:pt x="18694" y="109784"/>
                    <a:pt x="19494" y="109493"/>
                  </a:cubicBezTo>
                  <a:cubicBezTo>
                    <a:pt x="24804" y="107456"/>
                    <a:pt x="30841" y="105129"/>
                    <a:pt x="36441" y="102947"/>
                  </a:cubicBezTo>
                  <a:lnTo>
                    <a:pt x="38841" y="101928"/>
                  </a:lnTo>
                  <a:cubicBezTo>
                    <a:pt x="43206" y="100256"/>
                    <a:pt x="47133" y="98655"/>
                    <a:pt x="50043" y="97492"/>
                  </a:cubicBezTo>
                  <a:lnTo>
                    <a:pt x="49388" y="86145"/>
                  </a:lnTo>
                  <a:lnTo>
                    <a:pt x="54916" y="95455"/>
                  </a:lnTo>
                  <a:cubicBezTo>
                    <a:pt x="58989" y="86363"/>
                    <a:pt x="61898" y="72471"/>
                    <a:pt x="61244" y="57851"/>
                  </a:cubicBezTo>
                  <a:cubicBezTo>
                    <a:pt x="61244" y="57269"/>
                    <a:pt x="61244" y="56687"/>
                    <a:pt x="61171" y="56178"/>
                  </a:cubicBezTo>
                  <a:cubicBezTo>
                    <a:pt x="61098" y="54869"/>
                    <a:pt x="60953" y="53560"/>
                    <a:pt x="60807" y="52250"/>
                  </a:cubicBezTo>
                  <a:cubicBezTo>
                    <a:pt x="60735" y="51596"/>
                    <a:pt x="60662" y="50941"/>
                    <a:pt x="60589" y="50359"/>
                  </a:cubicBezTo>
                  <a:cubicBezTo>
                    <a:pt x="59062" y="38431"/>
                    <a:pt x="54916" y="26575"/>
                    <a:pt x="46770" y="16901"/>
                  </a:cubicBezTo>
                  <a:cubicBezTo>
                    <a:pt x="46188" y="16101"/>
                    <a:pt x="45533" y="15374"/>
                    <a:pt x="44878" y="14719"/>
                  </a:cubicBezTo>
                  <a:cubicBezTo>
                    <a:pt x="42478" y="12101"/>
                    <a:pt x="39860" y="9773"/>
                    <a:pt x="37023" y="7664"/>
                  </a:cubicBezTo>
                  <a:lnTo>
                    <a:pt x="19858" y="26502"/>
                  </a:lnTo>
                  <a:cubicBezTo>
                    <a:pt x="19858" y="26502"/>
                    <a:pt x="25385" y="9555"/>
                    <a:pt x="27858" y="2790"/>
                  </a:cubicBezTo>
                  <a:cubicBezTo>
                    <a:pt x="22694" y="972"/>
                    <a:pt x="17312" y="27"/>
                    <a:pt x="11857" y="27"/>
                  </a:cubicBezTo>
                  <a:cubicBezTo>
                    <a:pt x="10912" y="9"/>
                    <a:pt x="9980" y="0"/>
                    <a:pt x="90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40;p56">
              <a:extLst>
                <a:ext uri="{FF2B5EF4-FFF2-40B4-BE49-F238E27FC236}">
                  <a16:creationId xmlns:a16="http://schemas.microsoft.com/office/drawing/2014/main" id="{94C1FF0D-E7B7-4C9F-A371-C0BBFD9EBC0C}"/>
                </a:ext>
              </a:extLst>
            </p:cNvPr>
            <p:cNvSpPr/>
            <p:nvPr/>
          </p:nvSpPr>
          <p:spPr>
            <a:xfrm rot="-900100">
              <a:off x="7380819" y="3571166"/>
              <a:ext cx="576676" cy="395056"/>
            </a:xfrm>
            <a:custGeom>
              <a:avLst/>
              <a:gdLst/>
              <a:ahLst/>
              <a:cxnLst/>
              <a:rect l="l" t="t" r="r" b="b"/>
              <a:pathLst>
                <a:path w="73172" h="50127" extrusionOk="0">
                  <a:moveTo>
                    <a:pt x="36192" y="0"/>
                  </a:moveTo>
                  <a:cubicBezTo>
                    <a:pt x="18518" y="0"/>
                    <a:pt x="3276" y="13228"/>
                    <a:pt x="1310" y="31198"/>
                  </a:cubicBezTo>
                  <a:cubicBezTo>
                    <a:pt x="0" y="42472"/>
                    <a:pt x="23130" y="49745"/>
                    <a:pt x="43132" y="50109"/>
                  </a:cubicBezTo>
                  <a:cubicBezTo>
                    <a:pt x="43699" y="50121"/>
                    <a:pt x="44264" y="50126"/>
                    <a:pt x="44825" y="50126"/>
                  </a:cubicBezTo>
                  <a:cubicBezTo>
                    <a:pt x="58382" y="50126"/>
                    <a:pt x="70155" y="46733"/>
                    <a:pt x="71063" y="38981"/>
                  </a:cubicBezTo>
                  <a:cubicBezTo>
                    <a:pt x="73172" y="19779"/>
                    <a:pt x="59352" y="2395"/>
                    <a:pt x="40077" y="213"/>
                  </a:cubicBezTo>
                  <a:cubicBezTo>
                    <a:pt x="38772" y="70"/>
                    <a:pt x="37476" y="0"/>
                    <a:pt x="36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41;p56">
              <a:extLst>
                <a:ext uri="{FF2B5EF4-FFF2-40B4-BE49-F238E27FC236}">
                  <a16:creationId xmlns:a16="http://schemas.microsoft.com/office/drawing/2014/main" id="{C5C2FB85-AFB8-48D9-BA6D-DCEC7ED446F4}"/>
                </a:ext>
              </a:extLst>
            </p:cNvPr>
            <p:cNvSpPr/>
            <p:nvPr/>
          </p:nvSpPr>
          <p:spPr>
            <a:xfrm rot="-900100">
              <a:off x="7827499" y="3485438"/>
              <a:ext cx="173794" cy="140552"/>
            </a:xfrm>
            <a:custGeom>
              <a:avLst/>
              <a:gdLst/>
              <a:ahLst/>
              <a:cxnLst/>
              <a:rect l="l" t="t" r="r" b="b"/>
              <a:pathLst>
                <a:path w="22052" h="17834" extrusionOk="0">
                  <a:moveTo>
                    <a:pt x="13753" y="1"/>
                  </a:moveTo>
                  <a:cubicBezTo>
                    <a:pt x="7005" y="1"/>
                    <a:pt x="1" y="7232"/>
                    <a:pt x="4086" y="13898"/>
                  </a:cubicBezTo>
                  <a:cubicBezTo>
                    <a:pt x="5105" y="15571"/>
                    <a:pt x="6341" y="17389"/>
                    <a:pt x="8451" y="17680"/>
                  </a:cubicBezTo>
                  <a:cubicBezTo>
                    <a:pt x="9107" y="17783"/>
                    <a:pt x="9770" y="17833"/>
                    <a:pt x="10432" y="17833"/>
                  </a:cubicBezTo>
                  <a:cubicBezTo>
                    <a:pt x="12115" y="17833"/>
                    <a:pt x="13794" y="17507"/>
                    <a:pt x="15360" y="16880"/>
                  </a:cubicBezTo>
                  <a:cubicBezTo>
                    <a:pt x="17761" y="16007"/>
                    <a:pt x="19652" y="14189"/>
                    <a:pt x="20815" y="11934"/>
                  </a:cubicBezTo>
                  <a:cubicBezTo>
                    <a:pt x="21106" y="11207"/>
                    <a:pt x="21397" y="10407"/>
                    <a:pt x="21543" y="9606"/>
                  </a:cubicBezTo>
                  <a:cubicBezTo>
                    <a:pt x="22052" y="7061"/>
                    <a:pt x="21761" y="4006"/>
                    <a:pt x="19797" y="2115"/>
                  </a:cubicBezTo>
                  <a:cubicBezTo>
                    <a:pt x="18197" y="733"/>
                    <a:pt x="16160" y="5"/>
                    <a:pt x="14051" y="5"/>
                  </a:cubicBezTo>
                  <a:cubicBezTo>
                    <a:pt x="13952" y="2"/>
                    <a:pt x="13852" y="1"/>
                    <a:pt x="13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42;p56">
              <a:extLst>
                <a:ext uri="{FF2B5EF4-FFF2-40B4-BE49-F238E27FC236}">
                  <a16:creationId xmlns:a16="http://schemas.microsoft.com/office/drawing/2014/main" id="{9AC23446-BAA5-4547-9880-84C1C8425016}"/>
                </a:ext>
              </a:extLst>
            </p:cNvPr>
            <p:cNvSpPr/>
            <p:nvPr/>
          </p:nvSpPr>
          <p:spPr>
            <a:xfrm rot="-900100">
              <a:off x="7878546" y="3518291"/>
              <a:ext cx="89797" cy="71923"/>
            </a:xfrm>
            <a:custGeom>
              <a:avLst/>
              <a:gdLst/>
              <a:ahLst/>
              <a:cxnLst/>
              <a:rect l="l" t="t" r="r" b="b"/>
              <a:pathLst>
                <a:path w="11394" h="9126" extrusionOk="0">
                  <a:moveTo>
                    <a:pt x="7436" y="0"/>
                  </a:moveTo>
                  <a:cubicBezTo>
                    <a:pt x="4562" y="0"/>
                    <a:pt x="1" y="8117"/>
                    <a:pt x="1" y="8117"/>
                  </a:cubicBezTo>
                  <a:cubicBezTo>
                    <a:pt x="1277" y="8834"/>
                    <a:pt x="2717" y="9126"/>
                    <a:pt x="4127" y="9126"/>
                  </a:cubicBezTo>
                  <a:cubicBezTo>
                    <a:pt x="7863" y="9126"/>
                    <a:pt x="11393" y="7082"/>
                    <a:pt x="11129" y="5498"/>
                  </a:cubicBezTo>
                  <a:cubicBezTo>
                    <a:pt x="10988" y="4442"/>
                    <a:pt x="9877" y="4170"/>
                    <a:pt x="8767" y="4170"/>
                  </a:cubicBezTo>
                  <a:cubicBezTo>
                    <a:pt x="7583" y="4170"/>
                    <a:pt x="6401" y="4480"/>
                    <a:pt x="6401" y="4480"/>
                  </a:cubicBezTo>
                  <a:cubicBezTo>
                    <a:pt x="6401" y="4480"/>
                    <a:pt x="10620" y="770"/>
                    <a:pt x="7783" y="43"/>
                  </a:cubicBezTo>
                  <a:cubicBezTo>
                    <a:pt x="7671" y="14"/>
                    <a:pt x="7555" y="0"/>
                    <a:pt x="7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43;p56">
              <a:extLst>
                <a:ext uri="{FF2B5EF4-FFF2-40B4-BE49-F238E27FC236}">
                  <a16:creationId xmlns:a16="http://schemas.microsoft.com/office/drawing/2014/main" id="{968CCE04-8A3F-4745-A23A-2665C5A9F9B2}"/>
                </a:ext>
              </a:extLst>
            </p:cNvPr>
            <p:cNvSpPr/>
            <p:nvPr/>
          </p:nvSpPr>
          <p:spPr>
            <a:xfrm rot="-900100">
              <a:off x="7514727" y="3544839"/>
              <a:ext cx="91720" cy="71482"/>
            </a:xfrm>
            <a:custGeom>
              <a:avLst/>
              <a:gdLst/>
              <a:ahLst/>
              <a:cxnLst/>
              <a:rect l="l" t="t" r="r" b="b"/>
              <a:pathLst>
                <a:path w="11638" h="9070" extrusionOk="0">
                  <a:moveTo>
                    <a:pt x="9092" y="1"/>
                  </a:moveTo>
                  <a:cubicBezTo>
                    <a:pt x="7240" y="1"/>
                    <a:pt x="8365" y="6815"/>
                    <a:pt x="8365" y="6815"/>
                  </a:cubicBezTo>
                  <a:cubicBezTo>
                    <a:pt x="8365" y="6815"/>
                    <a:pt x="6629" y="913"/>
                    <a:pt x="4582" y="913"/>
                  </a:cubicBezTo>
                  <a:cubicBezTo>
                    <a:pt x="4534" y="913"/>
                    <a:pt x="4486" y="917"/>
                    <a:pt x="4437" y="923"/>
                  </a:cubicBezTo>
                  <a:cubicBezTo>
                    <a:pt x="2908" y="1142"/>
                    <a:pt x="5601" y="4802"/>
                    <a:pt x="7038" y="6615"/>
                  </a:cubicBezTo>
                  <a:lnTo>
                    <a:pt x="7038" y="6615"/>
                  </a:lnTo>
                  <a:cubicBezTo>
                    <a:pt x="6025" y="5457"/>
                    <a:pt x="4254" y="3708"/>
                    <a:pt x="2806" y="3708"/>
                  </a:cubicBezTo>
                  <a:cubicBezTo>
                    <a:pt x="2590" y="3708"/>
                    <a:pt x="2381" y="3747"/>
                    <a:pt x="2182" y="3833"/>
                  </a:cubicBezTo>
                  <a:cubicBezTo>
                    <a:pt x="0" y="4778"/>
                    <a:pt x="8874" y="9070"/>
                    <a:pt x="8874" y="9070"/>
                  </a:cubicBezTo>
                  <a:lnTo>
                    <a:pt x="9383" y="6233"/>
                  </a:lnTo>
                  <a:cubicBezTo>
                    <a:pt x="9383" y="6233"/>
                    <a:pt x="11638" y="778"/>
                    <a:pt x="9383" y="51"/>
                  </a:cubicBezTo>
                  <a:cubicBezTo>
                    <a:pt x="9279" y="17"/>
                    <a:pt x="9182" y="1"/>
                    <a:pt x="90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44;p56">
              <a:extLst>
                <a:ext uri="{FF2B5EF4-FFF2-40B4-BE49-F238E27FC236}">
                  <a16:creationId xmlns:a16="http://schemas.microsoft.com/office/drawing/2014/main" id="{336BFDBD-3076-4CC0-BB1F-6C29626AD112}"/>
                </a:ext>
              </a:extLst>
            </p:cNvPr>
            <p:cNvSpPr/>
            <p:nvPr/>
          </p:nvSpPr>
          <p:spPr>
            <a:xfrm rot="-900100">
              <a:off x="7634837" y="4144608"/>
              <a:ext cx="34976" cy="50455"/>
            </a:xfrm>
            <a:custGeom>
              <a:avLst/>
              <a:gdLst/>
              <a:ahLst/>
              <a:cxnLst/>
              <a:rect l="l" t="t" r="r" b="b"/>
              <a:pathLst>
                <a:path w="4438" h="6402" extrusionOk="0">
                  <a:moveTo>
                    <a:pt x="4437" y="1"/>
                  </a:moveTo>
                  <a:lnTo>
                    <a:pt x="1" y="5456"/>
                  </a:lnTo>
                  <a:lnTo>
                    <a:pt x="1528" y="6402"/>
                  </a:lnTo>
                  <a:lnTo>
                    <a:pt x="4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45;p56">
              <a:extLst>
                <a:ext uri="{FF2B5EF4-FFF2-40B4-BE49-F238E27FC236}">
                  <a16:creationId xmlns:a16="http://schemas.microsoft.com/office/drawing/2014/main" id="{893BCAF9-9561-4A24-8823-F4FD981F8A67}"/>
                </a:ext>
              </a:extLst>
            </p:cNvPr>
            <p:cNvSpPr/>
            <p:nvPr/>
          </p:nvSpPr>
          <p:spPr>
            <a:xfrm rot="-900100">
              <a:off x="7515173" y="4055577"/>
              <a:ext cx="86566" cy="103763"/>
            </a:xfrm>
            <a:custGeom>
              <a:avLst/>
              <a:gdLst/>
              <a:ahLst/>
              <a:cxnLst/>
              <a:rect l="l" t="t" r="r" b="b"/>
              <a:pathLst>
                <a:path w="10984" h="13166" extrusionOk="0">
                  <a:moveTo>
                    <a:pt x="10984" y="0"/>
                  </a:moveTo>
                  <a:lnTo>
                    <a:pt x="1" y="11274"/>
                  </a:lnTo>
                  <a:cubicBezTo>
                    <a:pt x="874" y="11929"/>
                    <a:pt x="1747" y="12511"/>
                    <a:pt x="2619" y="13165"/>
                  </a:cubicBezTo>
                  <a:lnTo>
                    <a:pt x="10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46;p56">
              <a:extLst>
                <a:ext uri="{FF2B5EF4-FFF2-40B4-BE49-F238E27FC236}">
                  <a16:creationId xmlns:a16="http://schemas.microsoft.com/office/drawing/2014/main" id="{8EACF313-1E01-46CE-9647-F1E5B2B1BC16}"/>
                </a:ext>
              </a:extLst>
            </p:cNvPr>
            <p:cNvSpPr/>
            <p:nvPr/>
          </p:nvSpPr>
          <p:spPr>
            <a:xfrm rot="-900100">
              <a:off x="7452400" y="4056223"/>
              <a:ext cx="92296" cy="71663"/>
            </a:xfrm>
            <a:custGeom>
              <a:avLst/>
              <a:gdLst/>
              <a:ahLst/>
              <a:cxnLst/>
              <a:rect l="l" t="t" r="r" b="b"/>
              <a:pathLst>
                <a:path w="11711" h="9093" extrusionOk="0">
                  <a:moveTo>
                    <a:pt x="11711" y="1"/>
                  </a:moveTo>
                  <a:lnTo>
                    <a:pt x="0" y="7347"/>
                  </a:lnTo>
                  <a:cubicBezTo>
                    <a:pt x="728" y="7929"/>
                    <a:pt x="1382" y="8511"/>
                    <a:pt x="2110" y="9093"/>
                  </a:cubicBezTo>
                  <a:lnTo>
                    <a:pt x="117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47;p56">
              <a:extLst>
                <a:ext uri="{FF2B5EF4-FFF2-40B4-BE49-F238E27FC236}">
                  <a16:creationId xmlns:a16="http://schemas.microsoft.com/office/drawing/2014/main" id="{5183AA20-9D52-47CD-B675-A7046B354010}"/>
                </a:ext>
              </a:extLst>
            </p:cNvPr>
            <p:cNvSpPr/>
            <p:nvPr/>
          </p:nvSpPr>
          <p:spPr>
            <a:xfrm rot="-900100">
              <a:off x="7282118" y="3586903"/>
              <a:ext cx="173692" cy="127343"/>
            </a:xfrm>
            <a:custGeom>
              <a:avLst/>
              <a:gdLst/>
              <a:ahLst/>
              <a:cxnLst/>
              <a:rect l="l" t="t" r="r" b="b"/>
              <a:pathLst>
                <a:path w="22039" h="16158" extrusionOk="0">
                  <a:moveTo>
                    <a:pt x="11347" y="0"/>
                  </a:moveTo>
                  <a:cubicBezTo>
                    <a:pt x="9165" y="0"/>
                    <a:pt x="6983" y="655"/>
                    <a:pt x="5091" y="1746"/>
                  </a:cubicBezTo>
                  <a:cubicBezTo>
                    <a:pt x="3055" y="2910"/>
                    <a:pt x="1091" y="4655"/>
                    <a:pt x="582" y="6983"/>
                  </a:cubicBezTo>
                  <a:cubicBezTo>
                    <a:pt x="0" y="9601"/>
                    <a:pt x="1455" y="12365"/>
                    <a:pt x="3637" y="13965"/>
                  </a:cubicBezTo>
                  <a:cubicBezTo>
                    <a:pt x="5892" y="15420"/>
                    <a:pt x="8583" y="16148"/>
                    <a:pt x="11274" y="16148"/>
                  </a:cubicBezTo>
                  <a:cubicBezTo>
                    <a:pt x="11407" y="16154"/>
                    <a:pt x="11541" y="16157"/>
                    <a:pt x="11673" y="16157"/>
                  </a:cubicBezTo>
                  <a:cubicBezTo>
                    <a:pt x="14435" y="16157"/>
                    <a:pt x="17021" y="14728"/>
                    <a:pt x="18547" y="12438"/>
                  </a:cubicBezTo>
                  <a:cubicBezTo>
                    <a:pt x="22039" y="6983"/>
                    <a:pt x="17529" y="0"/>
                    <a:pt x="11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48;p56">
              <a:extLst>
                <a:ext uri="{FF2B5EF4-FFF2-40B4-BE49-F238E27FC236}">
                  <a16:creationId xmlns:a16="http://schemas.microsoft.com/office/drawing/2014/main" id="{B55F872A-4262-4B57-B0F5-0F69A30D8CCC}"/>
                </a:ext>
              </a:extLst>
            </p:cNvPr>
            <p:cNvSpPr/>
            <p:nvPr/>
          </p:nvSpPr>
          <p:spPr>
            <a:xfrm rot="-900100">
              <a:off x="7313328" y="3616603"/>
              <a:ext cx="89277" cy="68108"/>
            </a:xfrm>
            <a:custGeom>
              <a:avLst/>
              <a:gdLst/>
              <a:ahLst/>
              <a:cxnLst/>
              <a:rect l="l" t="t" r="r" b="b"/>
              <a:pathLst>
                <a:path w="11328" h="8642" extrusionOk="0">
                  <a:moveTo>
                    <a:pt x="7646" y="1"/>
                  </a:moveTo>
                  <a:cubicBezTo>
                    <a:pt x="7570" y="1"/>
                    <a:pt x="7493" y="5"/>
                    <a:pt x="7414" y="12"/>
                  </a:cubicBezTo>
                  <a:cubicBezTo>
                    <a:pt x="3559" y="448"/>
                    <a:pt x="6105" y="4667"/>
                    <a:pt x="6105" y="4667"/>
                  </a:cubicBezTo>
                  <a:cubicBezTo>
                    <a:pt x="6105" y="4667"/>
                    <a:pt x="4474" y="3929"/>
                    <a:pt x="2971" y="3929"/>
                  </a:cubicBezTo>
                  <a:cubicBezTo>
                    <a:pt x="2417" y="3929"/>
                    <a:pt x="1881" y="4029"/>
                    <a:pt x="1450" y="4303"/>
                  </a:cubicBezTo>
                  <a:cubicBezTo>
                    <a:pt x="1" y="5160"/>
                    <a:pt x="401" y="8642"/>
                    <a:pt x="8273" y="8642"/>
                  </a:cubicBezTo>
                  <a:cubicBezTo>
                    <a:pt x="9092" y="8642"/>
                    <a:pt x="9992" y="8604"/>
                    <a:pt x="10978" y="8522"/>
                  </a:cubicBezTo>
                  <a:cubicBezTo>
                    <a:pt x="10978" y="8522"/>
                    <a:pt x="11328" y="1"/>
                    <a:pt x="7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49;p56">
              <a:extLst>
                <a:ext uri="{FF2B5EF4-FFF2-40B4-BE49-F238E27FC236}">
                  <a16:creationId xmlns:a16="http://schemas.microsoft.com/office/drawing/2014/main" id="{54709179-C919-47AE-BEA3-E32DB5BEC81B}"/>
                </a:ext>
              </a:extLst>
            </p:cNvPr>
            <p:cNvSpPr/>
            <p:nvPr/>
          </p:nvSpPr>
          <p:spPr>
            <a:xfrm rot="-900100">
              <a:off x="7860950" y="4031517"/>
              <a:ext cx="19498" cy="119241"/>
            </a:xfrm>
            <a:custGeom>
              <a:avLst/>
              <a:gdLst/>
              <a:ahLst/>
              <a:cxnLst/>
              <a:rect l="l" t="t" r="r" b="b"/>
              <a:pathLst>
                <a:path w="2474" h="15130" extrusionOk="0">
                  <a:moveTo>
                    <a:pt x="0" y="1"/>
                  </a:moveTo>
                  <a:lnTo>
                    <a:pt x="291" y="15130"/>
                  </a:lnTo>
                  <a:cubicBezTo>
                    <a:pt x="946" y="14839"/>
                    <a:pt x="1746" y="14548"/>
                    <a:pt x="2473" y="1425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50;p56">
              <a:extLst>
                <a:ext uri="{FF2B5EF4-FFF2-40B4-BE49-F238E27FC236}">
                  <a16:creationId xmlns:a16="http://schemas.microsoft.com/office/drawing/2014/main" id="{67DB399F-2DC1-4250-8A93-34AB3396394E}"/>
                </a:ext>
              </a:extLst>
            </p:cNvPr>
            <p:cNvSpPr/>
            <p:nvPr/>
          </p:nvSpPr>
          <p:spPr>
            <a:xfrm rot="-900100">
              <a:off x="7987999" y="3966549"/>
              <a:ext cx="29247" cy="88859"/>
            </a:xfrm>
            <a:custGeom>
              <a:avLst/>
              <a:gdLst/>
              <a:ahLst/>
              <a:cxnLst/>
              <a:rect l="l" t="t" r="r" b="b"/>
              <a:pathLst>
                <a:path w="3711" h="1127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2"/>
                    <a:pt x="874" y="7929"/>
                    <a:pt x="1310" y="11275"/>
                  </a:cubicBezTo>
                  <a:lnTo>
                    <a:pt x="3710" y="102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51;p56">
              <a:extLst>
                <a:ext uri="{FF2B5EF4-FFF2-40B4-BE49-F238E27FC236}">
                  <a16:creationId xmlns:a16="http://schemas.microsoft.com/office/drawing/2014/main" id="{3AA261E4-D802-4D35-A2E7-11EFE9E8F412}"/>
                </a:ext>
              </a:extLst>
            </p:cNvPr>
            <p:cNvSpPr/>
            <p:nvPr/>
          </p:nvSpPr>
          <p:spPr>
            <a:xfrm rot="-900100">
              <a:off x="7976040" y="3619738"/>
              <a:ext cx="118090" cy="30390"/>
            </a:xfrm>
            <a:custGeom>
              <a:avLst/>
              <a:gdLst/>
              <a:ahLst/>
              <a:cxnLst/>
              <a:rect l="l" t="t" r="r" b="b"/>
              <a:pathLst>
                <a:path w="14984" h="3856" extrusionOk="0">
                  <a:moveTo>
                    <a:pt x="14765" y="0"/>
                  </a:moveTo>
                  <a:lnTo>
                    <a:pt x="0" y="3855"/>
                  </a:lnTo>
                  <a:lnTo>
                    <a:pt x="14983" y="1891"/>
                  </a:lnTo>
                  <a:cubicBezTo>
                    <a:pt x="14911" y="1237"/>
                    <a:pt x="14838" y="582"/>
                    <a:pt x="14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52;p56">
              <a:extLst>
                <a:ext uri="{FF2B5EF4-FFF2-40B4-BE49-F238E27FC236}">
                  <a16:creationId xmlns:a16="http://schemas.microsoft.com/office/drawing/2014/main" id="{2C76ED75-0F32-42C2-B658-49D0D657ABB0}"/>
                </a:ext>
              </a:extLst>
            </p:cNvPr>
            <p:cNvSpPr/>
            <p:nvPr/>
          </p:nvSpPr>
          <p:spPr>
            <a:xfrm rot="-900100">
              <a:off x="8032393" y="3657725"/>
              <a:ext cx="73948" cy="13185"/>
            </a:xfrm>
            <a:custGeom>
              <a:avLst/>
              <a:gdLst/>
              <a:ahLst/>
              <a:cxnLst/>
              <a:rect l="l" t="t" r="r" b="b"/>
              <a:pathLst>
                <a:path w="9383" h="1673" extrusionOk="0">
                  <a:moveTo>
                    <a:pt x="9310" y="0"/>
                  </a:moveTo>
                  <a:lnTo>
                    <a:pt x="0" y="1018"/>
                  </a:lnTo>
                  <a:lnTo>
                    <a:pt x="9383" y="1673"/>
                  </a:lnTo>
                  <a:cubicBezTo>
                    <a:pt x="9383" y="1091"/>
                    <a:pt x="9383" y="509"/>
                    <a:pt x="9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53;p56">
              <a:extLst>
                <a:ext uri="{FF2B5EF4-FFF2-40B4-BE49-F238E27FC236}">
                  <a16:creationId xmlns:a16="http://schemas.microsoft.com/office/drawing/2014/main" id="{1BE2079E-83BA-46DB-957E-A39799907A74}"/>
                </a:ext>
              </a:extLst>
            </p:cNvPr>
            <p:cNvSpPr/>
            <p:nvPr/>
          </p:nvSpPr>
          <p:spPr>
            <a:xfrm rot="-900100">
              <a:off x="7839441" y="3371408"/>
              <a:ext cx="80261" cy="75099"/>
            </a:xfrm>
            <a:custGeom>
              <a:avLst/>
              <a:gdLst/>
              <a:ahLst/>
              <a:cxnLst/>
              <a:rect l="l" t="t" r="r" b="b"/>
              <a:pathLst>
                <a:path w="10184" h="9529" extrusionOk="0">
                  <a:moveTo>
                    <a:pt x="8292" y="0"/>
                  </a:moveTo>
                  <a:lnTo>
                    <a:pt x="1" y="9528"/>
                  </a:lnTo>
                  <a:lnTo>
                    <a:pt x="10184" y="2182"/>
                  </a:lnTo>
                  <a:cubicBezTo>
                    <a:pt x="9602" y="1382"/>
                    <a:pt x="9020" y="655"/>
                    <a:pt x="82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54;p56">
              <a:extLst>
                <a:ext uri="{FF2B5EF4-FFF2-40B4-BE49-F238E27FC236}">
                  <a16:creationId xmlns:a16="http://schemas.microsoft.com/office/drawing/2014/main" id="{EA2E3FBD-0E05-4853-AE29-B7FB38E2BD5B}"/>
                </a:ext>
              </a:extLst>
            </p:cNvPr>
            <p:cNvSpPr/>
            <p:nvPr/>
          </p:nvSpPr>
          <p:spPr>
            <a:xfrm rot="-900100">
              <a:off x="8000606" y="4169748"/>
              <a:ext cx="66509" cy="72821"/>
            </a:xfrm>
            <a:custGeom>
              <a:avLst/>
              <a:gdLst/>
              <a:ahLst/>
              <a:cxnLst/>
              <a:rect l="l" t="t" r="r" b="b"/>
              <a:pathLst>
                <a:path w="8439" h="9240" extrusionOk="0">
                  <a:moveTo>
                    <a:pt x="4619" y="0"/>
                  </a:moveTo>
                  <a:cubicBezTo>
                    <a:pt x="3286" y="0"/>
                    <a:pt x="1" y="7712"/>
                    <a:pt x="1" y="7712"/>
                  </a:cubicBezTo>
                  <a:lnTo>
                    <a:pt x="1528" y="9240"/>
                  </a:lnTo>
                  <a:cubicBezTo>
                    <a:pt x="1528" y="9240"/>
                    <a:pt x="8438" y="3639"/>
                    <a:pt x="7565" y="2912"/>
                  </a:cubicBezTo>
                  <a:cubicBezTo>
                    <a:pt x="7512" y="2858"/>
                    <a:pt x="7439" y="2833"/>
                    <a:pt x="7349" y="2833"/>
                  </a:cubicBezTo>
                  <a:cubicBezTo>
                    <a:pt x="6090" y="2833"/>
                    <a:pt x="1528" y="7712"/>
                    <a:pt x="1528" y="7712"/>
                  </a:cubicBezTo>
                  <a:cubicBezTo>
                    <a:pt x="1528" y="7712"/>
                    <a:pt x="6038" y="148"/>
                    <a:pt x="4656" y="2"/>
                  </a:cubicBezTo>
                  <a:cubicBezTo>
                    <a:pt x="4644" y="1"/>
                    <a:pt x="4632" y="0"/>
                    <a:pt x="4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55;p56">
              <a:extLst>
                <a:ext uri="{FF2B5EF4-FFF2-40B4-BE49-F238E27FC236}">
                  <a16:creationId xmlns:a16="http://schemas.microsoft.com/office/drawing/2014/main" id="{EAB2F38C-4387-45D3-B0D7-C2697FFC602D}"/>
                </a:ext>
              </a:extLst>
            </p:cNvPr>
            <p:cNvSpPr/>
            <p:nvPr/>
          </p:nvSpPr>
          <p:spPr>
            <a:xfrm rot="-900100">
              <a:off x="7546299" y="4173269"/>
              <a:ext cx="275161" cy="492183"/>
            </a:xfrm>
            <a:custGeom>
              <a:avLst/>
              <a:gdLst/>
              <a:ahLst/>
              <a:cxnLst/>
              <a:rect l="l" t="t" r="r" b="b"/>
              <a:pathLst>
                <a:path w="34914" h="62451" extrusionOk="0">
                  <a:moveTo>
                    <a:pt x="7895" y="1"/>
                  </a:moveTo>
                  <a:cubicBezTo>
                    <a:pt x="7052" y="1"/>
                    <a:pt x="6211" y="112"/>
                    <a:pt x="5383" y="335"/>
                  </a:cubicBezTo>
                  <a:cubicBezTo>
                    <a:pt x="1528" y="19537"/>
                    <a:pt x="365" y="47758"/>
                    <a:pt x="1" y="58668"/>
                  </a:cubicBezTo>
                  <a:lnTo>
                    <a:pt x="8074" y="62087"/>
                  </a:lnTo>
                  <a:lnTo>
                    <a:pt x="8802" y="62450"/>
                  </a:lnTo>
                  <a:lnTo>
                    <a:pt x="10257" y="61796"/>
                  </a:lnTo>
                  <a:lnTo>
                    <a:pt x="34914" y="51613"/>
                  </a:lnTo>
                  <a:lnTo>
                    <a:pt x="34914" y="51613"/>
                  </a:lnTo>
                  <a:cubicBezTo>
                    <a:pt x="34908" y="51615"/>
                    <a:pt x="34901" y="51616"/>
                    <a:pt x="34894" y="51616"/>
                  </a:cubicBezTo>
                  <a:cubicBezTo>
                    <a:pt x="34382" y="51616"/>
                    <a:pt x="30983" y="46516"/>
                    <a:pt x="30768" y="46158"/>
                  </a:cubicBezTo>
                  <a:cubicBezTo>
                    <a:pt x="27422" y="41721"/>
                    <a:pt x="24731" y="36775"/>
                    <a:pt x="22694" y="31611"/>
                  </a:cubicBezTo>
                  <a:cubicBezTo>
                    <a:pt x="20294" y="25501"/>
                    <a:pt x="20003" y="19100"/>
                    <a:pt x="18839" y="12772"/>
                  </a:cubicBezTo>
                  <a:cubicBezTo>
                    <a:pt x="18039" y="7972"/>
                    <a:pt x="16148" y="2444"/>
                    <a:pt x="11129" y="553"/>
                  </a:cubicBezTo>
                  <a:cubicBezTo>
                    <a:pt x="10066" y="185"/>
                    <a:pt x="8979" y="1"/>
                    <a:pt x="78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56;p56">
              <a:extLst>
                <a:ext uri="{FF2B5EF4-FFF2-40B4-BE49-F238E27FC236}">
                  <a16:creationId xmlns:a16="http://schemas.microsoft.com/office/drawing/2014/main" id="{B2AE1AE7-ABF3-4116-84DA-CD770BCC151C}"/>
                </a:ext>
              </a:extLst>
            </p:cNvPr>
            <p:cNvSpPr/>
            <p:nvPr/>
          </p:nvSpPr>
          <p:spPr>
            <a:xfrm rot="-900100">
              <a:off x="7435392" y="4310561"/>
              <a:ext cx="479234" cy="483569"/>
            </a:xfrm>
            <a:custGeom>
              <a:avLst/>
              <a:gdLst/>
              <a:ahLst/>
              <a:cxnLst/>
              <a:rect l="l" t="t" r="r" b="b"/>
              <a:pathLst>
                <a:path w="60808" h="61358" extrusionOk="0">
                  <a:moveTo>
                    <a:pt x="37896" y="1"/>
                  </a:moveTo>
                  <a:cubicBezTo>
                    <a:pt x="37896" y="1"/>
                    <a:pt x="34986" y="29313"/>
                    <a:pt x="33532" y="38041"/>
                  </a:cubicBezTo>
                  <a:cubicBezTo>
                    <a:pt x="6474" y="45169"/>
                    <a:pt x="1" y="58116"/>
                    <a:pt x="2110" y="58480"/>
                  </a:cubicBezTo>
                  <a:cubicBezTo>
                    <a:pt x="2204" y="58496"/>
                    <a:pt x="2300" y="58504"/>
                    <a:pt x="2399" y="58504"/>
                  </a:cubicBezTo>
                  <a:cubicBezTo>
                    <a:pt x="3893" y="58504"/>
                    <a:pt x="5948" y="56682"/>
                    <a:pt x="6956" y="55689"/>
                  </a:cubicBezTo>
                  <a:lnTo>
                    <a:pt x="6956" y="55689"/>
                  </a:lnTo>
                  <a:cubicBezTo>
                    <a:pt x="5800" y="56932"/>
                    <a:pt x="3537" y="59649"/>
                    <a:pt x="5092" y="60371"/>
                  </a:cubicBezTo>
                  <a:cubicBezTo>
                    <a:pt x="5244" y="60439"/>
                    <a:pt x="5416" y="60470"/>
                    <a:pt x="5605" y="60470"/>
                  </a:cubicBezTo>
                  <a:cubicBezTo>
                    <a:pt x="7925" y="60470"/>
                    <a:pt x="12790" y="55722"/>
                    <a:pt x="13273" y="55245"/>
                  </a:cubicBezTo>
                  <a:lnTo>
                    <a:pt x="13273" y="55245"/>
                  </a:lnTo>
                  <a:cubicBezTo>
                    <a:pt x="12751" y="55764"/>
                    <a:pt x="7182" y="61358"/>
                    <a:pt x="9407" y="61358"/>
                  </a:cubicBezTo>
                  <a:cubicBezTo>
                    <a:pt x="10098" y="61358"/>
                    <a:pt x="11538" y="60820"/>
                    <a:pt x="14111" y="59425"/>
                  </a:cubicBezTo>
                  <a:cubicBezTo>
                    <a:pt x="25313" y="53315"/>
                    <a:pt x="60807" y="43423"/>
                    <a:pt x="60807" y="43423"/>
                  </a:cubicBezTo>
                  <a:lnTo>
                    <a:pt x="57025" y="14475"/>
                  </a:lnTo>
                  <a:lnTo>
                    <a:pt x="378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57;p56">
              <a:extLst>
                <a:ext uri="{FF2B5EF4-FFF2-40B4-BE49-F238E27FC236}">
                  <a16:creationId xmlns:a16="http://schemas.microsoft.com/office/drawing/2014/main" id="{BF59629B-4436-40DA-BC5C-16A967F04958}"/>
                </a:ext>
              </a:extLst>
            </p:cNvPr>
            <p:cNvSpPr/>
            <p:nvPr/>
          </p:nvSpPr>
          <p:spPr>
            <a:xfrm rot="-900100">
              <a:off x="7492816" y="4596533"/>
              <a:ext cx="253953" cy="197098"/>
            </a:xfrm>
            <a:custGeom>
              <a:avLst/>
              <a:gdLst/>
              <a:ahLst/>
              <a:cxnLst/>
              <a:rect l="l" t="t" r="r" b="b"/>
              <a:pathLst>
                <a:path w="32223" h="25009" extrusionOk="0">
                  <a:moveTo>
                    <a:pt x="8991" y="0"/>
                  </a:moveTo>
                  <a:cubicBezTo>
                    <a:pt x="697" y="0"/>
                    <a:pt x="1" y="8768"/>
                    <a:pt x="1" y="8768"/>
                  </a:cubicBezTo>
                  <a:cubicBezTo>
                    <a:pt x="1" y="8768"/>
                    <a:pt x="15857" y="16987"/>
                    <a:pt x="20585" y="24043"/>
                  </a:cubicBezTo>
                  <a:cubicBezTo>
                    <a:pt x="21116" y="24712"/>
                    <a:pt x="21599" y="25008"/>
                    <a:pt x="21973" y="25008"/>
                  </a:cubicBezTo>
                  <a:cubicBezTo>
                    <a:pt x="22980" y="25008"/>
                    <a:pt x="23189" y="22854"/>
                    <a:pt x="21385" y="20042"/>
                  </a:cubicBezTo>
                  <a:lnTo>
                    <a:pt x="21385" y="20042"/>
                  </a:lnTo>
                  <a:cubicBezTo>
                    <a:pt x="24407" y="23204"/>
                    <a:pt x="25200" y="24196"/>
                    <a:pt x="25816" y="24196"/>
                  </a:cubicBezTo>
                  <a:cubicBezTo>
                    <a:pt x="26164" y="24196"/>
                    <a:pt x="26455" y="23881"/>
                    <a:pt x="27058" y="23461"/>
                  </a:cubicBezTo>
                  <a:cubicBezTo>
                    <a:pt x="27439" y="23207"/>
                    <a:pt x="27536" y="22855"/>
                    <a:pt x="27454" y="22461"/>
                  </a:cubicBezTo>
                  <a:lnTo>
                    <a:pt x="27454" y="22461"/>
                  </a:lnTo>
                  <a:cubicBezTo>
                    <a:pt x="27938" y="22764"/>
                    <a:pt x="28462" y="22958"/>
                    <a:pt x="29008" y="22958"/>
                  </a:cubicBezTo>
                  <a:cubicBezTo>
                    <a:pt x="29204" y="22958"/>
                    <a:pt x="29403" y="22933"/>
                    <a:pt x="29604" y="22879"/>
                  </a:cubicBezTo>
                  <a:cubicBezTo>
                    <a:pt x="32222" y="22152"/>
                    <a:pt x="23712" y="3022"/>
                    <a:pt x="12293" y="404"/>
                  </a:cubicBezTo>
                  <a:cubicBezTo>
                    <a:pt x="11077" y="125"/>
                    <a:pt x="9980" y="0"/>
                    <a:pt x="89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58;p56">
              <a:extLst>
                <a:ext uri="{FF2B5EF4-FFF2-40B4-BE49-F238E27FC236}">
                  <a16:creationId xmlns:a16="http://schemas.microsoft.com/office/drawing/2014/main" id="{712D3976-9CA5-4FA0-8E0A-7F1206816C7C}"/>
                </a:ext>
              </a:extLst>
            </p:cNvPr>
            <p:cNvSpPr/>
            <p:nvPr/>
          </p:nvSpPr>
          <p:spPr>
            <a:xfrm rot="-900100">
              <a:off x="7834365" y="4419442"/>
              <a:ext cx="236748" cy="188224"/>
            </a:xfrm>
            <a:custGeom>
              <a:avLst/>
              <a:gdLst/>
              <a:ahLst/>
              <a:cxnLst/>
              <a:rect l="l" t="t" r="r" b="b"/>
              <a:pathLst>
                <a:path w="30040" h="23883" extrusionOk="0">
                  <a:moveTo>
                    <a:pt x="29384" y="0"/>
                  </a:moveTo>
                  <a:cubicBezTo>
                    <a:pt x="20020" y="0"/>
                    <a:pt x="2274" y="14647"/>
                    <a:pt x="0" y="23882"/>
                  </a:cubicBezTo>
                  <a:cubicBezTo>
                    <a:pt x="2691" y="22937"/>
                    <a:pt x="5601" y="22428"/>
                    <a:pt x="8510" y="22428"/>
                  </a:cubicBezTo>
                  <a:cubicBezTo>
                    <a:pt x="8510" y="22428"/>
                    <a:pt x="11201" y="2426"/>
                    <a:pt x="30040" y="25"/>
                  </a:cubicBezTo>
                  <a:cubicBezTo>
                    <a:pt x="29826" y="8"/>
                    <a:pt x="29608" y="0"/>
                    <a:pt x="293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59;p56">
              <a:extLst>
                <a:ext uri="{FF2B5EF4-FFF2-40B4-BE49-F238E27FC236}">
                  <a16:creationId xmlns:a16="http://schemas.microsoft.com/office/drawing/2014/main" id="{5F7BD828-1AC2-44DB-93B4-2FB96BB13B38}"/>
                </a:ext>
              </a:extLst>
            </p:cNvPr>
            <p:cNvSpPr/>
            <p:nvPr/>
          </p:nvSpPr>
          <p:spPr>
            <a:xfrm rot="-900100">
              <a:off x="7523539" y="4621027"/>
              <a:ext cx="73948" cy="24605"/>
            </a:xfrm>
            <a:custGeom>
              <a:avLst/>
              <a:gdLst/>
              <a:ahLst/>
              <a:cxnLst/>
              <a:rect l="l" t="t" r="r" b="b"/>
              <a:pathLst>
                <a:path w="9383" h="3122" extrusionOk="0">
                  <a:moveTo>
                    <a:pt x="7923" y="0"/>
                  </a:moveTo>
                  <a:cubicBezTo>
                    <a:pt x="6418" y="0"/>
                    <a:pt x="3761" y="512"/>
                    <a:pt x="0" y="3122"/>
                  </a:cubicBezTo>
                  <a:lnTo>
                    <a:pt x="9383" y="212"/>
                  </a:lnTo>
                  <a:cubicBezTo>
                    <a:pt x="9383" y="212"/>
                    <a:pt x="8892" y="0"/>
                    <a:pt x="7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60;p56">
              <a:extLst>
                <a:ext uri="{FF2B5EF4-FFF2-40B4-BE49-F238E27FC236}">
                  <a16:creationId xmlns:a16="http://schemas.microsoft.com/office/drawing/2014/main" id="{04071E86-0FE7-4FA2-B5CA-B063330C7953}"/>
                </a:ext>
              </a:extLst>
            </p:cNvPr>
            <p:cNvSpPr/>
            <p:nvPr/>
          </p:nvSpPr>
          <p:spPr>
            <a:xfrm rot="-900100">
              <a:off x="7600128" y="3824486"/>
              <a:ext cx="205799" cy="107030"/>
            </a:xfrm>
            <a:custGeom>
              <a:avLst/>
              <a:gdLst/>
              <a:ahLst/>
              <a:cxnLst/>
              <a:rect l="l" t="t" r="r" b="b"/>
              <a:pathLst>
                <a:path w="26113" h="15147" extrusionOk="0">
                  <a:moveTo>
                    <a:pt x="10656" y="1"/>
                  </a:moveTo>
                  <a:cubicBezTo>
                    <a:pt x="9280" y="1"/>
                    <a:pt x="7394" y="640"/>
                    <a:pt x="5092" y="2976"/>
                  </a:cubicBezTo>
                  <a:cubicBezTo>
                    <a:pt x="0" y="8140"/>
                    <a:pt x="3419" y="13377"/>
                    <a:pt x="6183" y="13740"/>
                  </a:cubicBezTo>
                  <a:cubicBezTo>
                    <a:pt x="6441" y="13776"/>
                    <a:pt x="6691" y="13793"/>
                    <a:pt x="6935" y="13793"/>
                  </a:cubicBezTo>
                  <a:cubicBezTo>
                    <a:pt x="11158" y="13793"/>
                    <a:pt x="13238" y="8722"/>
                    <a:pt x="13238" y="8722"/>
                  </a:cubicBezTo>
                  <a:cubicBezTo>
                    <a:pt x="13238" y="8722"/>
                    <a:pt x="13938" y="15147"/>
                    <a:pt x="18966" y="15147"/>
                  </a:cubicBezTo>
                  <a:cubicBezTo>
                    <a:pt x="19315" y="15147"/>
                    <a:pt x="19684" y="15116"/>
                    <a:pt x="20075" y="15050"/>
                  </a:cubicBezTo>
                  <a:cubicBezTo>
                    <a:pt x="26112" y="14031"/>
                    <a:pt x="22330" y="2321"/>
                    <a:pt x="17311" y="1303"/>
                  </a:cubicBezTo>
                  <a:cubicBezTo>
                    <a:pt x="15061" y="879"/>
                    <a:pt x="14010" y="762"/>
                    <a:pt x="13535" y="762"/>
                  </a:cubicBezTo>
                  <a:cubicBezTo>
                    <a:pt x="13170" y="762"/>
                    <a:pt x="13145" y="831"/>
                    <a:pt x="13178" y="883"/>
                  </a:cubicBezTo>
                  <a:lnTo>
                    <a:pt x="13178" y="883"/>
                  </a:lnTo>
                  <a:cubicBezTo>
                    <a:pt x="12949" y="681"/>
                    <a:pt x="12074" y="1"/>
                    <a:pt x="106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61;p56">
              <a:extLst>
                <a:ext uri="{FF2B5EF4-FFF2-40B4-BE49-F238E27FC236}">
                  <a16:creationId xmlns:a16="http://schemas.microsoft.com/office/drawing/2014/main" id="{03E527C4-3E1B-4305-85F3-351C2F99F54B}"/>
                </a:ext>
              </a:extLst>
            </p:cNvPr>
            <p:cNvSpPr/>
            <p:nvPr/>
          </p:nvSpPr>
          <p:spPr>
            <a:xfrm rot="-900100">
              <a:off x="7611291" y="3675337"/>
              <a:ext cx="111218" cy="147708"/>
            </a:xfrm>
            <a:custGeom>
              <a:avLst/>
              <a:gdLst/>
              <a:ahLst/>
              <a:cxnLst/>
              <a:rect l="l" t="t" r="r" b="b"/>
              <a:pathLst>
                <a:path w="14112" h="18742" extrusionOk="0">
                  <a:moveTo>
                    <a:pt x="8979" y="1"/>
                  </a:moveTo>
                  <a:cubicBezTo>
                    <a:pt x="4717" y="1"/>
                    <a:pt x="0" y="16152"/>
                    <a:pt x="0" y="16152"/>
                  </a:cubicBezTo>
                  <a:cubicBezTo>
                    <a:pt x="0" y="16152"/>
                    <a:pt x="7439" y="18741"/>
                    <a:pt x="12197" y="18741"/>
                  </a:cubicBezTo>
                  <a:cubicBezTo>
                    <a:pt x="12906" y="18741"/>
                    <a:pt x="13555" y="18684"/>
                    <a:pt x="14111" y="18552"/>
                  </a:cubicBezTo>
                  <a:cubicBezTo>
                    <a:pt x="14111" y="18552"/>
                    <a:pt x="13311" y="295"/>
                    <a:pt x="9092" y="4"/>
                  </a:cubicBezTo>
                  <a:cubicBezTo>
                    <a:pt x="9055" y="2"/>
                    <a:pt x="9017" y="1"/>
                    <a:pt x="8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62;p56">
              <a:extLst>
                <a:ext uri="{FF2B5EF4-FFF2-40B4-BE49-F238E27FC236}">
                  <a16:creationId xmlns:a16="http://schemas.microsoft.com/office/drawing/2014/main" id="{DD1E5AA4-AB66-4C1C-87C3-3122C24C97AA}"/>
                </a:ext>
              </a:extLst>
            </p:cNvPr>
            <p:cNvSpPr/>
            <p:nvPr/>
          </p:nvSpPr>
          <p:spPr>
            <a:xfrm rot="-900131">
              <a:off x="7615306" y="3791676"/>
              <a:ext cx="137174" cy="57113"/>
            </a:xfrm>
            <a:custGeom>
              <a:avLst/>
              <a:gdLst/>
              <a:ahLst/>
              <a:cxnLst/>
              <a:rect l="l" t="t" r="r" b="b"/>
              <a:pathLst>
                <a:path w="16439" h="7249" extrusionOk="0">
                  <a:moveTo>
                    <a:pt x="3197" y="1"/>
                  </a:moveTo>
                  <a:cubicBezTo>
                    <a:pt x="2797" y="1"/>
                    <a:pt x="2427" y="80"/>
                    <a:pt x="2110" y="266"/>
                  </a:cubicBezTo>
                  <a:cubicBezTo>
                    <a:pt x="0" y="1503"/>
                    <a:pt x="9238" y="7249"/>
                    <a:pt x="9238" y="7249"/>
                  </a:cubicBezTo>
                  <a:cubicBezTo>
                    <a:pt x="9238" y="7249"/>
                    <a:pt x="16438" y="4194"/>
                    <a:pt x="16002" y="2521"/>
                  </a:cubicBezTo>
                  <a:cubicBezTo>
                    <a:pt x="15857" y="1939"/>
                    <a:pt x="14992" y="1745"/>
                    <a:pt x="13903" y="1745"/>
                  </a:cubicBezTo>
                  <a:cubicBezTo>
                    <a:pt x="11727" y="1745"/>
                    <a:pt x="8656" y="2521"/>
                    <a:pt x="8656" y="2521"/>
                  </a:cubicBezTo>
                  <a:cubicBezTo>
                    <a:pt x="8656" y="2521"/>
                    <a:pt x="5454" y="1"/>
                    <a:pt x="3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63;p56">
              <a:extLst>
                <a:ext uri="{FF2B5EF4-FFF2-40B4-BE49-F238E27FC236}">
                  <a16:creationId xmlns:a16="http://schemas.microsoft.com/office/drawing/2014/main" id="{F4ACF1B6-9304-4DC3-9ACD-393977076572}"/>
                </a:ext>
              </a:extLst>
            </p:cNvPr>
            <p:cNvSpPr/>
            <p:nvPr/>
          </p:nvSpPr>
          <p:spPr>
            <a:xfrm rot="-756389">
              <a:off x="7773930" y="3714655"/>
              <a:ext cx="72631" cy="68615"/>
            </a:xfrm>
            <a:custGeom>
              <a:avLst/>
              <a:gdLst/>
              <a:ahLst/>
              <a:cxnLst/>
              <a:rect l="l" t="t" r="r" b="b"/>
              <a:pathLst>
                <a:path w="9311" h="10284" extrusionOk="0">
                  <a:moveTo>
                    <a:pt x="946" y="0"/>
                  </a:moveTo>
                  <a:cubicBezTo>
                    <a:pt x="292" y="1746"/>
                    <a:pt x="1" y="3637"/>
                    <a:pt x="219" y="5528"/>
                  </a:cubicBezTo>
                  <a:cubicBezTo>
                    <a:pt x="292" y="6547"/>
                    <a:pt x="583" y="7492"/>
                    <a:pt x="1092" y="8438"/>
                  </a:cubicBezTo>
                  <a:cubicBezTo>
                    <a:pt x="1237" y="8656"/>
                    <a:pt x="1383" y="8874"/>
                    <a:pt x="1601" y="9092"/>
                  </a:cubicBezTo>
                  <a:cubicBezTo>
                    <a:pt x="1819" y="9310"/>
                    <a:pt x="2110" y="9529"/>
                    <a:pt x="2328" y="9747"/>
                  </a:cubicBezTo>
                  <a:cubicBezTo>
                    <a:pt x="2619" y="9892"/>
                    <a:pt x="2910" y="9965"/>
                    <a:pt x="3274" y="10111"/>
                  </a:cubicBezTo>
                  <a:cubicBezTo>
                    <a:pt x="3565" y="10183"/>
                    <a:pt x="3856" y="10256"/>
                    <a:pt x="4147" y="10256"/>
                  </a:cubicBezTo>
                  <a:cubicBezTo>
                    <a:pt x="4292" y="10274"/>
                    <a:pt x="4442" y="10283"/>
                    <a:pt x="4594" y="10283"/>
                  </a:cubicBezTo>
                  <a:cubicBezTo>
                    <a:pt x="5051" y="10283"/>
                    <a:pt x="5529" y="10201"/>
                    <a:pt x="5965" y="10038"/>
                  </a:cubicBezTo>
                  <a:cubicBezTo>
                    <a:pt x="6547" y="9820"/>
                    <a:pt x="7056" y="9456"/>
                    <a:pt x="7420" y="9020"/>
                  </a:cubicBezTo>
                  <a:cubicBezTo>
                    <a:pt x="8147" y="8219"/>
                    <a:pt x="8656" y="7274"/>
                    <a:pt x="8874" y="6183"/>
                  </a:cubicBezTo>
                  <a:cubicBezTo>
                    <a:pt x="9311" y="4364"/>
                    <a:pt x="9165" y="2473"/>
                    <a:pt x="8656" y="655"/>
                  </a:cubicBezTo>
                  <a:cubicBezTo>
                    <a:pt x="8292" y="2328"/>
                    <a:pt x="7783" y="4001"/>
                    <a:pt x="7129" y="5601"/>
                  </a:cubicBezTo>
                  <a:cubicBezTo>
                    <a:pt x="6838" y="6328"/>
                    <a:pt x="6474" y="6910"/>
                    <a:pt x="5892" y="7419"/>
                  </a:cubicBezTo>
                  <a:cubicBezTo>
                    <a:pt x="5456" y="7783"/>
                    <a:pt x="4874" y="7928"/>
                    <a:pt x="4365" y="7928"/>
                  </a:cubicBezTo>
                  <a:cubicBezTo>
                    <a:pt x="3783" y="7856"/>
                    <a:pt x="3274" y="7565"/>
                    <a:pt x="2983" y="7128"/>
                  </a:cubicBezTo>
                  <a:cubicBezTo>
                    <a:pt x="2546" y="6474"/>
                    <a:pt x="2255" y="5819"/>
                    <a:pt x="2037" y="5092"/>
                  </a:cubicBezTo>
                  <a:cubicBezTo>
                    <a:pt x="1601" y="3419"/>
                    <a:pt x="1164" y="1673"/>
                    <a:pt x="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64;p56">
              <a:extLst>
                <a:ext uri="{FF2B5EF4-FFF2-40B4-BE49-F238E27FC236}">
                  <a16:creationId xmlns:a16="http://schemas.microsoft.com/office/drawing/2014/main" id="{B6FB761F-C37D-4D92-86A5-1ED7EA77A058}"/>
                </a:ext>
              </a:extLst>
            </p:cNvPr>
            <p:cNvSpPr/>
            <p:nvPr/>
          </p:nvSpPr>
          <p:spPr>
            <a:xfrm rot="-756389">
              <a:off x="7482221" y="3743454"/>
              <a:ext cx="76040" cy="78743"/>
            </a:xfrm>
            <a:custGeom>
              <a:avLst/>
              <a:gdLst/>
              <a:ahLst/>
              <a:cxnLst/>
              <a:rect l="l" t="t" r="r" b="b"/>
              <a:pathLst>
                <a:path w="9748" h="11802" extrusionOk="0">
                  <a:moveTo>
                    <a:pt x="2183" y="1"/>
                  </a:moveTo>
                  <a:lnTo>
                    <a:pt x="2183" y="1"/>
                  </a:lnTo>
                  <a:cubicBezTo>
                    <a:pt x="1164" y="1746"/>
                    <a:pt x="510" y="3637"/>
                    <a:pt x="146" y="5601"/>
                  </a:cubicBezTo>
                  <a:cubicBezTo>
                    <a:pt x="1" y="6692"/>
                    <a:pt x="1" y="7783"/>
                    <a:pt x="146" y="8874"/>
                  </a:cubicBezTo>
                  <a:cubicBezTo>
                    <a:pt x="292" y="9529"/>
                    <a:pt x="583" y="10111"/>
                    <a:pt x="946" y="10693"/>
                  </a:cubicBezTo>
                  <a:cubicBezTo>
                    <a:pt x="1455" y="11275"/>
                    <a:pt x="2183" y="11711"/>
                    <a:pt x="2983" y="11784"/>
                  </a:cubicBezTo>
                  <a:cubicBezTo>
                    <a:pt x="3101" y="11796"/>
                    <a:pt x="3219" y="11802"/>
                    <a:pt x="3337" y="11802"/>
                  </a:cubicBezTo>
                  <a:cubicBezTo>
                    <a:pt x="3944" y="11802"/>
                    <a:pt x="4544" y="11640"/>
                    <a:pt x="5092" y="11275"/>
                  </a:cubicBezTo>
                  <a:cubicBezTo>
                    <a:pt x="5601" y="10984"/>
                    <a:pt x="6038" y="10547"/>
                    <a:pt x="6401" y="10111"/>
                  </a:cubicBezTo>
                  <a:cubicBezTo>
                    <a:pt x="7129" y="9311"/>
                    <a:pt x="7711" y="8438"/>
                    <a:pt x="8147" y="7492"/>
                  </a:cubicBezTo>
                  <a:cubicBezTo>
                    <a:pt x="8947" y="5674"/>
                    <a:pt x="9529" y="3710"/>
                    <a:pt x="9747" y="1674"/>
                  </a:cubicBezTo>
                  <a:lnTo>
                    <a:pt x="9747" y="1674"/>
                  </a:lnTo>
                  <a:cubicBezTo>
                    <a:pt x="8583" y="3346"/>
                    <a:pt x="7638" y="5019"/>
                    <a:pt x="6547" y="6547"/>
                  </a:cubicBezTo>
                  <a:cubicBezTo>
                    <a:pt x="6038" y="7274"/>
                    <a:pt x="5456" y="7929"/>
                    <a:pt x="4801" y="8583"/>
                  </a:cubicBezTo>
                  <a:cubicBezTo>
                    <a:pt x="4269" y="9116"/>
                    <a:pt x="3676" y="9465"/>
                    <a:pt x="3300" y="9465"/>
                  </a:cubicBezTo>
                  <a:cubicBezTo>
                    <a:pt x="3265" y="9465"/>
                    <a:pt x="3232" y="9462"/>
                    <a:pt x="3201" y="9456"/>
                  </a:cubicBezTo>
                  <a:cubicBezTo>
                    <a:pt x="3056" y="9384"/>
                    <a:pt x="2910" y="9311"/>
                    <a:pt x="2765" y="9165"/>
                  </a:cubicBezTo>
                  <a:cubicBezTo>
                    <a:pt x="2546" y="8947"/>
                    <a:pt x="2401" y="8656"/>
                    <a:pt x="2328" y="8365"/>
                  </a:cubicBezTo>
                  <a:cubicBezTo>
                    <a:pt x="2110" y="7492"/>
                    <a:pt x="2037" y="6620"/>
                    <a:pt x="2037" y="5747"/>
                  </a:cubicBezTo>
                  <a:cubicBezTo>
                    <a:pt x="1965" y="3928"/>
                    <a:pt x="2110" y="1965"/>
                    <a:pt x="2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1068;p56">
            <a:extLst>
              <a:ext uri="{FF2B5EF4-FFF2-40B4-BE49-F238E27FC236}">
                <a16:creationId xmlns:a16="http://schemas.microsoft.com/office/drawing/2014/main" id="{313129BF-6B06-4B30-8D19-8122FAA942F1}"/>
              </a:ext>
            </a:extLst>
          </p:cNvPr>
          <p:cNvGrpSpPr/>
          <p:nvPr/>
        </p:nvGrpSpPr>
        <p:grpSpPr>
          <a:xfrm rot="-1800832">
            <a:off x="4697161" y="4010939"/>
            <a:ext cx="1240499" cy="881424"/>
            <a:chOff x="158275" y="279625"/>
            <a:chExt cx="7223625" cy="5132675"/>
          </a:xfrm>
        </p:grpSpPr>
        <p:sp>
          <p:nvSpPr>
            <p:cNvPr id="71" name="Google Shape;1069;p56">
              <a:extLst>
                <a:ext uri="{FF2B5EF4-FFF2-40B4-BE49-F238E27FC236}">
                  <a16:creationId xmlns:a16="http://schemas.microsoft.com/office/drawing/2014/main" id="{15DA224A-C08B-4A1C-8DA0-77230923396C}"/>
                </a:ext>
              </a:extLst>
            </p:cNvPr>
            <p:cNvSpPr/>
            <p:nvPr/>
          </p:nvSpPr>
          <p:spPr>
            <a:xfrm>
              <a:off x="233900" y="279625"/>
              <a:ext cx="7148000" cy="5132675"/>
            </a:xfrm>
            <a:custGeom>
              <a:avLst/>
              <a:gdLst/>
              <a:ahLst/>
              <a:cxnLst/>
              <a:rect l="l" t="t" r="r" b="b"/>
              <a:pathLst>
                <a:path w="285920" h="205307" extrusionOk="0">
                  <a:moveTo>
                    <a:pt x="179704" y="0"/>
                  </a:moveTo>
                  <a:cubicBezTo>
                    <a:pt x="177242" y="0"/>
                    <a:pt x="174763" y="508"/>
                    <a:pt x="172459" y="1506"/>
                  </a:cubicBezTo>
                  <a:cubicBezTo>
                    <a:pt x="163719" y="5204"/>
                    <a:pt x="160021" y="14112"/>
                    <a:pt x="156827" y="22517"/>
                  </a:cubicBezTo>
                  <a:cubicBezTo>
                    <a:pt x="155483" y="26383"/>
                    <a:pt x="154306" y="30249"/>
                    <a:pt x="153297" y="34283"/>
                  </a:cubicBezTo>
                  <a:cubicBezTo>
                    <a:pt x="142204" y="32434"/>
                    <a:pt x="131278" y="30753"/>
                    <a:pt x="120184" y="29576"/>
                  </a:cubicBezTo>
                  <a:cubicBezTo>
                    <a:pt x="113743" y="28845"/>
                    <a:pt x="107175" y="28368"/>
                    <a:pt x="100702" y="28368"/>
                  </a:cubicBezTo>
                  <a:cubicBezTo>
                    <a:pt x="99742" y="28368"/>
                    <a:pt x="98784" y="28378"/>
                    <a:pt x="97828" y="28400"/>
                  </a:cubicBezTo>
                  <a:cubicBezTo>
                    <a:pt x="89424" y="28568"/>
                    <a:pt x="81356" y="30081"/>
                    <a:pt x="73455" y="32938"/>
                  </a:cubicBezTo>
                  <a:cubicBezTo>
                    <a:pt x="71943" y="32770"/>
                    <a:pt x="70388" y="32686"/>
                    <a:pt x="68833" y="32686"/>
                  </a:cubicBezTo>
                  <a:cubicBezTo>
                    <a:pt x="67278" y="32686"/>
                    <a:pt x="65723" y="32770"/>
                    <a:pt x="64211" y="32938"/>
                  </a:cubicBezTo>
                  <a:cubicBezTo>
                    <a:pt x="58328" y="33443"/>
                    <a:pt x="52781" y="34955"/>
                    <a:pt x="47402" y="37140"/>
                  </a:cubicBezTo>
                  <a:cubicBezTo>
                    <a:pt x="41687" y="39494"/>
                    <a:pt x="36308" y="42519"/>
                    <a:pt x="31265" y="46217"/>
                  </a:cubicBezTo>
                  <a:cubicBezTo>
                    <a:pt x="22020" y="52773"/>
                    <a:pt x="14120" y="61177"/>
                    <a:pt x="8237" y="70926"/>
                  </a:cubicBezTo>
                  <a:cubicBezTo>
                    <a:pt x="2858" y="80171"/>
                    <a:pt x="1" y="90761"/>
                    <a:pt x="169" y="101518"/>
                  </a:cubicBezTo>
                  <a:cubicBezTo>
                    <a:pt x="505" y="112948"/>
                    <a:pt x="4203" y="124042"/>
                    <a:pt x="10590" y="133791"/>
                  </a:cubicBezTo>
                  <a:cubicBezTo>
                    <a:pt x="28408" y="160853"/>
                    <a:pt x="59336" y="175309"/>
                    <a:pt x="88415" y="187075"/>
                  </a:cubicBezTo>
                  <a:cubicBezTo>
                    <a:pt x="103711" y="193294"/>
                    <a:pt x="119680" y="198169"/>
                    <a:pt x="135984" y="201531"/>
                  </a:cubicBezTo>
                  <a:cubicBezTo>
                    <a:pt x="147865" y="203961"/>
                    <a:pt x="159855" y="205307"/>
                    <a:pt x="171953" y="205307"/>
                  </a:cubicBezTo>
                  <a:cubicBezTo>
                    <a:pt x="174917" y="205307"/>
                    <a:pt x="177887" y="205226"/>
                    <a:pt x="180864" y="205060"/>
                  </a:cubicBezTo>
                  <a:cubicBezTo>
                    <a:pt x="194983" y="204220"/>
                    <a:pt x="208935" y="200522"/>
                    <a:pt x="221709" y="194303"/>
                  </a:cubicBezTo>
                  <a:cubicBezTo>
                    <a:pt x="233475" y="188084"/>
                    <a:pt x="243393" y="179007"/>
                    <a:pt x="250789" y="167913"/>
                  </a:cubicBezTo>
                  <a:cubicBezTo>
                    <a:pt x="252301" y="165392"/>
                    <a:pt x="253814" y="162870"/>
                    <a:pt x="255159" y="160349"/>
                  </a:cubicBezTo>
                  <a:cubicBezTo>
                    <a:pt x="257344" y="155979"/>
                    <a:pt x="257848" y="151104"/>
                    <a:pt x="256504" y="146566"/>
                  </a:cubicBezTo>
                  <a:cubicBezTo>
                    <a:pt x="260538" y="143876"/>
                    <a:pt x="264068" y="140683"/>
                    <a:pt x="267093" y="137153"/>
                  </a:cubicBezTo>
                  <a:cubicBezTo>
                    <a:pt x="277178" y="124546"/>
                    <a:pt x="285919" y="106729"/>
                    <a:pt x="280372" y="90088"/>
                  </a:cubicBezTo>
                  <a:cubicBezTo>
                    <a:pt x="277178" y="81011"/>
                    <a:pt x="270623" y="73784"/>
                    <a:pt x="261882" y="69750"/>
                  </a:cubicBezTo>
                  <a:cubicBezTo>
                    <a:pt x="261546" y="69077"/>
                    <a:pt x="261378" y="68405"/>
                    <a:pt x="261042" y="67901"/>
                  </a:cubicBezTo>
                  <a:cubicBezTo>
                    <a:pt x="262050" y="61009"/>
                    <a:pt x="262219" y="53949"/>
                    <a:pt x="261378" y="47058"/>
                  </a:cubicBezTo>
                  <a:cubicBezTo>
                    <a:pt x="260706" y="42183"/>
                    <a:pt x="260033" y="37309"/>
                    <a:pt x="259193" y="32602"/>
                  </a:cubicBezTo>
                  <a:cubicBezTo>
                    <a:pt x="258353" y="27896"/>
                    <a:pt x="257176" y="22013"/>
                    <a:pt x="253142" y="18315"/>
                  </a:cubicBezTo>
                  <a:cubicBezTo>
                    <a:pt x="251965" y="16970"/>
                    <a:pt x="250620" y="15961"/>
                    <a:pt x="249108" y="15121"/>
                  </a:cubicBezTo>
                  <a:cubicBezTo>
                    <a:pt x="246082" y="13440"/>
                    <a:pt x="242720" y="12600"/>
                    <a:pt x="239359" y="12600"/>
                  </a:cubicBezTo>
                  <a:cubicBezTo>
                    <a:pt x="235997" y="12600"/>
                    <a:pt x="232635" y="13440"/>
                    <a:pt x="229609" y="15121"/>
                  </a:cubicBezTo>
                  <a:cubicBezTo>
                    <a:pt x="228937" y="15457"/>
                    <a:pt x="228433" y="15793"/>
                    <a:pt x="227929" y="15961"/>
                  </a:cubicBezTo>
                  <a:lnTo>
                    <a:pt x="220028" y="20500"/>
                  </a:lnTo>
                  <a:lnTo>
                    <a:pt x="211792" y="25206"/>
                  </a:lnTo>
                  <a:cubicBezTo>
                    <a:pt x="208430" y="20332"/>
                    <a:pt x="204396" y="15793"/>
                    <a:pt x="200026" y="11927"/>
                  </a:cubicBezTo>
                  <a:cubicBezTo>
                    <a:pt x="197673" y="9742"/>
                    <a:pt x="195488" y="8061"/>
                    <a:pt x="193134" y="6044"/>
                  </a:cubicBezTo>
                  <a:cubicBezTo>
                    <a:pt x="191622" y="4699"/>
                    <a:pt x="189941" y="3355"/>
                    <a:pt x="188092" y="2178"/>
                  </a:cubicBezTo>
                  <a:cubicBezTo>
                    <a:pt x="185535" y="717"/>
                    <a:pt x="182632" y="0"/>
                    <a:pt x="179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70;p56">
              <a:extLst>
                <a:ext uri="{FF2B5EF4-FFF2-40B4-BE49-F238E27FC236}">
                  <a16:creationId xmlns:a16="http://schemas.microsoft.com/office/drawing/2014/main" id="{C26AAD8C-9FD5-47F5-B832-65BA7EE917CE}"/>
                </a:ext>
              </a:extLst>
            </p:cNvPr>
            <p:cNvSpPr/>
            <p:nvPr/>
          </p:nvSpPr>
          <p:spPr>
            <a:xfrm>
              <a:off x="158275" y="1510750"/>
              <a:ext cx="3857650" cy="3235650"/>
            </a:xfrm>
            <a:custGeom>
              <a:avLst/>
              <a:gdLst/>
              <a:ahLst/>
              <a:cxnLst/>
              <a:rect l="l" t="t" r="r" b="b"/>
              <a:pathLst>
                <a:path w="154306" h="129426" extrusionOk="0">
                  <a:moveTo>
                    <a:pt x="71488" y="0"/>
                  </a:moveTo>
                  <a:cubicBezTo>
                    <a:pt x="65085" y="0"/>
                    <a:pt x="58785" y="1669"/>
                    <a:pt x="53116" y="4872"/>
                  </a:cubicBezTo>
                  <a:cubicBezTo>
                    <a:pt x="10422" y="28237"/>
                    <a:pt x="0" y="77318"/>
                    <a:pt x="76312" y="112953"/>
                  </a:cubicBezTo>
                  <a:cubicBezTo>
                    <a:pt x="89759" y="119340"/>
                    <a:pt x="103543" y="124719"/>
                    <a:pt x="117662" y="129426"/>
                  </a:cubicBezTo>
                  <a:lnTo>
                    <a:pt x="125898" y="118500"/>
                  </a:lnTo>
                  <a:lnTo>
                    <a:pt x="115309" y="110936"/>
                  </a:lnTo>
                  <a:lnTo>
                    <a:pt x="134471" y="107070"/>
                  </a:lnTo>
                  <a:lnTo>
                    <a:pt x="135648" y="105557"/>
                  </a:lnTo>
                  <a:lnTo>
                    <a:pt x="127915" y="91606"/>
                  </a:lnTo>
                  <a:lnTo>
                    <a:pt x="144052" y="91606"/>
                  </a:lnTo>
                  <a:lnTo>
                    <a:pt x="141026" y="76814"/>
                  </a:lnTo>
                  <a:lnTo>
                    <a:pt x="154305" y="80512"/>
                  </a:lnTo>
                  <a:lnTo>
                    <a:pt x="154137" y="80008"/>
                  </a:lnTo>
                  <a:lnTo>
                    <a:pt x="63706" y="10755"/>
                  </a:lnTo>
                  <a:cubicBezTo>
                    <a:pt x="67908" y="6553"/>
                    <a:pt x="72951" y="3023"/>
                    <a:pt x="78498" y="670"/>
                  </a:cubicBezTo>
                  <a:cubicBezTo>
                    <a:pt x="76165" y="222"/>
                    <a:pt x="73820" y="0"/>
                    <a:pt x="71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71;p56">
              <a:extLst>
                <a:ext uri="{FF2B5EF4-FFF2-40B4-BE49-F238E27FC236}">
                  <a16:creationId xmlns:a16="http://schemas.microsoft.com/office/drawing/2014/main" id="{B29D319E-1F05-4B44-ACF2-BA32F59C4443}"/>
                </a:ext>
              </a:extLst>
            </p:cNvPr>
            <p:cNvSpPr/>
            <p:nvPr/>
          </p:nvSpPr>
          <p:spPr>
            <a:xfrm>
              <a:off x="3099825" y="4473225"/>
              <a:ext cx="466450" cy="323600"/>
            </a:xfrm>
            <a:custGeom>
              <a:avLst/>
              <a:gdLst/>
              <a:ahLst/>
              <a:cxnLst/>
              <a:rect l="l" t="t" r="r" b="b"/>
              <a:pathLst>
                <a:path w="18658" h="12944" extrusionOk="0">
                  <a:moveTo>
                    <a:pt x="8236" y="1"/>
                  </a:moveTo>
                  <a:lnTo>
                    <a:pt x="0" y="10927"/>
                  </a:lnTo>
                  <a:cubicBezTo>
                    <a:pt x="2353" y="11599"/>
                    <a:pt x="4538" y="12271"/>
                    <a:pt x="6724" y="12944"/>
                  </a:cubicBezTo>
                  <a:lnTo>
                    <a:pt x="18658" y="7229"/>
                  </a:lnTo>
                  <a:lnTo>
                    <a:pt x="82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072;p56">
              <a:extLst>
                <a:ext uri="{FF2B5EF4-FFF2-40B4-BE49-F238E27FC236}">
                  <a16:creationId xmlns:a16="http://schemas.microsoft.com/office/drawing/2014/main" id="{BB1645A3-AD35-4E38-BF74-E85833765FFC}"/>
                </a:ext>
              </a:extLst>
            </p:cNvPr>
            <p:cNvSpPr/>
            <p:nvPr/>
          </p:nvSpPr>
          <p:spPr>
            <a:xfrm>
              <a:off x="3515825" y="4149675"/>
              <a:ext cx="50450" cy="37825"/>
            </a:xfrm>
            <a:custGeom>
              <a:avLst/>
              <a:gdLst/>
              <a:ahLst/>
              <a:cxnLst/>
              <a:rect l="l" t="t" r="r" b="b"/>
              <a:pathLst>
                <a:path w="2018" h="1513" extrusionOk="0">
                  <a:moveTo>
                    <a:pt x="1177" y="0"/>
                  </a:moveTo>
                  <a:lnTo>
                    <a:pt x="1" y="1513"/>
                  </a:lnTo>
                  <a:lnTo>
                    <a:pt x="2018" y="1177"/>
                  </a:lnTo>
                  <a:lnTo>
                    <a:pt x="11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73;p56">
              <a:extLst>
                <a:ext uri="{FF2B5EF4-FFF2-40B4-BE49-F238E27FC236}">
                  <a16:creationId xmlns:a16="http://schemas.microsoft.com/office/drawing/2014/main" id="{FE7740E9-5D75-4637-8904-EF313BCA2B3E}"/>
                </a:ext>
              </a:extLst>
            </p:cNvPr>
            <p:cNvSpPr/>
            <p:nvPr/>
          </p:nvSpPr>
          <p:spPr>
            <a:xfrm>
              <a:off x="1691564" y="1527764"/>
              <a:ext cx="2710994" cy="2139151"/>
            </a:xfrm>
            <a:custGeom>
              <a:avLst/>
              <a:gdLst/>
              <a:ahLst/>
              <a:cxnLst/>
              <a:rect l="l" t="t" r="r" b="b"/>
              <a:pathLst>
                <a:path w="98501" h="79338" extrusionOk="0">
                  <a:moveTo>
                    <a:pt x="14625" y="0"/>
                  </a:moveTo>
                  <a:cubicBezTo>
                    <a:pt x="9246" y="2353"/>
                    <a:pt x="4203" y="5715"/>
                    <a:pt x="1" y="10085"/>
                  </a:cubicBezTo>
                  <a:lnTo>
                    <a:pt x="90432" y="79338"/>
                  </a:lnTo>
                  <a:lnTo>
                    <a:pt x="90432" y="61520"/>
                  </a:lnTo>
                  <a:lnTo>
                    <a:pt x="98501" y="69084"/>
                  </a:lnTo>
                  <a:cubicBezTo>
                    <a:pt x="72111" y="40509"/>
                    <a:pt x="43536" y="5211"/>
                    <a:pt x="14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74;p56">
              <a:extLst>
                <a:ext uri="{FF2B5EF4-FFF2-40B4-BE49-F238E27FC236}">
                  <a16:creationId xmlns:a16="http://schemas.microsoft.com/office/drawing/2014/main" id="{CD92E0C4-B2F4-48E1-A031-94A73C04EEB2}"/>
                </a:ext>
              </a:extLst>
            </p:cNvPr>
            <p:cNvSpPr/>
            <p:nvPr/>
          </p:nvSpPr>
          <p:spPr>
            <a:xfrm>
              <a:off x="4217600" y="325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8B3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75;p56">
              <a:extLst>
                <a:ext uri="{FF2B5EF4-FFF2-40B4-BE49-F238E27FC236}">
                  <a16:creationId xmlns:a16="http://schemas.microsoft.com/office/drawing/2014/main" id="{D9F8386C-7D8F-4CB9-A9B8-97EF377FBCB6}"/>
                </a:ext>
              </a:extLst>
            </p:cNvPr>
            <p:cNvSpPr/>
            <p:nvPr/>
          </p:nvSpPr>
          <p:spPr>
            <a:xfrm>
              <a:off x="3040975" y="3065500"/>
              <a:ext cx="3206325" cy="1928900"/>
            </a:xfrm>
            <a:custGeom>
              <a:avLst/>
              <a:gdLst/>
              <a:ahLst/>
              <a:cxnLst/>
              <a:rect l="l" t="t" r="r" b="b"/>
              <a:pathLst>
                <a:path w="128253" h="77156" extrusionOk="0">
                  <a:moveTo>
                    <a:pt x="38997" y="0"/>
                  </a:moveTo>
                  <a:lnTo>
                    <a:pt x="38997" y="18322"/>
                  </a:lnTo>
                  <a:lnTo>
                    <a:pt x="25718" y="14624"/>
                  </a:lnTo>
                  <a:lnTo>
                    <a:pt x="28744" y="29248"/>
                  </a:lnTo>
                  <a:lnTo>
                    <a:pt x="12607" y="29248"/>
                  </a:lnTo>
                  <a:lnTo>
                    <a:pt x="20340" y="43367"/>
                  </a:lnTo>
                  <a:lnTo>
                    <a:pt x="21012" y="44544"/>
                  </a:lnTo>
                  <a:lnTo>
                    <a:pt x="18995" y="45048"/>
                  </a:lnTo>
                  <a:lnTo>
                    <a:pt x="1" y="48914"/>
                  </a:lnTo>
                  <a:lnTo>
                    <a:pt x="10590" y="56310"/>
                  </a:lnTo>
                  <a:lnTo>
                    <a:pt x="21012" y="63706"/>
                  </a:lnTo>
                  <a:lnTo>
                    <a:pt x="9078" y="69253"/>
                  </a:lnTo>
                  <a:cubicBezTo>
                    <a:pt x="27206" y="74432"/>
                    <a:pt x="44250" y="77155"/>
                    <a:pt x="59631" y="77155"/>
                  </a:cubicBezTo>
                  <a:cubicBezTo>
                    <a:pt x="91169" y="77155"/>
                    <a:pt x="115711" y="65706"/>
                    <a:pt x="128252" y="40510"/>
                  </a:cubicBezTo>
                  <a:lnTo>
                    <a:pt x="128252" y="40510"/>
                  </a:lnTo>
                  <a:cubicBezTo>
                    <a:pt x="128252" y="40510"/>
                    <a:pt x="121474" y="45673"/>
                    <a:pt x="107318" y="45673"/>
                  </a:cubicBezTo>
                  <a:cubicBezTo>
                    <a:pt x="103779" y="45673"/>
                    <a:pt x="99778" y="45351"/>
                    <a:pt x="95307" y="44544"/>
                  </a:cubicBezTo>
                  <a:cubicBezTo>
                    <a:pt x="87911" y="43199"/>
                    <a:pt x="80179" y="38661"/>
                    <a:pt x="72111" y="32105"/>
                  </a:cubicBezTo>
                  <a:cubicBezTo>
                    <a:pt x="63202" y="24373"/>
                    <a:pt x="54798" y="16137"/>
                    <a:pt x="47066" y="7396"/>
                  </a:cubicBezTo>
                  <a:lnTo>
                    <a:pt x="389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76;p56">
              <a:extLst>
                <a:ext uri="{FF2B5EF4-FFF2-40B4-BE49-F238E27FC236}">
                  <a16:creationId xmlns:a16="http://schemas.microsoft.com/office/drawing/2014/main" id="{00EDF520-CF6F-4B4A-BF76-C1073E010548}"/>
                </a:ext>
              </a:extLst>
            </p:cNvPr>
            <p:cNvSpPr/>
            <p:nvPr/>
          </p:nvSpPr>
          <p:spPr>
            <a:xfrm>
              <a:off x="5503475" y="1012625"/>
              <a:ext cx="920300" cy="1031750"/>
            </a:xfrm>
            <a:custGeom>
              <a:avLst/>
              <a:gdLst/>
              <a:ahLst/>
              <a:cxnLst/>
              <a:rect l="l" t="t" r="r" b="b"/>
              <a:pathLst>
                <a:path w="36812" h="41270" extrusionOk="0">
                  <a:moveTo>
                    <a:pt x="28477" y="1"/>
                  </a:moveTo>
                  <a:cubicBezTo>
                    <a:pt x="27923" y="1"/>
                    <a:pt x="27359" y="186"/>
                    <a:pt x="26895" y="593"/>
                  </a:cubicBezTo>
                  <a:lnTo>
                    <a:pt x="1" y="15721"/>
                  </a:lnTo>
                  <a:cubicBezTo>
                    <a:pt x="11262" y="21604"/>
                    <a:pt x="27231" y="33034"/>
                    <a:pt x="32105" y="41270"/>
                  </a:cubicBezTo>
                  <a:cubicBezTo>
                    <a:pt x="36812" y="29336"/>
                    <a:pt x="32946" y="10006"/>
                    <a:pt x="30761" y="1769"/>
                  </a:cubicBezTo>
                  <a:cubicBezTo>
                    <a:pt x="30541" y="669"/>
                    <a:pt x="29528" y="1"/>
                    <a:pt x="28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77;p56">
              <a:extLst>
                <a:ext uri="{FF2B5EF4-FFF2-40B4-BE49-F238E27FC236}">
                  <a16:creationId xmlns:a16="http://schemas.microsoft.com/office/drawing/2014/main" id="{CA271363-A21A-4968-AA1B-6F771762E2F3}"/>
                </a:ext>
              </a:extLst>
            </p:cNvPr>
            <p:cNvSpPr/>
            <p:nvPr/>
          </p:nvSpPr>
          <p:spPr>
            <a:xfrm>
              <a:off x="5503475" y="1011700"/>
              <a:ext cx="743825" cy="604050"/>
            </a:xfrm>
            <a:custGeom>
              <a:avLst/>
              <a:gdLst/>
              <a:ahLst/>
              <a:cxnLst/>
              <a:rect l="l" t="t" r="r" b="b"/>
              <a:pathLst>
                <a:path w="29753" h="24162" extrusionOk="0">
                  <a:moveTo>
                    <a:pt x="28522" y="0"/>
                  </a:moveTo>
                  <a:cubicBezTo>
                    <a:pt x="27894" y="0"/>
                    <a:pt x="27302" y="223"/>
                    <a:pt x="26895" y="630"/>
                  </a:cubicBezTo>
                  <a:lnTo>
                    <a:pt x="1" y="15758"/>
                  </a:lnTo>
                  <a:cubicBezTo>
                    <a:pt x="4875" y="18279"/>
                    <a:pt x="9414" y="21136"/>
                    <a:pt x="13784" y="24162"/>
                  </a:cubicBezTo>
                  <a:cubicBezTo>
                    <a:pt x="16977" y="14917"/>
                    <a:pt x="21684" y="6513"/>
                    <a:pt x="29752" y="293"/>
                  </a:cubicBezTo>
                  <a:cubicBezTo>
                    <a:pt x="29354" y="95"/>
                    <a:pt x="28930" y="0"/>
                    <a:pt x="285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78;p56">
              <a:extLst>
                <a:ext uri="{FF2B5EF4-FFF2-40B4-BE49-F238E27FC236}">
                  <a16:creationId xmlns:a16="http://schemas.microsoft.com/office/drawing/2014/main" id="{23E0966D-5087-4DBC-854A-B51D1117E76C}"/>
                </a:ext>
              </a:extLst>
            </p:cNvPr>
            <p:cNvSpPr/>
            <p:nvPr/>
          </p:nvSpPr>
          <p:spPr>
            <a:xfrm>
              <a:off x="2120700" y="1404825"/>
              <a:ext cx="3197900" cy="2543150"/>
            </a:xfrm>
            <a:custGeom>
              <a:avLst/>
              <a:gdLst/>
              <a:ahLst/>
              <a:cxnLst/>
              <a:rect l="l" t="t" r="r" b="b"/>
              <a:pathLst>
                <a:path w="127916" h="101726" extrusionOk="0">
                  <a:moveTo>
                    <a:pt x="24683" y="0"/>
                  </a:moveTo>
                  <a:cubicBezTo>
                    <a:pt x="23779" y="0"/>
                    <a:pt x="22891" y="11"/>
                    <a:pt x="22020" y="33"/>
                  </a:cubicBezTo>
                  <a:cubicBezTo>
                    <a:pt x="14456" y="201"/>
                    <a:pt x="6892" y="1882"/>
                    <a:pt x="1" y="4907"/>
                  </a:cubicBezTo>
                  <a:cubicBezTo>
                    <a:pt x="28912" y="10118"/>
                    <a:pt x="57487" y="45416"/>
                    <a:pt x="83877" y="73991"/>
                  </a:cubicBezTo>
                  <a:cubicBezTo>
                    <a:pt x="91609" y="82732"/>
                    <a:pt x="100013" y="90968"/>
                    <a:pt x="108922" y="98532"/>
                  </a:cubicBezTo>
                  <a:lnTo>
                    <a:pt x="127916" y="101726"/>
                  </a:lnTo>
                  <a:cubicBezTo>
                    <a:pt x="107241" y="88111"/>
                    <a:pt x="69757" y="56678"/>
                    <a:pt x="68581" y="45080"/>
                  </a:cubicBezTo>
                  <a:cubicBezTo>
                    <a:pt x="70598" y="33650"/>
                    <a:pt x="75304" y="22893"/>
                    <a:pt x="82364" y="13648"/>
                  </a:cubicBezTo>
                  <a:cubicBezTo>
                    <a:pt x="83204" y="12303"/>
                    <a:pt x="84381" y="11126"/>
                    <a:pt x="85389" y="9950"/>
                  </a:cubicBezTo>
                  <a:lnTo>
                    <a:pt x="90600" y="7597"/>
                  </a:lnTo>
                  <a:cubicBezTo>
                    <a:pt x="90600" y="7597"/>
                    <a:pt x="83372" y="7260"/>
                    <a:pt x="81523" y="6924"/>
                  </a:cubicBezTo>
                  <a:cubicBezTo>
                    <a:pt x="72356" y="5155"/>
                    <a:pt x="44722" y="0"/>
                    <a:pt x="246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79;p56">
              <a:extLst>
                <a:ext uri="{FF2B5EF4-FFF2-40B4-BE49-F238E27FC236}">
                  <a16:creationId xmlns:a16="http://schemas.microsoft.com/office/drawing/2014/main" id="{C2FEC6E9-87CC-4CD9-A11A-F129428EF51A}"/>
                </a:ext>
              </a:extLst>
            </p:cNvPr>
            <p:cNvSpPr/>
            <p:nvPr/>
          </p:nvSpPr>
          <p:spPr>
            <a:xfrm>
              <a:off x="5835450" y="2355325"/>
              <a:ext cx="1340525" cy="1466600"/>
            </a:xfrm>
            <a:custGeom>
              <a:avLst/>
              <a:gdLst/>
              <a:ahLst/>
              <a:cxnLst/>
              <a:rect l="l" t="t" r="r" b="b"/>
              <a:pathLst>
                <a:path w="53621" h="58664" extrusionOk="0">
                  <a:moveTo>
                    <a:pt x="25214" y="0"/>
                  </a:moveTo>
                  <a:lnTo>
                    <a:pt x="25214" y="0"/>
                  </a:lnTo>
                  <a:cubicBezTo>
                    <a:pt x="28576" y="8069"/>
                    <a:pt x="28744" y="17145"/>
                    <a:pt x="25718" y="25214"/>
                  </a:cubicBezTo>
                  <a:cubicBezTo>
                    <a:pt x="20339" y="38829"/>
                    <a:pt x="1" y="58663"/>
                    <a:pt x="1" y="58663"/>
                  </a:cubicBezTo>
                  <a:cubicBezTo>
                    <a:pt x="1" y="58663"/>
                    <a:pt x="15633" y="55638"/>
                    <a:pt x="25718" y="47569"/>
                  </a:cubicBezTo>
                  <a:cubicBezTo>
                    <a:pt x="37652" y="37988"/>
                    <a:pt x="53621" y="7060"/>
                    <a:pt x="25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80;p56">
              <a:extLst>
                <a:ext uri="{FF2B5EF4-FFF2-40B4-BE49-F238E27FC236}">
                  <a16:creationId xmlns:a16="http://schemas.microsoft.com/office/drawing/2014/main" id="{A4DB52BB-EA33-40E7-B2C6-428A015B2746}"/>
                </a:ext>
              </a:extLst>
            </p:cNvPr>
            <p:cNvSpPr/>
            <p:nvPr/>
          </p:nvSpPr>
          <p:spPr>
            <a:xfrm>
              <a:off x="4402500" y="695650"/>
              <a:ext cx="865675" cy="869675"/>
            </a:xfrm>
            <a:custGeom>
              <a:avLst/>
              <a:gdLst/>
              <a:ahLst/>
              <a:cxnLst/>
              <a:rect l="l" t="t" r="r" b="b"/>
              <a:pathLst>
                <a:path w="34627" h="34787" extrusionOk="0">
                  <a:moveTo>
                    <a:pt x="12655" y="0"/>
                  </a:moveTo>
                  <a:cubicBezTo>
                    <a:pt x="9354" y="0"/>
                    <a:pt x="4122" y="14902"/>
                    <a:pt x="1177" y="28232"/>
                  </a:cubicBezTo>
                  <a:cubicBezTo>
                    <a:pt x="841" y="30585"/>
                    <a:pt x="337" y="32770"/>
                    <a:pt x="0" y="34787"/>
                  </a:cubicBezTo>
                  <a:cubicBezTo>
                    <a:pt x="1345" y="33946"/>
                    <a:pt x="2690" y="33106"/>
                    <a:pt x="4203" y="32266"/>
                  </a:cubicBezTo>
                  <a:cubicBezTo>
                    <a:pt x="13952" y="28063"/>
                    <a:pt x="24205" y="25206"/>
                    <a:pt x="34627" y="23861"/>
                  </a:cubicBezTo>
                  <a:cubicBezTo>
                    <a:pt x="31265" y="14280"/>
                    <a:pt x="16305" y="2850"/>
                    <a:pt x="13448" y="329"/>
                  </a:cubicBezTo>
                  <a:cubicBezTo>
                    <a:pt x="13199" y="106"/>
                    <a:pt x="12934" y="0"/>
                    <a:pt x="12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81;p56">
              <a:extLst>
                <a:ext uri="{FF2B5EF4-FFF2-40B4-BE49-F238E27FC236}">
                  <a16:creationId xmlns:a16="http://schemas.microsoft.com/office/drawing/2014/main" id="{8526176E-BB3B-4EEF-8AB0-C43F0EF1924E}"/>
                </a:ext>
              </a:extLst>
            </p:cNvPr>
            <p:cNvSpPr/>
            <p:nvPr/>
          </p:nvSpPr>
          <p:spPr>
            <a:xfrm>
              <a:off x="4696650" y="697550"/>
              <a:ext cx="567325" cy="699700"/>
            </a:xfrm>
            <a:custGeom>
              <a:avLst/>
              <a:gdLst/>
              <a:ahLst/>
              <a:cxnLst/>
              <a:rect l="l" t="t" r="r" b="b"/>
              <a:pathLst>
                <a:path w="22693" h="27988" extrusionOk="0">
                  <a:moveTo>
                    <a:pt x="841" y="1"/>
                  </a:moveTo>
                  <a:cubicBezTo>
                    <a:pt x="547" y="1"/>
                    <a:pt x="253" y="85"/>
                    <a:pt x="1" y="253"/>
                  </a:cubicBezTo>
                  <a:cubicBezTo>
                    <a:pt x="1" y="421"/>
                    <a:pt x="1" y="589"/>
                    <a:pt x="169" y="589"/>
                  </a:cubicBezTo>
                  <a:cubicBezTo>
                    <a:pt x="2690" y="9498"/>
                    <a:pt x="4035" y="18743"/>
                    <a:pt x="3867" y="27987"/>
                  </a:cubicBezTo>
                  <a:cubicBezTo>
                    <a:pt x="9918" y="25970"/>
                    <a:pt x="16305" y="24626"/>
                    <a:pt x="22693" y="23953"/>
                  </a:cubicBezTo>
                  <a:cubicBezTo>
                    <a:pt x="19499" y="14204"/>
                    <a:pt x="4539" y="2774"/>
                    <a:pt x="1682" y="253"/>
                  </a:cubicBezTo>
                  <a:cubicBezTo>
                    <a:pt x="1429" y="85"/>
                    <a:pt x="1135" y="1"/>
                    <a:pt x="8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82;p56">
              <a:extLst>
                <a:ext uri="{FF2B5EF4-FFF2-40B4-BE49-F238E27FC236}">
                  <a16:creationId xmlns:a16="http://schemas.microsoft.com/office/drawing/2014/main" id="{20378717-9914-47B6-A40E-9F973C841146}"/>
                </a:ext>
              </a:extLst>
            </p:cNvPr>
            <p:cNvSpPr/>
            <p:nvPr/>
          </p:nvSpPr>
          <p:spPr>
            <a:xfrm>
              <a:off x="3831000" y="1287000"/>
              <a:ext cx="2630600" cy="2725475"/>
            </a:xfrm>
            <a:custGeom>
              <a:avLst/>
              <a:gdLst/>
              <a:ahLst/>
              <a:cxnLst/>
              <a:rect l="l" t="t" r="r" b="b"/>
              <a:pathLst>
                <a:path w="105224" h="109019" extrusionOk="0">
                  <a:moveTo>
                    <a:pt x="52576" y="0"/>
                  </a:moveTo>
                  <a:cubicBezTo>
                    <a:pt x="51917" y="0"/>
                    <a:pt x="51256" y="13"/>
                    <a:pt x="50595" y="39"/>
                  </a:cubicBezTo>
                  <a:cubicBezTo>
                    <a:pt x="45048" y="39"/>
                    <a:pt x="39669" y="1048"/>
                    <a:pt x="34627" y="3065"/>
                  </a:cubicBezTo>
                  <a:cubicBezTo>
                    <a:pt x="27903" y="5418"/>
                    <a:pt x="22020" y="9452"/>
                    <a:pt x="17145" y="14663"/>
                  </a:cubicBezTo>
                  <a:cubicBezTo>
                    <a:pt x="15969" y="15839"/>
                    <a:pt x="14960" y="17016"/>
                    <a:pt x="13952" y="18361"/>
                  </a:cubicBezTo>
                  <a:cubicBezTo>
                    <a:pt x="6892" y="27606"/>
                    <a:pt x="2186" y="38363"/>
                    <a:pt x="0" y="49793"/>
                  </a:cubicBezTo>
                  <a:cubicBezTo>
                    <a:pt x="0" y="49793"/>
                    <a:pt x="13279" y="40716"/>
                    <a:pt x="26726" y="38027"/>
                  </a:cubicBezTo>
                  <a:cubicBezTo>
                    <a:pt x="28712" y="37512"/>
                    <a:pt x="30730" y="37255"/>
                    <a:pt x="32751" y="37255"/>
                  </a:cubicBezTo>
                  <a:cubicBezTo>
                    <a:pt x="35351" y="37255"/>
                    <a:pt x="37957" y="37680"/>
                    <a:pt x="40510" y="38531"/>
                  </a:cubicBezTo>
                  <a:cubicBezTo>
                    <a:pt x="44544" y="39876"/>
                    <a:pt x="47906" y="45423"/>
                    <a:pt x="50931" y="52819"/>
                  </a:cubicBezTo>
                  <a:cubicBezTo>
                    <a:pt x="57150" y="69291"/>
                    <a:pt x="61016" y="94841"/>
                    <a:pt x="62697" y="107784"/>
                  </a:cubicBezTo>
                  <a:cubicBezTo>
                    <a:pt x="64580" y="108607"/>
                    <a:pt x="66627" y="109019"/>
                    <a:pt x="68724" y="109019"/>
                  </a:cubicBezTo>
                  <a:cubicBezTo>
                    <a:pt x="69623" y="109019"/>
                    <a:pt x="70530" y="108943"/>
                    <a:pt x="71438" y="108792"/>
                  </a:cubicBezTo>
                  <a:cubicBezTo>
                    <a:pt x="73455" y="108120"/>
                    <a:pt x="75472" y="106775"/>
                    <a:pt x="76985" y="105094"/>
                  </a:cubicBezTo>
                  <a:cubicBezTo>
                    <a:pt x="74127" y="92488"/>
                    <a:pt x="76649" y="70804"/>
                    <a:pt x="80851" y="54668"/>
                  </a:cubicBezTo>
                  <a:cubicBezTo>
                    <a:pt x="83540" y="43238"/>
                    <a:pt x="87070" y="34497"/>
                    <a:pt x="90096" y="33657"/>
                  </a:cubicBezTo>
                  <a:cubicBezTo>
                    <a:pt x="90465" y="33534"/>
                    <a:pt x="90863" y="33475"/>
                    <a:pt x="91284" y="33475"/>
                  </a:cubicBezTo>
                  <a:cubicBezTo>
                    <a:pt x="94887" y="33475"/>
                    <a:pt x="100258" y="37767"/>
                    <a:pt x="105224" y="42733"/>
                  </a:cubicBezTo>
                  <a:cubicBezTo>
                    <a:pt x="103543" y="37859"/>
                    <a:pt x="101526" y="33321"/>
                    <a:pt x="99004" y="29118"/>
                  </a:cubicBezTo>
                  <a:cubicBezTo>
                    <a:pt x="93458" y="19033"/>
                    <a:pt x="85221" y="10965"/>
                    <a:pt x="75304" y="5418"/>
                  </a:cubicBezTo>
                  <a:cubicBezTo>
                    <a:pt x="68168" y="1850"/>
                    <a:pt x="60460" y="0"/>
                    <a:pt x="525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83;p56">
              <a:extLst>
                <a:ext uri="{FF2B5EF4-FFF2-40B4-BE49-F238E27FC236}">
                  <a16:creationId xmlns:a16="http://schemas.microsoft.com/office/drawing/2014/main" id="{7E1778B9-71F1-4D33-904C-567C32A9F14C}"/>
                </a:ext>
              </a:extLst>
            </p:cNvPr>
            <p:cNvSpPr/>
            <p:nvPr/>
          </p:nvSpPr>
          <p:spPr>
            <a:xfrm>
              <a:off x="5318575" y="3786600"/>
              <a:ext cx="516900" cy="289075"/>
            </a:xfrm>
            <a:custGeom>
              <a:avLst/>
              <a:gdLst/>
              <a:ahLst/>
              <a:cxnLst/>
              <a:rect l="l" t="t" r="r" b="b"/>
              <a:pathLst>
                <a:path w="20676" h="11563" extrusionOk="0">
                  <a:moveTo>
                    <a:pt x="14201" y="0"/>
                  </a:moveTo>
                  <a:cubicBezTo>
                    <a:pt x="6025" y="0"/>
                    <a:pt x="1" y="6455"/>
                    <a:pt x="1" y="6455"/>
                  </a:cubicBezTo>
                  <a:cubicBezTo>
                    <a:pt x="1" y="6455"/>
                    <a:pt x="3026" y="10489"/>
                    <a:pt x="11767" y="11497"/>
                  </a:cubicBezTo>
                  <a:cubicBezTo>
                    <a:pt x="12147" y="11541"/>
                    <a:pt x="12511" y="11562"/>
                    <a:pt x="12859" y="11562"/>
                  </a:cubicBezTo>
                  <a:cubicBezTo>
                    <a:pt x="20522" y="11562"/>
                    <a:pt x="20676" y="1412"/>
                    <a:pt x="20676" y="1412"/>
                  </a:cubicBezTo>
                  <a:cubicBezTo>
                    <a:pt x="18423" y="404"/>
                    <a:pt x="16245" y="0"/>
                    <a:pt x="14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84;p56">
              <a:extLst>
                <a:ext uri="{FF2B5EF4-FFF2-40B4-BE49-F238E27FC236}">
                  <a16:creationId xmlns:a16="http://schemas.microsoft.com/office/drawing/2014/main" id="{570B689C-CA0F-4D52-8CAA-1929710213FA}"/>
                </a:ext>
              </a:extLst>
            </p:cNvPr>
            <p:cNvSpPr/>
            <p:nvPr/>
          </p:nvSpPr>
          <p:spPr>
            <a:xfrm>
              <a:off x="5999325" y="2776600"/>
              <a:ext cx="264775" cy="142175"/>
            </a:xfrm>
            <a:custGeom>
              <a:avLst/>
              <a:gdLst/>
              <a:ahLst/>
              <a:cxnLst/>
              <a:rect l="l" t="t" r="r" b="b"/>
              <a:pathLst>
                <a:path w="10591" h="5687" extrusionOk="0">
                  <a:moveTo>
                    <a:pt x="3027" y="1135"/>
                  </a:moveTo>
                  <a:cubicBezTo>
                    <a:pt x="3027" y="1219"/>
                    <a:pt x="3069" y="1303"/>
                    <a:pt x="3111" y="1387"/>
                  </a:cubicBezTo>
                  <a:lnTo>
                    <a:pt x="3111" y="1387"/>
                  </a:lnTo>
                  <a:lnTo>
                    <a:pt x="3027" y="1303"/>
                  </a:lnTo>
                  <a:lnTo>
                    <a:pt x="3027" y="1303"/>
                  </a:lnTo>
                  <a:cubicBezTo>
                    <a:pt x="3052" y="1328"/>
                    <a:pt x="3066" y="1338"/>
                    <a:pt x="3072" y="1338"/>
                  </a:cubicBezTo>
                  <a:cubicBezTo>
                    <a:pt x="3085" y="1338"/>
                    <a:pt x="3056" y="1284"/>
                    <a:pt x="3027" y="1240"/>
                  </a:cubicBezTo>
                  <a:lnTo>
                    <a:pt x="3027" y="1240"/>
                  </a:lnTo>
                  <a:cubicBezTo>
                    <a:pt x="3027" y="1258"/>
                    <a:pt x="3027" y="1279"/>
                    <a:pt x="3027" y="1303"/>
                  </a:cubicBezTo>
                  <a:cubicBezTo>
                    <a:pt x="2983" y="1215"/>
                    <a:pt x="2973" y="1185"/>
                    <a:pt x="2980" y="1185"/>
                  </a:cubicBezTo>
                  <a:lnTo>
                    <a:pt x="2980" y="1185"/>
                  </a:lnTo>
                  <a:cubicBezTo>
                    <a:pt x="2986" y="1185"/>
                    <a:pt x="3007" y="1210"/>
                    <a:pt x="3027" y="1240"/>
                  </a:cubicBezTo>
                  <a:lnTo>
                    <a:pt x="3027" y="1240"/>
                  </a:lnTo>
                  <a:cubicBezTo>
                    <a:pt x="3027" y="1135"/>
                    <a:pt x="3027" y="1135"/>
                    <a:pt x="3027" y="1135"/>
                  </a:cubicBezTo>
                  <a:close/>
                  <a:moveTo>
                    <a:pt x="1" y="1471"/>
                  </a:moveTo>
                  <a:lnTo>
                    <a:pt x="1" y="1639"/>
                  </a:lnTo>
                  <a:cubicBezTo>
                    <a:pt x="1" y="1591"/>
                    <a:pt x="3" y="1544"/>
                    <a:pt x="6" y="1498"/>
                  </a:cubicBezTo>
                  <a:lnTo>
                    <a:pt x="6" y="1498"/>
                  </a:lnTo>
                  <a:cubicBezTo>
                    <a:pt x="4" y="1489"/>
                    <a:pt x="2" y="1480"/>
                    <a:pt x="1" y="1471"/>
                  </a:cubicBezTo>
                  <a:close/>
                  <a:moveTo>
                    <a:pt x="1598" y="0"/>
                  </a:moveTo>
                  <a:cubicBezTo>
                    <a:pt x="835" y="0"/>
                    <a:pt x="71" y="500"/>
                    <a:pt x="6" y="1498"/>
                  </a:cubicBezTo>
                  <a:lnTo>
                    <a:pt x="6" y="1498"/>
                  </a:lnTo>
                  <a:cubicBezTo>
                    <a:pt x="178" y="2495"/>
                    <a:pt x="681" y="3326"/>
                    <a:pt x="1514" y="3992"/>
                  </a:cubicBezTo>
                  <a:cubicBezTo>
                    <a:pt x="2522" y="4833"/>
                    <a:pt x="3699" y="5505"/>
                    <a:pt x="5044" y="5673"/>
                  </a:cubicBezTo>
                  <a:cubicBezTo>
                    <a:pt x="5163" y="5682"/>
                    <a:pt x="5282" y="5686"/>
                    <a:pt x="5401" y="5686"/>
                  </a:cubicBezTo>
                  <a:cubicBezTo>
                    <a:pt x="7615" y="5686"/>
                    <a:pt x="9625" y="4218"/>
                    <a:pt x="10422" y="2143"/>
                  </a:cubicBezTo>
                  <a:cubicBezTo>
                    <a:pt x="10591" y="1303"/>
                    <a:pt x="10086" y="463"/>
                    <a:pt x="9246" y="294"/>
                  </a:cubicBezTo>
                  <a:cubicBezTo>
                    <a:pt x="9066" y="223"/>
                    <a:pt x="8887" y="189"/>
                    <a:pt x="8714" y="189"/>
                  </a:cubicBezTo>
                  <a:cubicBezTo>
                    <a:pt x="8077" y="189"/>
                    <a:pt x="7529" y="642"/>
                    <a:pt x="7397" y="1303"/>
                  </a:cubicBezTo>
                  <a:cubicBezTo>
                    <a:pt x="7449" y="1199"/>
                    <a:pt x="7469" y="1159"/>
                    <a:pt x="7471" y="1159"/>
                  </a:cubicBezTo>
                  <a:lnTo>
                    <a:pt x="7471" y="1159"/>
                  </a:lnTo>
                  <a:cubicBezTo>
                    <a:pt x="7477" y="1159"/>
                    <a:pt x="7397" y="1355"/>
                    <a:pt x="7397" y="1471"/>
                  </a:cubicBezTo>
                  <a:cubicBezTo>
                    <a:pt x="7397" y="1580"/>
                    <a:pt x="7327" y="1618"/>
                    <a:pt x="7277" y="1677"/>
                  </a:cubicBezTo>
                  <a:lnTo>
                    <a:pt x="7277" y="1677"/>
                  </a:lnTo>
                  <a:cubicBezTo>
                    <a:pt x="7278" y="1663"/>
                    <a:pt x="7273" y="1658"/>
                    <a:pt x="7266" y="1658"/>
                  </a:cubicBezTo>
                  <a:cubicBezTo>
                    <a:pt x="7229" y="1658"/>
                    <a:pt x="7117" y="1807"/>
                    <a:pt x="7229" y="1807"/>
                  </a:cubicBezTo>
                  <a:cubicBezTo>
                    <a:pt x="7229" y="1748"/>
                    <a:pt x="7250" y="1709"/>
                    <a:pt x="7277" y="1677"/>
                  </a:cubicBezTo>
                  <a:lnTo>
                    <a:pt x="7277" y="1677"/>
                  </a:lnTo>
                  <a:cubicBezTo>
                    <a:pt x="7276" y="1698"/>
                    <a:pt x="7263" y="1739"/>
                    <a:pt x="7229" y="1807"/>
                  </a:cubicBezTo>
                  <a:lnTo>
                    <a:pt x="6725" y="2143"/>
                  </a:lnTo>
                  <a:lnTo>
                    <a:pt x="6556" y="2312"/>
                  </a:lnTo>
                  <a:cubicBezTo>
                    <a:pt x="6388" y="2312"/>
                    <a:pt x="6220" y="2312"/>
                    <a:pt x="6052" y="2480"/>
                  </a:cubicBezTo>
                  <a:lnTo>
                    <a:pt x="4539" y="2480"/>
                  </a:lnTo>
                  <a:lnTo>
                    <a:pt x="3867" y="2143"/>
                  </a:lnTo>
                  <a:lnTo>
                    <a:pt x="3195" y="1471"/>
                  </a:lnTo>
                  <a:lnTo>
                    <a:pt x="3188" y="1464"/>
                  </a:lnTo>
                  <a:lnTo>
                    <a:pt x="3188" y="1464"/>
                  </a:lnTo>
                  <a:cubicBezTo>
                    <a:pt x="3107" y="488"/>
                    <a:pt x="235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85;p56">
              <a:extLst>
                <a:ext uri="{FF2B5EF4-FFF2-40B4-BE49-F238E27FC236}">
                  <a16:creationId xmlns:a16="http://schemas.microsoft.com/office/drawing/2014/main" id="{5E15F185-4FF8-4509-8A8C-486CCB0ED3DA}"/>
                </a:ext>
              </a:extLst>
            </p:cNvPr>
            <p:cNvSpPr/>
            <p:nvPr/>
          </p:nvSpPr>
          <p:spPr>
            <a:xfrm>
              <a:off x="4457975" y="2799700"/>
              <a:ext cx="268125" cy="153425"/>
            </a:xfrm>
            <a:custGeom>
              <a:avLst/>
              <a:gdLst/>
              <a:ahLst/>
              <a:cxnLst/>
              <a:rect l="l" t="t" r="r" b="b"/>
              <a:pathLst>
                <a:path w="10725" h="6137" extrusionOk="0">
                  <a:moveTo>
                    <a:pt x="9131" y="1"/>
                  </a:moveTo>
                  <a:cubicBezTo>
                    <a:pt x="8446" y="1"/>
                    <a:pt x="7839" y="351"/>
                    <a:pt x="7699" y="1051"/>
                  </a:cubicBezTo>
                  <a:cubicBezTo>
                    <a:pt x="7699" y="1219"/>
                    <a:pt x="7699" y="1388"/>
                    <a:pt x="7699" y="1556"/>
                  </a:cubicBezTo>
                  <a:cubicBezTo>
                    <a:pt x="7531" y="1724"/>
                    <a:pt x="7531" y="1724"/>
                    <a:pt x="7531" y="1892"/>
                  </a:cubicBezTo>
                  <a:lnTo>
                    <a:pt x="7362" y="2060"/>
                  </a:lnTo>
                  <a:cubicBezTo>
                    <a:pt x="7362" y="2060"/>
                    <a:pt x="7255" y="2275"/>
                    <a:pt x="7298" y="2275"/>
                  </a:cubicBezTo>
                  <a:cubicBezTo>
                    <a:pt x="7309" y="2275"/>
                    <a:pt x="7329" y="2262"/>
                    <a:pt x="7362" y="2228"/>
                  </a:cubicBezTo>
                  <a:lnTo>
                    <a:pt x="7362" y="2228"/>
                  </a:lnTo>
                  <a:lnTo>
                    <a:pt x="7194" y="2396"/>
                  </a:lnTo>
                  <a:lnTo>
                    <a:pt x="7026" y="2564"/>
                  </a:lnTo>
                  <a:cubicBezTo>
                    <a:pt x="7062" y="2529"/>
                    <a:pt x="7067" y="2516"/>
                    <a:pt x="7057" y="2516"/>
                  </a:cubicBezTo>
                  <a:cubicBezTo>
                    <a:pt x="7029" y="2516"/>
                    <a:pt x="6883" y="2613"/>
                    <a:pt x="6911" y="2613"/>
                  </a:cubicBezTo>
                  <a:cubicBezTo>
                    <a:pt x="6922" y="2613"/>
                    <a:pt x="6955" y="2600"/>
                    <a:pt x="7026" y="2564"/>
                  </a:cubicBezTo>
                  <a:lnTo>
                    <a:pt x="7026" y="2564"/>
                  </a:lnTo>
                  <a:lnTo>
                    <a:pt x="6522" y="2900"/>
                  </a:lnTo>
                  <a:lnTo>
                    <a:pt x="4841" y="2900"/>
                  </a:lnTo>
                  <a:cubicBezTo>
                    <a:pt x="4673" y="2732"/>
                    <a:pt x="4337" y="2732"/>
                    <a:pt x="4337" y="2564"/>
                  </a:cubicBezTo>
                  <a:lnTo>
                    <a:pt x="3496" y="2060"/>
                  </a:lnTo>
                  <a:cubicBezTo>
                    <a:pt x="3496" y="2060"/>
                    <a:pt x="3496" y="1892"/>
                    <a:pt x="3328" y="1892"/>
                  </a:cubicBezTo>
                  <a:lnTo>
                    <a:pt x="3160" y="1724"/>
                  </a:lnTo>
                  <a:lnTo>
                    <a:pt x="3160" y="1724"/>
                  </a:lnTo>
                  <a:lnTo>
                    <a:pt x="3328" y="2060"/>
                  </a:lnTo>
                  <a:cubicBezTo>
                    <a:pt x="3328" y="2145"/>
                    <a:pt x="3339" y="2209"/>
                    <a:pt x="3353" y="2254"/>
                  </a:cubicBezTo>
                  <a:lnTo>
                    <a:pt x="3353" y="2254"/>
                  </a:lnTo>
                  <a:cubicBezTo>
                    <a:pt x="3345" y="2245"/>
                    <a:pt x="3337" y="2237"/>
                    <a:pt x="3328" y="2228"/>
                  </a:cubicBezTo>
                  <a:cubicBezTo>
                    <a:pt x="3127" y="1421"/>
                    <a:pt x="2522" y="1072"/>
                    <a:pt x="1900" y="1072"/>
                  </a:cubicBezTo>
                  <a:cubicBezTo>
                    <a:pt x="968" y="1072"/>
                    <a:pt x="0" y="1858"/>
                    <a:pt x="303" y="3068"/>
                  </a:cubicBezTo>
                  <a:cubicBezTo>
                    <a:pt x="471" y="4077"/>
                    <a:pt x="1479" y="4581"/>
                    <a:pt x="2320" y="5254"/>
                  </a:cubicBezTo>
                  <a:cubicBezTo>
                    <a:pt x="3295" y="5811"/>
                    <a:pt x="4269" y="6137"/>
                    <a:pt x="5244" y="6137"/>
                  </a:cubicBezTo>
                  <a:cubicBezTo>
                    <a:pt x="5446" y="6137"/>
                    <a:pt x="5648" y="6123"/>
                    <a:pt x="5850" y="6094"/>
                  </a:cubicBezTo>
                  <a:cubicBezTo>
                    <a:pt x="8203" y="5926"/>
                    <a:pt x="10220" y="4245"/>
                    <a:pt x="10724" y="1892"/>
                  </a:cubicBezTo>
                  <a:cubicBezTo>
                    <a:pt x="10724" y="1556"/>
                    <a:pt x="10724" y="1051"/>
                    <a:pt x="10556" y="715"/>
                  </a:cubicBezTo>
                  <a:cubicBezTo>
                    <a:pt x="10220" y="379"/>
                    <a:pt x="9884" y="211"/>
                    <a:pt x="9548" y="43"/>
                  </a:cubicBezTo>
                  <a:cubicBezTo>
                    <a:pt x="9408" y="15"/>
                    <a:pt x="9267" y="1"/>
                    <a:pt x="9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1086;p56">
            <a:extLst>
              <a:ext uri="{FF2B5EF4-FFF2-40B4-BE49-F238E27FC236}">
                <a16:creationId xmlns:a16="http://schemas.microsoft.com/office/drawing/2014/main" id="{4C9C9D65-BF8E-4394-8FB9-554BFA0BF8D5}"/>
              </a:ext>
            </a:extLst>
          </p:cNvPr>
          <p:cNvSpPr/>
          <p:nvPr/>
        </p:nvSpPr>
        <p:spPr>
          <a:xfrm rot="1093982">
            <a:off x="3750140" y="4157460"/>
            <a:ext cx="825813" cy="341411"/>
          </a:xfrm>
          <a:custGeom>
            <a:avLst/>
            <a:gdLst/>
            <a:ahLst/>
            <a:cxnLst/>
            <a:rect l="l" t="t" r="r" b="b"/>
            <a:pathLst>
              <a:path w="283159" h="125941" extrusionOk="0">
                <a:moveTo>
                  <a:pt x="140445" y="90830"/>
                </a:moveTo>
                <a:cubicBezTo>
                  <a:pt x="148764" y="96339"/>
                  <a:pt x="152113" y="102821"/>
                  <a:pt x="152221" y="108223"/>
                </a:cubicBezTo>
                <a:cubicBezTo>
                  <a:pt x="152221" y="112220"/>
                  <a:pt x="150492" y="114705"/>
                  <a:pt x="148656" y="115245"/>
                </a:cubicBezTo>
                <a:cubicBezTo>
                  <a:pt x="148238" y="115353"/>
                  <a:pt x="147831" y="115403"/>
                  <a:pt x="147435" y="115403"/>
                </a:cubicBezTo>
                <a:cubicBezTo>
                  <a:pt x="144247" y="115403"/>
                  <a:pt x="141791" y="112115"/>
                  <a:pt x="140445" y="108655"/>
                </a:cubicBezTo>
                <a:cubicBezTo>
                  <a:pt x="138392" y="102929"/>
                  <a:pt x="138392" y="96663"/>
                  <a:pt x="140445" y="90830"/>
                </a:cubicBezTo>
                <a:close/>
                <a:moveTo>
                  <a:pt x="281646" y="0"/>
                </a:moveTo>
                <a:cubicBezTo>
                  <a:pt x="281294" y="0"/>
                  <a:pt x="280943" y="135"/>
                  <a:pt x="280673" y="405"/>
                </a:cubicBezTo>
                <a:cubicBezTo>
                  <a:pt x="251720" y="29466"/>
                  <a:pt x="219202" y="42322"/>
                  <a:pt x="190573" y="53774"/>
                </a:cubicBezTo>
                <a:cubicBezTo>
                  <a:pt x="178797" y="58419"/>
                  <a:pt x="167778" y="62849"/>
                  <a:pt x="157947" y="68034"/>
                </a:cubicBezTo>
                <a:cubicBezTo>
                  <a:pt x="148007" y="73220"/>
                  <a:pt x="142174" y="80026"/>
                  <a:pt x="139041" y="86940"/>
                </a:cubicBezTo>
                <a:cubicBezTo>
                  <a:pt x="133099" y="83699"/>
                  <a:pt x="126725" y="81431"/>
                  <a:pt x="120135" y="79918"/>
                </a:cubicBezTo>
                <a:cubicBezTo>
                  <a:pt x="113746" y="78421"/>
                  <a:pt x="107048" y="77677"/>
                  <a:pt x="100130" y="77677"/>
                </a:cubicBezTo>
                <a:cubicBezTo>
                  <a:pt x="86576" y="77677"/>
                  <a:pt x="72174" y="80534"/>
                  <a:pt x="57583" y="86184"/>
                </a:cubicBezTo>
                <a:cubicBezTo>
                  <a:pt x="36300" y="94719"/>
                  <a:pt x="16962" y="107359"/>
                  <a:pt x="865" y="123564"/>
                </a:cubicBezTo>
                <a:cubicBezTo>
                  <a:pt x="1" y="124428"/>
                  <a:pt x="541" y="125941"/>
                  <a:pt x="1837" y="125941"/>
                </a:cubicBezTo>
                <a:cubicBezTo>
                  <a:pt x="2162" y="125941"/>
                  <a:pt x="2486" y="125832"/>
                  <a:pt x="2702" y="125616"/>
                </a:cubicBezTo>
                <a:cubicBezTo>
                  <a:pt x="31079" y="97239"/>
                  <a:pt x="68339" y="80507"/>
                  <a:pt x="100645" y="80507"/>
                </a:cubicBezTo>
                <a:cubicBezTo>
                  <a:pt x="107204" y="80507"/>
                  <a:pt x="113559" y="81197"/>
                  <a:pt x="119595" y="82619"/>
                </a:cubicBezTo>
                <a:cubicBezTo>
                  <a:pt x="126077" y="84023"/>
                  <a:pt x="132343" y="86292"/>
                  <a:pt x="138176" y="89533"/>
                </a:cubicBezTo>
                <a:cubicBezTo>
                  <a:pt x="135692" y="96015"/>
                  <a:pt x="135692" y="103145"/>
                  <a:pt x="137960" y="109735"/>
                </a:cubicBezTo>
                <a:cubicBezTo>
                  <a:pt x="140003" y="115028"/>
                  <a:pt x="143563" y="118087"/>
                  <a:pt x="147472" y="118087"/>
                </a:cubicBezTo>
                <a:cubicBezTo>
                  <a:pt x="148111" y="118087"/>
                  <a:pt x="148759" y="118005"/>
                  <a:pt x="149412" y="117838"/>
                </a:cubicBezTo>
                <a:cubicBezTo>
                  <a:pt x="152653" y="116974"/>
                  <a:pt x="154922" y="113084"/>
                  <a:pt x="154922" y="108223"/>
                </a:cubicBezTo>
                <a:cubicBezTo>
                  <a:pt x="154814" y="101849"/>
                  <a:pt x="150924" y="94503"/>
                  <a:pt x="141417" y="88345"/>
                </a:cubicBezTo>
                <a:cubicBezTo>
                  <a:pt x="144334" y="81863"/>
                  <a:pt x="149736" y="75381"/>
                  <a:pt x="159135" y="70411"/>
                </a:cubicBezTo>
                <a:cubicBezTo>
                  <a:pt x="168858" y="65334"/>
                  <a:pt x="179878" y="60904"/>
                  <a:pt x="191545" y="56259"/>
                </a:cubicBezTo>
                <a:cubicBezTo>
                  <a:pt x="220498" y="44807"/>
                  <a:pt x="253233" y="31735"/>
                  <a:pt x="282618" y="2350"/>
                </a:cubicBezTo>
                <a:cubicBezTo>
                  <a:pt x="283158" y="1810"/>
                  <a:pt x="283158" y="945"/>
                  <a:pt x="282618" y="405"/>
                </a:cubicBezTo>
                <a:cubicBezTo>
                  <a:pt x="282348" y="135"/>
                  <a:pt x="281997" y="0"/>
                  <a:pt x="281646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7;p56">
            <a:extLst>
              <a:ext uri="{FF2B5EF4-FFF2-40B4-BE49-F238E27FC236}">
                <a16:creationId xmlns:a16="http://schemas.microsoft.com/office/drawing/2014/main" id="{4C3C57F3-8340-4FE7-9821-73B67D0D11A8}"/>
              </a:ext>
            </a:extLst>
          </p:cNvPr>
          <p:cNvSpPr/>
          <p:nvPr/>
        </p:nvSpPr>
        <p:spPr>
          <a:xfrm rot="9752861">
            <a:off x="6133565" y="4161139"/>
            <a:ext cx="887213" cy="386545"/>
          </a:xfrm>
          <a:custGeom>
            <a:avLst/>
            <a:gdLst/>
            <a:ahLst/>
            <a:cxnLst/>
            <a:rect l="l" t="t" r="r" b="b"/>
            <a:pathLst>
              <a:path w="291601" h="169925" extrusionOk="0">
                <a:moveTo>
                  <a:pt x="10928" y="1"/>
                </a:moveTo>
                <a:cubicBezTo>
                  <a:pt x="10652" y="1"/>
                  <a:pt x="10372" y="164"/>
                  <a:pt x="10285" y="531"/>
                </a:cubicBezTo>
                <a:cubicBezTo>
                  <a:pt x="8319" y="11068"/>
                  <a:pt x="7059" y="21705"/>
                  <a:pt x="6555" y="32444"/>
                </a:cubicBezTo>
                <a:cubicBezTo>
                  <a:pt x="5496" y="55483"/>
                  <a:pt x="8672" y="71616"/>
                  <a:pt x="15932" y="80539"/>
                </a:cubicBezTo>
                <a:cubicBezTo>
                  <a:pt x="20116" y="85631"/>
                  <a:pt x="25712" y="88253"/>
                  <a:pt x="32518" y="88253"/>
                </a:cubicBezTo>
                <a:cubicBezTo>
                  <a:pt x="50516" y="88253"/>
                  <a:pt x="66951" y="77413"/>
                  <a:pt x="84344" y="65969"/>
                </a:cubicBezTo>
                <a:cubicBezTo>
                  <a:pt x="102479" y="54014"/>
                  <a:pt x="121209" y="41661"/>
                  <a:pt x="142621" y="41661"/>
                </a:cubicBezTo>
                <a:cubicBezTo>
                  <a:pt x="145317" y="41661"/>
                  <a:pt x="148056" y="41857"/>
                  <a:pt x="150841" y="42274"/>
                </a:cubicBezTo>
                <a:cubicBezTo>
                  <a:pt x="167932" y="44795"/>
                  <a:pt x="176704" y="66221"/>
                  <a:pt x="186837" y="90924"/>
                </a:cubicBezTo>
                <a:cubicBezTo>
                  <a:pt x="195004" y="110990"/>
                  <a:pt x="204331" y="133676"/>
                  <a:pt x="219808" y="149456"/>
                </a:cubicBezTo>
                <a:cubicBezTo>
                  <a:pt x="233269" y="163169"/>
                  <a:pt x="249805" y="169924"/>
                  <a:pt x="269971" y="169924"/>
                </a:cubicBezTo>
                <a:cubicBezTo>
                  <a:pt x="276979" y="169924"/>
                  <a:pt x="283936" y="169218"/>
                  <a:pt x="290792" y="167807"/>
                </a:cubicBezTo>
                <a:cubicBezTo>
                  <a:pt x="291601" y="167664"/>
                  <a:pt x="291422" y="166534"/>
                  <a:pt x="290722" y="166534"/>
                </a:cubicBezTo>
                <a:cubicBezTo>
                  <a:pt x="290680" y="166534"/>
                  <a:pt x="290636" y="166538"/>
                  <a:pt x="290591" y="166546"/>
                </a:cubicBezTo>
                <a:cubicBezTo>
                  <a:pt x="283336" y="167960"/>
                  <a:pt x="276485" y="168669"/>
                  <a:pt x="270016" y="168669"/>
                </a:cubicBezTo>
                <a:cubicBezTo>
                  <a:pt x="250184" y="168669"/>
                  <a:pt x="233945" y="162005"/>
                  <a:pt x="220716" y="148548"/>
                </a:cubicBezTo>
                <a:cubicBezTo>
                  <a:pt x="205390" y="132970"/>
                  <a:pt x="196114" y="110385"/>
                  <a:pt x="187997" y="90420"/>
                </a:cubicBezTo>
                <a:cubicBezTo>
                  <a:pt x="177712" y="65314"/>
                  <a:pt x="168839" y="43636"/>
                  <a:pt x="150993" y="41014"/>
                </a:cubicBezTo>
                <a:cubicBezTo>
                  <a:pt x="148142" y="40589"/>
                  <a:pt x="145343" y="40390"/>
                  <a:pt x="142590" y="40390"/>
                </a:cubicBezTo>
                <a:cubicBezTo>
                  <a:pt x="120849" y="40390"/>
                  <a:pt x="101985" y="52834"/>
                  <a:pt x="83639" y="64961"/>
                </a:cubicBezTo>
                <a:cubicBezTo>
                  <a:pt x="66447" y="76304"/>
                  <a:pt x="50163" y="86992"/>
                  <a:pt x="32518" y="86992"/>
                </a:cubicBezTo>
                <a:cubicBezTo>
                  <a:pt x="26116" y="86992"/>
                  <a:pt x="20872" y="84522"/>
                  <a:pt x="16890" y="79732"/>
                </a:cubicBezTo>
                <a:cubicBezTo>
                  <a:pt x="1" y="59062"/>
                  <a:pt x="11445" y="1388"/>
                  <a:pt x="11546" y="783"/>
                </a:cubicBezTo>
                <a:cubicBezTo>
                  <a:pt x="11661" y="293"/>
                  <a:pt x="11298" y="1"/>
                  <a:pt x="10928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8;p56">
            <a:extLst>
              <a:ext uri="{FF2B5EF4-FFF2-40B4-BE49-F238E27FC236}">
                <a16:creationId xmlns:a16="http://schemas.microsoft.com/office/drawing/2014/main" id="{2B27B94B-E619-4C21-9561-B784783DAD4A}"/>
              </a:ext>
            </a:extLst>
          </p:cNvPr>
          <p:cNvSpPr/>
          <p:nvPr/>
        </p:nvSpPr>
        <p:spPr>
          <a:xfrm rot="1309130">
            <a:off x="1415263" y="4219328"/>
            <a:ext cx="878133" cy="464657"/>
          </a:xfrm>
          <a:custGeom>
            <a:avLst/>
            <a:gdLst/>
            <a:ahLst/>
            <a:cxnLst/>
            <a:rect l="l" t="t" r="r" b="b"/>
            <a:pathLst>
              <a:path w="287558" h="188104" extrusionOk="0">
                <a:moveTo>
                  <a:pt x="99152" y="113386"/>
                </a:moveTo>
                <a:cubicBezTo>
                  <a:pt x="109445" y="118885"/>
                  <a:pt x="114473" y="126742"/>
                  <a:pt x="115573" y="133813"/>
                </a:cubicBezTo>
                <a:cubicBezTo>
                  <a:pt x="116594" y="139941"/>
                  <a:pt x="114552" y="145127"/>
                  <a:pt x="110466" y="146384"/>
                </a:cubicBezTo>
                <a:cubicBezTo>
                  <a:pt x="109863" y="146581"/>
                  <a:pt x="109248" y="146677"/>
                  <a:pt x="108629" y="146677"/>
                </a:cubicBezTo>
                <a:cubicBezTo>
                  <a:pt x="105050" y="146677"/>
                  <a:pt x="101316" y="143469"/>
                  <a:pt x="98838" y="137977"/>
                </a:cubicBezTo>
                <a:cubicBezTo>
                  <a:pt x="95931" y="131770"/>
                  <a:pt x="94596" y="121792"/>
                  <a:pt x="99152" y="113386"/>
                </a:cubicBezTo>
                <a:close/>
                <a:moveTo>
                  <a:pt x="235676" y="1"/>
                </a:moveTo>
                <a:cubicBezTo>
                  <a:pt x="226646" y="1"/>
                  <a:pt x="218375" y="1810"/>
                  <a:pt x="212840" y="6848"/>
                </a:cubicBezTo>
                <a:cubicBezTo>
                  <a:pt x="202940" y="15805"/>
                  <a:pt x="202547" y="31126"/>
                  <a:pt x="202154" y="47232"/>
                </a:cubicBezTo>
                <a:cubicBezTo>
                  <a:pt x="201605" y="68052"/>
                  <a:pt x="201133" y="89580"/>
                  <a:pt x="180391" y="100108"/>
                </a:cubicBezTo>
                <a:cubicBezTo>
                  <a:pt x="173035" y="103875"/>
                  <a:pt x="166402" y="105198"/>
                  <a:pt x="160208" y="105198"/>
                </a:cubicBezTo>
                <a:cubicBezTo>
                  <a:pt x="152710" y="105198"/>
                  <a:pt x="145856" y="103258"/>
                  <a:pt x="139143" y="101365"/>
                </a:cubicBezTo>
                <a:cubicBezTo>
                  <a:pt x="133075" y="99643"/>
                  <a:pt x="127195" y="97969"/>
                  <a:pt x="121284" y="97969"/>
                </a:cubicBezTo>
                <a:cubicBezTo>
                  <a:pt x="116405" y="97969"/>
                  <a:pt x="111504" y="99110"/>
                  <a:pt x="106459" y="102308"/>
                </a:cubicBezTo>
                <a:cubicBezTo>
                  <a:pt x="103159" y="104350"/>
                  <a:pt x="100331" y="107100"/>
                  <a:pt x="98210" y="110321"/>
                </a:cubicBezTo>
                <a:cubicBezTo>
                  <a:pt x="90431" y="106629"/>
                  <a:pt x="80061" y="104272"/>
                  <a:pt x="66783" y="104272"/>
                </a:cubicBezTo>
                <a:cubicBezTo>
                  <a:pt x="43920" y="104272"/>
                  <a:pt x="25063" y="113543"/>
                  <a:pt x="13750" y="130513"/>
                </a:cubicBezTo>
                <a:cubicBezTo>
                  <a:pt x="2514" y="147170"/>
                  <a:pt x="0" y="169483"/>
                  <a:pt x="7229" y="187396"/>
                </a:cubicBezTo>
                <a:cubicBezTo>
                  <a:pt x="7464" y="187789"/>
                  <a:pt x="7857" y="188103"/>
                  <a:pt x="8328" y="188103"/>
                </a:cubicBezTo>
                <a:cubicBezTo>
                  <a:pt x="8486" y="188103"/>
                  <a:pt x="8643" y="188103"/>
                  <a:pt x="8800" y="188024"/>
                </a:cubicBezTo>
                <a:cubicBezTo>
                  <a:pt x="9428" y="187789"/>
                  <a:pt x="9743" y="187082"/>
                  <a:pt x="9428" y="186453"/>
                </a:cubicBezTo>
                <a:cubicBezTo>
                  <a:pt x="2436" y="169325"/>
                  <a:pt x="4871" y="147877"/>
                  <a:pt x="15714" y="131849"/>
                </a:cubicBezTo>
                <a:cubicBezTo>
                  <a:pt x="26635" y="115585"/>
                  <a:pt x="44705" y="106629"/>
                  <a:pt x="66783" y="106629"/>
                </a:cubicBezTo>
                <a:cubicBezTo>
                  <a:pt x="79589" y="106629"/>
                  <a:pt x="89567" y="108907"/>
                  <a:pt x="97031" y="112364"/>
                </a:cubicBezTo>
                <a:cubicBezTo>
                  <a:pt x="92474" y="120771"/>
                  <a:pt x="92867" y="130985"/>
                  <a:pt x="96638" y="138999"/>
                </a:cubicBezTo>
                <a:cubicBezTo>
                  <a:pt x="99605" y="145392"/>
                  <a:pt x="104064" y="149076"/>
                  <a:pt x="108578" y="149076"/>
                </a:cubicBezTo>
                <a:cubicBezTo>
                  <a:pt x="109445" y="149076"/>
                  <a:pt x="110313" y="148941"/>
                  <a:pt x="111173" y="148662"/>
                </a:cubicBezTo>
                <a:cubicBezTo>
                  <a:pt x="116280" y="147012"/>
                  <a:pt x="119109" y="140806"/>
                  <a:pt x="117930" y="133499"/>
                </a:cubicBezTo>
                <a:cubicBezTo>
                  <a:pt x="116752" y="125721"/>
                  <a:pt x="111330" y="117157"/>
                  <a:pt x="100410" y="111343"/>
                </a:cubicBezTo>
                <a:cubicBezTo>
                  <a:pt x="102295" y="108514"/>
                  <a:pt x="104888" y="106157"/>
                  <a:pt x="107795" y="104350"/>
                </a:cubicBezTo>
                <a:cubicBezTo>
                  <a:pt x="112440" y="101407"/>
                  <a:pt x="116925" y="100337"/>
                  <a:pt x="121460" y="100337"/>
                </a:cubicBezTo>
                <a:cubicBezTo>
                  <a:pt x="126973" y="100337"/>
                  <a:pt x="132558" y="101919"/>
                  <a:pt x="138593" y="103643"/>
                </a:cubicBezTo>
                <a:cubicBezTo>
                  <a:pt x="145254" y="105546"/>
                  <a:pt x="152414" y="107592"/>
                  <a:pt x="160363" y="107592"/>
                </a:cubicBezTo>
                <a:cubicBezTo>
                  <a:pt x="166854" y="107592"/>
                  <a:pt x="173871" y="106228"/>
                  <a:pt x="181570" y="102308"/>
                </a:cubicBezTo>
                <a:cubicBezTo>
                  <a:pt x="203569" y="91072"/>
                  <a:pt x="204119" y="67817"/>
                  <a:pt x="204669" y="47389"/>
                </a:cubicBezTo>
                <a:cubicBezTo>
                  <a:pt x="205061" y="31754"/>
                  <a:pt x="205376" y="16984"/>
                  <a:pt x="214568" y="8655"/>
                </a:cubicBezTo>
                <a:cubicBezTo>
                  <a:pt x="219578" y="4101"/>
                  <a:pt x="227216" y="2450"/>
                  <a:pt x="235658" y="2450"/>
                </a:cubicBezTo>
                <a:cubicBezTo>
                  <a:pt x="257798" y="2450"/>
                  <a:pt x="285466" y="13806"/>
                  <a:pt x="285750" y="13919"/>
                </a:cubicBezTo>
                <a:cubicBezTo>
                  <a:pt x="285919" y="14004"/>
                  <a:pt x="286093" y="14043"/>
                  <a:pt x="286262" y="14043"/>
                </a:cubicBezTo>
                <a:cubicBezTo>
                  <a:pt x="286724" y="14043"/>
                  <a:pt x="287149" y="13751"/>
                  <a:pt x="287322" y="13291"/>
                </a:cubicBezTo>
                <a:cubicBezTo>
                  <a:pt x="287557" y="12662"/>
                  <a:pt x="287243" y="12034"/>
                  <a:pt x="286693" y="11720"/>
                </a:cubicBezTo>
                <a:cubicBezTo>
                  <a:pt x="285070" y="11104"/>
                  <a:pt x="258045" y="1"/>
                  <a:pt x="235676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1109;p56">
            <a:extLst>
              <a:ext uri="{FF2B5EF4-FFF2-40B4-BE49-F238E27FC236}">
                <a16:creationId xmlns:a16="http://schemas.microsoft.com/office/drawing/2014/main" id="{B5E19249-1A8A-465E-84E0-87B3E295D780}"/>
              </a:ext>
            </a:extLst>
          </p:cNvPr>
          <p:cNvGrpSpPr/>
          <p:nvPr/>
        </p:nvGrpSpPr>
        <p:grpSpPr>
          <a:xfrm rot="-900145" flipH="1">
            <a:off x="2607808" y="3857225"/>
            <a:ext cx="887015" cy="1018567"/>
            <a:chOff x="629598" y="2189616"/>
            <a:chExt cx="1689569" cy="1940148"/>
          </a:xfrm>
        </p:grpSpPr>
        <p:grpSp>
          <p:nvGrpSpPr>
            <p:cNvPr id="92" name="Google Shape;1110;p56">
              <a:extLst>
                <a:ext uri="{FF2B5EF4-FFF2-40B4-BE49-F238E27FC236}">
                  <a16:creationId xmlns:a16="http://schemas.microsoft.com/office/drawing/2014/main" id="{3F9536B1-05E7-47C3-9C47-794C85478D27}"/>
                </a:ext>
              </a:extLst>
            </p:cNvPr>
            <p:cNvGrpSpPr/>
            <p:nvPr/>
          </p:nvGrpSpPr>
          <p:grpSpPr>
            <a:xfrm>
              <a:off x="629598" y="2189616"/>
              <a:ext cx="1689569" cy="1940148"/>
              <a:chOff x="1524450" y="237175"/>
              <a:chExt cx="4536975" cy="5209850"/>
            </a:xfrm>
          </p:grpSpPr>
          <p:sp>
            <p:nvSpPr>
              <p:cNvPr id="110" name="Google Shape;1111;p56">
                <a:extLst>
                  <a:ext uri="{FF2B5EF4-FFF2-40B4-BE49-F238E27FC236}">
                    <a16:creationId xmlns:a16="http://schemas.microsoft.com/office/drawing/2014/main" id="{02F9C620-812F-49F3-AEC1-029D3F603CA6}"/>
                  </a:ext>
                </a:extLst>
              </p:cNvPr>
              <p:cNvSpPr/>
              <p:nvPr/>
            </p:nvSpPr>
            <p:spPr>
              <a:xfrm>
                <a:off x="3066625" y="846025"/>
                <a:ext cx="20905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8362" h="23294" extrusionOk="0">
                    <a:moveTo>
                      <a:pt x="598" y="1"/>
                    </a:moveTo>
                    <a:lnTo>
                      <a:pt x="0" y="7338"/>
                    </a:lnTo>
                    <a:cubicBezTo>
                      <a:pt x="342" y="9130"/>
                      <a:pt x="2816" y="14761"/>
                      <a:pt x="8362" y="23293"/>
                    </a:cubicBezTo>
                    <a:cubicBezTo>
                      <a:pt x="8277" y="17065"/>
                      <a:pt x="4437" y="6400"/>
                      <a:pt x="5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2;p56">
                <a:extLst>
                  <a:ext uri="{FF2B5EF4-FFF2-40B4-BE49-F238E27FC236}">
                    <a16:creationId xmlns:a16="http://schemas.microsoft.com/office/drawing/2014/main" id="{01E8097F-E06D-459D-A468-90B024B9B2EB}"/>
                  </a:ext>
                </a:extLst>
              </p:cNvPr>
              <p:cNvSpPr/>
              <p:nvPr/>
            </p:nvSpPr>
            <p:spPr>
              <a:xfrm>
                <a:off x="4773050" y="4598875"/>
                <a:ext cx="225750" cy="174150"/>
              </a:xfrm>
              <a:custGeom>
                <a:avLst/>
                <a:gdLst/>
                <a:ahLst/>
                <a:cxnLst/>
                <a:rect l="l" t="t" r="r" b="b"/>
                <a:pathLst>
                  <a:path w="9030" h="6966" extrusionOk="0">
                    <a:moveTo>
                      <a:pt x="5578" y="1"/>
                    </a:moveTo>
                    <a:cubicBezTo>
                      <a:pt x="5176" y="1"/>
                      <a:pt x="4763" y="71"/>
                      <a:pt x="4352" y="223"/>
                    </a:cubicBezTo>
                    <a:lnTo>
                      <a:pt x="1" y="1759"/>
                    </a:lnTo>
                    <a:lnTo>
                      <a:pt x="2731" y="5513"/>
                    </a:lnTo>
                    <a:cubicBezTo>
                      <a:pt x="3451" y="6515"/>
                      <a:pt x="4482" y="6966"/>
                      <a:pt x="5498" y="6966"/>
                    </a:cubicBezTo>
                    <a:cubicBezTo>
                      <a:pt x="7250" y="6966"/>
                      <a:pt x="8959" y="5626"/>
                      <a:pt x="8959" y="3466"/>
                    </a:cubicBezTo>
                    <a:cubicBezTo>
                      <a:pt x="9029" y="1503"/>
                      <a:pt x="7429" y="1"/>
                      <a:pt x="55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13;p56">
                <a:extLst>
                  <a:ext uri="{FF2B5EF4-FFF2-40B4-BE49-F238E27FC236}">
                    <a16:creationId xmlns:a16="http://schemas.microsoft.com/office/drawing/2014/main" id="{B9160A37-63D8-422A-9441-43AE5BC61E17}"/>
                  </a:ext>
                </a:extLst>
              </p:cNvPr>
              <p:cNvSpPr/>
              <p:nvPr/>
            </p:nvSpPr>
            <p:spPr>
              <a:xfrm>
                <a:off x="1524450" y="237175"/>
                <a:ext cx="4536975" cy="5209850"/>
              </a:xfrm>
              <a:custGeom>
                <a:avLst/>
                <a:gdLst/>
                <a:ahLst/>
                <a:cxnLst/>
                <a:rect l="l" t="t" r="r" b="b"/>
                <a:pathLst>
                  <a:path w="181479" h="208394" extrusionOk="0">
                    <a:moveTo>
                      <a:pt x="62285" y="24355"/>
                    </a:moveTo>
                    <a:cubicBezTo>
                      <a:pt x="66124" y="30754"/>
                      <a:pt x="69964" y="41419"/>
                      <a:pt x="70049" y="47647"/>
                    </a:cubicBezTo>
                    <a:cubicBezTo>
                      <a:pt x="64503" y="39115"/>
                      <a:pt x="62029" y="33484"/>
                      <a:pt x="61687" y="31692"/>
                    </a:cubicBezTo>
                    <a:lnTo>
                      <a:pt x="62285" y="24355"/>
                    </a:lnTo>
                    <a:close/>
                    <a:moveTo>
                      <a:pt x="135522" y="174469"/>
                    </a:moveTo>
                    <a:cubicBezTo>
                      <a:pt x="137373" y="174469"/>
                      <a:pt x="138973" y="175971"/>
                      <a:pt x="138903" y="177934"/>
                    </a:cubicBezTo>
                    <a:cubicBezTo>
                      <a:pt x="138903" y="180094"/>
                      <a:pt x="137194" y="181434"/>
                      <a:pt x="135442" y="181434"/>
                    </a:cubicBezTo>
                    <a:cubicBezTo>
                      <a:pt x="134426" y="181434"/>
                      <a:pt x="133395" y="180983"/>
                      <a:pt x="132675" y="179981"/>
                    </a:cubicBezTo>
                    <a:lnTo>
                      <a:pt x="129945" y="176227"/>
                    </a:lnTo>
                    <a:lnTo>
                      <a:pt x="134296" y="174691"/>
                    </a:lnTo>
                    <a:cubicBezTo>
                      <a:pt x="134707" y="174539"/>
                      <a:pt x="135120" y="174469"/>
                      <a:pt x="135522" y="174469"/>
                    </a:cubicBezTo>
                    <a:close/>
                    <a:moveTo>
                      <a:pt x="57541" y="0"/>
                    </a:moveTo>
                    <a:cubicBezTo>
                      <a:pt x="57143" y="0"/>
                      <a:pt x="56761" y="14"/>
                      <a:pt x="56398" y="38"/>
                    </a:cubicBezTo>
                    <a:cubicBezTo>
                      <a:pt x="40016" y="1147"/>
                      <a:pt x="11092" y="23331"/>
                      <a:pt x="3584" y="35532"/>
                    </a:cubicBezTo>
                    <a:cubicBezTo>
                      <a:pt x="597" y="40395"/>
                      <a:pt x="0" y="44917"/>
                      <a:pt x="1707" y="49013"/>
                    </a:cubicBezTo>
                    <a:cubicBezTo>
                      <a:pt x="2901" y="51658"/>
                      <a:pt x="4949" y="53791"/>
                      <a:pt x="7594" y="54985"/>
                    </a:cubicBezTo>
                    <a:cubicBezTo>
                      <a:pt x="9438" y="55861"/>
                      <a:pt x="11519" y="56264"/>
                      <a:pt x="13846" y="56264"/>
                    </a:cubicBezTo>
                    <a:cubicBezTo>
                      <a:pt x="20134" y="56264"/>
                      <a:pt x="28222" y="53325"/>
                      <a:pt x="38309" y="48842"/>
                    </a:cubicBezTo>
                    <a:cubicBezTo>
                      <a:pt x="41125" y="47562"/>
                      <a:pt x="43941" y="46282"/>
                      <a:pt x="46415" y="45088"/>
                    </a:cubicBezTo>
                    <a:cubicBezTo>
                      <a:pt x="47439" y="47221"/>
                      <a:pt x="48804" y="49695"/>
                      <a:pt x="50425" y="52511"/>
                    </a:cubicBezTo>
                    <a:cubicBezTo>
                      <a:pt x="42490" y="61896"/>
                      <a:pt x="27303" y="83056"/>
                      <a:pt x="32337" y="102595"/>
                    </a:cubicBezTo>
                    <a:cubicBezTo>
                      <a:pt x="33446" y="107202"/>
                      <a:pt x="35750" y="111468"/>
                      <a:pt x="38821" y="115052"/>
                    </a:cubicBezTo>
                    <a:cubicBezTo>
                      <a:pt x="36176" y="116502"/>
                      <a:pt x="33958" y="118806"/>
                      <a:pt x="32593" y="121536"/>
                    </a:cubicBezTo>
                    <a:cubicBezTo>
                      <a:pt x="30119" y="126655"/>
                      <a:pt x="30289" y="132628"/>
                      <a:pt x="33019" y="137662"/>
                    </a:cubicBezTo>
                    <a:cubicBezTo>
                      <a:pt x="26791" y="142611"/>
                      <a:pt x="22952" y="150460"/>
                      <a:pt x="25511" y="158736"/>
                    </a:cubicBezTo>
                    <a:cubicBezTo>
                      <a:pt x="27360" y="164950"/>
                      <a:pt x="33186" y="170586"/>
                      <a:pt x="42264" y="170586"/>
                    </a:cubicBezTo>
                    <a:cubicBezTo>
                      <a:pt x="43657" y="170586"/>
                      <a:pt x="45127" y="170453"/>
                      <a:pt x="46671" y="170169"/>
                    </a:cubicBezTo>
                    <a:cubicBezTo>
                      <a:pt x="46756" y="170425"/>
                      <a:pt x="46842" y="170681"/>
                      <a:pt x="46842" y="170937"/>
                    </a:cubicBezTo>
                    <a:cubicBezTo>
                      <a:pt x="46927" y="171279"/>
                      <a:pt x="47012" y="171620"/>
                      <a:pt x="47098" y="172046"/>
                    </a:cubicBezTo>
                    <a:cubicBezTo>
                      <a:pt x="43343" y="173668"/>
                      <a:pt x="40272" y="176483"/>
                      <a:pt x="38224" y="179981"/>
                    </a:cubicBezTo>
                    <a:cubicBezTo>
                      <a:pt x="32337" y="190476"/>
                      <a:pt x="35579" y="199776"/>
                      <a:pt x="38395" y="203701"/>
                    </a:cubicBezTo>
                    <a:lnTo>
                      <a:pt x="41040" y="207370"/>
                    </a:lnTo>
                    <a:lnTo>
                      <a:pt x="45562" y="207626"/>
                    </a:lnTo>
                    <a:cubicBezTo>
                      <a:pt x="47951" y="207796"/>
                      <a:pt x="59128" y="208394"/>
                      <a:pt x="72267" y="208394"/>
                    </a:cubicBezTo>
                    <a:cubicBezTo>
                      <a:pt x="87369" y="208394"/>
                      <a:pt x="105201" y="207540"/>
                      <a:pt x="114672" y="204127"/>
                    </a:cubicBezTo>
                    <a:cubicBezTo>
                      <a:pt x="118512" y="202762"/>
                      <a:pt x="122095" y="200800"/>
                      <a:pt x="125423" y="198326"/>
                    </a:cubicBezTo>
                    <a:cubicBezTo>
                      <a:pt x="128662" y="199923"/>
                      <a:pt x="132075" y="200673"/>
                      <a:pt x="135424" y="200673"/>
                    </a:cubicBezTo>
                    <a:cubicBezTo>
                      <a:pt x="144952" y="200673"/>
                      <a:pt x="153961" y="194608"/>
                      <a:pt x="156992" y="184759"/>
                    </a:cubicBezTo>
                    <a:cubicBezTo>
                      <a:pt x="161172" y="171535"/>
                      <a:pt x="152555" y="157712"/>
                      <a:pt x="138818" y="155665"/>
                    </a:cubicBezTo>
                    <a:cubicBezTo>
                      <a:pt x="138306" y="153958"/>
                      <a:pt x="137709" y="152252"/>
                      <a:pt x="136941" y="150716"/>
                    </a:cubicBezTo>
                    <a:cubicBezTo>
                      <a:pt x="132846" y="141416"/>
                      <a:pt x="127982" y="131519"/>
                      <a:pt x="124228" y="124181"/>
                    </a:cubicBezTo>
                    <a:cubicBezTo>
                      <a:pt x="135832" y="113004"/>
                      <a:pt x="135491" y="95513"/>
                      <a:pt x="135320" y="89114"/>
                    </a:cubicBezTo>
                    <a:cubicBezTo>
                      <a:pt x="135320" y="88005"/>
                      <a:pt x="135235" y="86810"/>
                      <a:pt x="135149" y="85701"/>
                    </a:cubicBezTo>
                    <a:cubicBezTo>
                      <a:pt x="141804" y="81350"/>
                      <a:pt x="150336" y="74780"/>
                      <a:pt x="156650" y="66333"/>
                    </a:cubicBezTo>
                    <a:cubicBezTo>
                      <a:pt x="162708" y="58142"/>
                      <a:pt x="167998" y="49439"/>
                      <a:pt x="172605" y="40395"/>
                    </a:cubicBezTo>
                    <a:cubicBezTo>
                      <a:pt x="179772" y="26146"/>
                      <a:pt x="181479" y="16932"/>
                      <a:pt x="178237" y="10362"/>
                    </a:cubicBezTo>
                    <a:cubicBezTo>
                      <a:pt x="175914" y="5883"/>
                      <a:pt x="171254" y="3017"/>
                      <a:pt x="166215" y="3017"/>
                    </a:cubicBezTo>
                    <a:cubicBezTo>
                      <a:pt x="166070" y="3017"/>
                      <a:pt x="165925" y="3019"/>
                      <a:pt x="165780" y="3024"/>
                    </a:cubicBezTo>
                    <a:cubicBezTo>
                      <a:pt x="161514" y="3024"/>
                      <a:pt x="150592" y="3024"/>
                      <a:pt x="112454" y="43637"/>
                    </a:cubicBezTo>
                    <a:cubicBezTo>
                      <a:pt x="108700" y="41078"/>
                      <a:pt x="104434" y="39457"/>
                      <a:pt x="99997" y="38689"/>
                    </a:cubicBezTo>
                    <a:cubicBezTo>
                      <a:pt x="95987" y="38091"/>
                      <a:pt x="91891" y="37750"/>
                      <a:pt x="87881" y="37665"/>
                    </a:cubicBezTo>
                    <a:cubicBezTo>
                      <a:pt x="85492" y="27341"/>
                      <a:pt x="80117" y="13689"/>
                      <a:pt x="72011" y="6181"/>
                    </a:cubicBezTo>
                    <a:cubicBezTo>
                      <a:pt x="66681" y="1237"/>
                      <a:pt x="61352" y="0"/>
                      <a:pt x="575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905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" name="Google Shape;1114;p56">
              <a:extLst>
                <a:ext uri="{FF2B5EF4-FFF2-40B4-BE49-F238E27FC236}">
                  <a16:creationId xmlns:a16="http://schemas.microsoft.com/office/drawing/2014/main" id="{D09EBB61-0CA9-4E5E-86E9-D4621375DCE4}"/>
                </a:ext>
              </a:extLst>
            </p:cNvPr>
            <p:cNvGrpSpPr/>
            <p:nvPr/>
          </p:nvGrpSpPr>
          <p:grpSpPr>
            <a:xfrm>
              <a:off x="691275" y="2275024"/>
              <a:ext cx="1601399" cy="1764762"/>
              <a:chOff x="1502250" y="237500"/>
              <a:chExt cx="4747700" cy="5232025"/>
            </a:xfrm>
          </p:grpSpPr>
          <p:sp>
            <p:nvSpPr>
              <p:cNvPr id="94" name="Google Shape;1115;p56">
                <a:extLst>
                  <a:ext uri="{FF2B5EF4-FFF2-40B4-BE49-F238E27FC236}">
                    <a16:creationId xmlns:a16="http://schemas.microsoft.com/office/drawing/2014/main" id="{9B37C08A-2743-46F2-8A4D-F5A47E42F4BD}"/>
                  </a:ext>
                </a:extLst>
              </p:cNvPr>
              <p:cNvSpPr/>
              <p:nvPr/>
            </p:nvSpPr>
            <p:spPr>
              <a:xfrm>
                <a:off x="2309675" y="3360975"/>
                <a:ext cx="821600" cy="602175"/>
              </a:xfrm>
              <a:custGeom>
                <a:avLst/>
                <a:gdLst/>
                <a:ahLst/>
                <a:cxnLst/>
                <a:rect l="l" t="t" r="r" b="b"/>
                <a:pathLst>
                  <a:path w="32864" h="24087" extrusionOk="0">
                    <a:moveTo>
                      <a:pt x="12189" y="1"/>
                    </a:moveTo>
                    <a:cubicBezTo>
                      <a:pt x="8966" y="1"/>
                      <a:pt x="6257" y="987"/>
                      <a:pt x="4911" y="3706"/>
                    </a:cubicBezTo>
                    <a:cubicBezTo>
                      <a:pt x="0" y="13527"/>
                      <a:pt x="16432" y="21743"/>
                      <a:pt x="21342" y="23915"/>
                    </a:cubicBezTo>
                    <a:cubicBezTo>
                      <a:pt x="21606" y="24031"/>
                      <a:pt x="21874" y="24086"/>
                      <a:pt x="22145" y="24086"/>
                    </a:cubicBezTo>
                    <a:cubicBezTo>
                      <a:pt x="26943" y="24086"/>
                      <a:pt x="32863" y="6916"/>
                      <a:pt x="32863" y="6916"/>
                    </a:cubicBezTo>
                    <a:cubicBezTo>
                      <a:pt x="32863" y="6916"/>
                      <a:pt x="20723" y="1"/>
                      <a:pt x="12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116;p56">
                <a:extLst>
                  <a:ext uri="{FF2B5EF4-FFF2-40B4-BE49-F238E27FC236}">
                    <a16:creationId xmlns:a16="http://schemas.microsoft.com/office/drawing/2014/main" id="{E5C40BF2-BF08-4003-AFF6-A5C8CA592611}"/>
                  </a:ext>
                </a:extLst>
              </p:cNvPr>
              <p:cNvSpPr/>
              <p:nvPr/>
            </p:nvSpPr>
            <p:spPr>
              <a:xfrm>
                <a:off x="1502250" y="237500"/>
                <a:ext cx="4747700" cy="3177425"/>
              </a:xfrm>
              <a:custGeom>
                <a:avLst/>
                <a:gdLst/>
                <a:ahLst/>
                <a:cxnLst/>
                <a:rect l="l" t="t" r="r" b="b"/>
                <a:pathLst>
                  <a:path w="189908" h="127097" extrusionOk="0">
                    <a:moveTo>
                      <a:pt x="55464" y="0"/>
                    </a:moveTo>
                    <a:cubicBezTo>
                      <a:pt x="55235" y="0"/>
                      <a:pt x="55004" y="9"/>
                      <a:pt x="54772" y="25"/>
                    </a:cubicBezTo>
                    <a:cubicBezTo>
                      <a:pt x="38341" y="1158"/>
                      <a:pt x="1" y="31755"/>
                      <a:pt x="3306" y="39310"/>
                    </a:cubicBezTo>
                    <a:cubicBezTo>
                      <a:pt x="3495" y="39876"/>
                      <a:pt x="3967" y="40349"/>
                      <a:pt x="4534" y="40537"/>
                    </a:cubicBezTo>
                    <a:cubicBezTo>
                      <a:pt x="5143" y="40819"/>
                      <a:pt x="5944" y="40949"/>
                      <a:pt x="6903" y="40949"/>
                    </a:cubicBezTo>
                    <a:cubicBezTo>
                      <a:pt x="17845" y="40949"/>
                      <a:pt x="49295" y="24106"/>
                      <a:pt x="49295" y="24106"/>
                    </a:cubicBezTo>
                    <a:lnTo>
                      <a:pt x="49295" y="24106"/>
                    </a:lnTo>
                    <a:cubicBezTo>
                      <a:pt x="48823" y="29961"/>
                      <a:pt x="57889" y="44220"/>
                      <a:pt x="60911" y="48848"/>
                    </a:cubicBezTo>
                    <a:lnTo>
                      <a:pt x="60250" y="49320"/>
                    </a:lnTo>
                    <a:lnTo>
                      <a:pt x="59683" y="49792"/>
                    </a:lnTo>
                    <a:cubicBezTo>
                      <a:pt x="59683" y="49792"/>
                      <a:pt x="5006" y="105603"/>
                      <a:pt x="65160" y="122034"/>
                    </a:cubicBezTo>
                    <a:cubicBezTo>
                      <a:pt x="78077" y="125562"/>
                      <a:pt x="88498" y="127097"/>
                      <a:pt x="96895" y="127097"/>
                    </a:cubicBezTo>
                    <a:cubicBezTo>
                      <a:pt x="127605" y="127097"/>
                      <a:pt x="131237" y="106577"/>
                      <a:pt x="130792" y="88038"/>
                    </a:cubicBezTo>
                    <a:cubicBezTo>
                      <a:pt x="130697" y="84922"/>
                      <a:pt x="130414" y="81711"/>
                      <a:pt x="129753" y="78594"/>
                    </a:cubicBezTo>
                    <a:cubicBezTo>
                      <a:pt x="136269" y="75006"/>
                      <a:pt x="148451" y="67168"/>
                      <a:pt x="156478" y="56402"/>
                    </a:cubicBezTo>
                    <a:cubicBezTo>
                      <a:pt x="167999" y="41104"/>
                      <a:pt x="189908" y="3330"/>
                      <a:pt x="175081" y="3330"/>
                    </a:cubicBezTo>
                    <a:cubicBezTo>
                      <a:pt x="162711" y="3330"/>
                      <a:pt x="127770" y="40537"/>
                      <a:pt x="117005" y="52342"/>
                    </a:cubicBezTo>
                    <a:cubicBezTo>
                      <a:pt x="112094" y="47053"/>
                      <a:pt x="106428" y="43559"/>
                      <a:pt x="100667" y="42709"/>
                    </a:cubicBezTo>
                    <a:cubicBezTo>
                      <a:pt x="96399" y="42008"/>
                      <a:pt x="92095" y="41668"/>
                      <a:pt x="87776" y="41668"/>
                    </a:cubicBezTo>
                    <a:cubicBezTo>
                      <a:pt x="85120" y="41668"/>
                      <a:pt x="82459" y="41797"/>
                      <a:pt x="79797" y="42048"/>
                    </a:cubicBezTo>
                    <a:cubicBezTo>
                      <a:pt x="79705" y="31360"/>
                      <a:pt x="69733" y="0"/>
                      <a:pt x="554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117;p56">
                <a:extLst>
                  <a:ext uri="{FF2B5EF4-FFF2-40B4-BE49-F238E27FC236}">
                    <a16:creationId xmlns:a16="http://schemas.microsoft.com/office/drawing/2014/main" id="{B3D5579A-827D-4779-AF9C-DFA48044B3D0}"/>
                  </a:ext>
                </a:extLst>
              </p:cNvPr>
              <p:cNvSpPr/>
              <p:nvPr/>
            </p:nvSpPr>
            <p:spPr>
              <a:xfrm>
                <a:off x="2161175" y="3191550"/>
                <a:ext cx="2898900" cy="2277975"/>
              </a:xfrm>
              <a:custGeom>
                <a:avLst/>
                <a:gdLst/>
                <a:ahLst/>
                <a:cxnLst/>
                <a:rect l="l" t="t" r="r" b="b"/>
                <a:pathLst>
                  <a:path w="115956" h="91119" extrusionOk="0">
                    <a:moveTo>
                      <a:pt x="86304" y="0"/>
                    </a:moveTo>
                    <a:lnTo>
                      <a:pt x="37103" y="2172"/>
                    </a:lnTo>
                    <a:cubicBezTo>
                      <a:pt x="37103" y="2172"/>
                      <a:pt x="36915" y="2645"/>
                      <a:pt x="36537" y="3400"/>
                    </a:cubicBezTo>
                    <a:cubicBezTo>
                      <a:pt x="36442" y="3683"/>
                      <a:pt x="36253" y="4061"/>
                      <a:pt x="35970" y="4439"/>
                    </a:cubicBezTo>
                    <a:cubicBezTo>
                      <a:pt x="33893" y="8972"/>
                      <a:pt x="32098" y="13693"/>
                      <a:pt x="30587" y="18510"/>
                    </a:cubicBezTo>
                    <a:cubicBezTo>
                      <a:pt x="30304" y="19265"/>
                      <a:pt x="30021" y="20209"/>
                      <a:pt x="29832" y="21059"/>
                    </a:cubicBezTo>
                    <a:cubicBezTo>
                      <a:pt x="26243" y="24553"/>
                      <a:pt x="21805" y="27009"/>
                      <a:pt x="16894" y="27953"/>
                    </a:cubicBezTo>
                    <a:cubicBezTo>
                      <a:pt x="15856" y="28142"/>
                      <a:pt x="14911" y="28425"/>
                      <a:pt x="13967" y="28803"/>
                    </a:cubicBezTo>
                    <a:cubicBezTo>
                      <a:pt x="1" y="33572"/>
                      <a:pt x="88" y="49323"/>
                      <a:pt x="12014" y="49323"/>
                    </a:cubicBezTo>
                    <a:cubicBezTo>
                      <a:pt x="13313" y="49323"/>
                      <a:pt x="14752" y="49137"/>
                      <a:pt x="16328" y="48729"/>
                    </a:cubicBezTo>
                    <a:lnTo>
                      <a:pt x="17461" y="48445"/>
                    </a:lnTo>
                    <a:cubicBezTo>
                      <a:pt x="20389" y="47595"/>
                      <a:pt x="23316" y="46651"/>
                      <a:pt x="26149" y="45612"/>
                    </a:cubicBezTo>
                    <a:lnTo>
                      <a:pt x="26149" y="45612"/>
                    </a:lnTo>
                    <a:cubicBezTo>
                      <a:pt x="26055" y="53923"/>
                      <a:pt x="27943" y="62138"/>
                      <a:pt x="31721" y="69599"/>
                    </a:cubicBezTo>
                    <a:cubicBezTo>
                      <a:pt x="31721" y="69693"/>
                      <a:pt x="31815" y="69788"/>
                      <a:pt x="31815" y="69882"/>
                    </a:cubicBezTo>
                    <a:cubicBezTo>
                      <a:pt x="31105" y="69827"/>
                      <a:pt x="30350" y="69794"/>
                      <a:pt x="29571" y="69794"/>
                    </a:cubicBezTo>
                    <a:cubicBezTo>
                      <a:pt x="24965" y="69794"/>
                      <a:pt x="19479" y="70944"/>
                      <a:pt x="16894" y="75548"/>
                    </a:cubicBezTo>
                    <a:cubicBezTo>
                      <a:pt x="11984" y="84330"/>
                      <a:pt x="16328" y="90280"/>
                      <a:pt x="16328" y="90280"/>
                    </a:cubicBezTo>
                    <a:cubicBezTo>
                      <a:pt x="16328" y="90280"/>
                      <a:pt x="30075" y="91118"/>
                      <a:pt x="46027" y="91118"/>
                    </a:cubicBezTo>
                    <a:cubicBezTo>
                      <a:pt x="61750" y="91118"/>
                      <a:pt x="79616" y="90304"/>
                      <a:pt x="88570" y="87069"/>
                    </a:cubicBezTo>
                    <a:cubicBezTo>
                      <a:pt x="106607" y="80459"/>
                      <a:pt x="115956" y="61855"/>
                      <a:pt x="107173" y="42118"/>
                    </a:cubicBezTo>
                    <a:cubicBezTo>
                      <a:pt x="101130" y="28614"/>
                      <a:pt x="93669" y="13882"/>
                      <a:pt x="89514" y="5950"/>
                    </a:cubicBezTo>
                    <a:cubicBezTo>
                      <a:pt x="89231" y="5478"/>
                      <a:pt x="89042" y="5006"/>
                      <a:pt x="88853" y="4628"/>
                    </a:cubicBezTo>
                    <a:cubicBezTo>
                      <a:pt x="87248" y="1700"/>
                      <a:pt x="86304" y="0"/>
                      <a:pt x="863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118;p56">
                <a:extLst>
                  <a:ext uri="{FF2B5EF4-FFF2-40B4-BE49-F238E27FC236}">
                    <a16:creationId xmlns:a16="http://schemas.microsoft.com/office/drawing/2014/main" id="{8F08F8C5-6FB8-438C-BF90-9547D991BA04}"/>
                  </a:ext>
                </a:extLst>
              </p:cNvPr>
              <p:cNvSpPr/>
              <p:nvPr/>
            </p:nvSpPr>
            <p:spPr>
              <a:xfrm>
                <a:off x="4679950" y="4532525"/>
                <a:ext cx="722450" cy="72480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28992" extrusionOk="0">
                    <a:moveTo>
                      <a:pt x="14449" y="0"/>
                    </a:moveTo>
                    <a:cubicBezTo>
                      <a:pt x="6422" y="0"/>
                      <a:pt x="1" y="6516"/>
                      <a:pt x="1" y="14543"/>
                    </a:cubicBezTo>
                    <a:cubicBezTo>
                      <a:pt x="1" y="22476"/>
                      <a:pt x="6422" y="28992"/>
                      <a:pt x="14449" y="28992"/>
                    </a:cubicBezTo>
                    <a:cubicBezTo>
                      <a:pt x="22476" y="28992"/>
                      <a:pt x="28898" y="22476"/>
                      <a:pt x="28898" y="14543"/>
                    </a:cubicBezTo>
                    <a:cubicBezTo>
                      <a:pt x="28898" y="6516"/>
                      <a:pt x="22476" y="0"/>
                      <a:pt x="144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119;p56">
                <a:extLst>
                  <a:ext uri="{FF2B5EF4-FFF2-40B4-BE49-F238E27FC236}">
                    <a16:creationId xmlns:a16="http://schemas.microsoft.com/office/drawing/2014/main" id="{C45866B6-ACC3-422F-A418-20D893306AE9}"/>
                  </a:ext>
                </a:extLst>
              </p:cNvPr>
              <p:cNvSpPr/>
              <p:nvPr/>
            </p:nvSpPr>
            <p:spPr>
              <a:xfrm>
                <a:off x="2817250" y="3921050"/>
                <a:ext cx="727175" cy="460400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18416" extrusionOk="0">
                    <a:moveTo>
                      <a:pt x="28992" y="1"/>
                    </a:moveTo>
                    <a:cubicBezTo>
                      <a:pt x="25026" y="4345"/>
                      <a:pt x="20304" y="7933"/>
                      <a:pt x="15110" y="10672"/>
                    </a:cubicBezTo>
                    <a:cubicBezTo>
                      <a:pt x="10294" y="13222"/>
                      <a:pt x="5194" y="15205"/>
                      <a:pt x="0" y="16432"/>
                    </a:cubicBezTo>
                    <a:lnTo>
                      <a:pt x="0" y="17566"/>
                    </a:lnTo>
                    <a:lnTo>
                      <a:pt x="0" y="18415"/>
                    </a:lnTo>
                    <a:cubicBezTo>
                      <a:pt x="5289" y="17093"/>
                      <a:pt x="10388" y="15016"/>
                      <a:pt x="15110" y="12183"/>
                    </a:cubicBezTo>
                    <a:cubicBezTo>
                      <a:pt x="20493" y="9066"/>
                      <a:pt x="25214" y="5100"/>
                      <a:pt x="29086" y="284"/>
                    </a:cubicBezTo>
                    <a:lnTo>
                      <a:pt x="289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120;p56">
                <a:extLst>
                  <a:ext uri="{FF2B5EF4-FFF2-40B4-BE49-F238E27FC236}">
                    <a16:creationId xmlns:a16="http://schemas.microsoft.com/office/drawing/2014/main" id="{316F5076-281F-454C-982C-EEBE5A15899A}"/>
                  </a:ext>
                </a:extLst>
              </p:cNvPr>
              <p:cNvSpPr/>
              <p:nvPr/>
            </p:nvSpPr>
            <p:spPr>
              <a:xfrm>
                <a:off x="2873900" y="2282625"/>
                <a:ext cx="240850" cy="243175"/>
              </a:xfrm>
              <a:custGeom>
                <a:avLst/>
                <a:gdLst/>
                <a:ahLst/>
                <a:cxnLst/>
                <a:rect l="l" t="t" r="r" b="b"/>
                <a:pathLst>
                  <a:path w="9634" h="9727" extrusionOk="0">
                    <a:moveTo>
                      <a:pt x="4817" y="0"/>
                    </a:moveTo>
                    <a:cubicBezTo>
                      <a:pt x="2078" y="0"/>
                      <a:pt x="1" y="2172"/>
                      <a:pt x="1" y="4911"/>
                    </a:cubicBezTo>
                    <a:cubicBezTo>
                      <a:pt x="1" y="7555"/>
                      <a:pt x="2078" y="9727"/>
                      <a:pt x="4817" y="9727"/>
                    </a:cubicBezTo>
                    <a:cubicBezTo>
                      <a:pt x="7461" y="9727"/>
                      <a:pt x="9633" y="7555"/>
                      <a:pt x="9633" y="4911"/>
                    </a:cubicBezTo>
                    <a:cubicBezTo>
                      <a:pt x="9633" y="2172"/>
                      <a:pt x="7461" y="0"/>
                      <a:pt x="4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121;p56">
                <a:extLst>
                  <a:ext uri="{FF2B5EF4-FFF2-40B4-BE49-F238E27FC236}">
                    <a16:creationId xmlns:a16="http://schemas.microsoft.com/office/drawing/2014/main" id="{54E993DF-DC52-4D69-8DDB-6B02FA088D71}"/>
                  </a:ext>
                </a:extLst>
              </p:cNvPr>
              <p:cNvSpPr/>
              <p:nvPr/>
            </p:nvSpPr>
            <p:spPr>
              <a:xfrm>
                <a:off x="3877275" y="2488025"/>
                <a:ext cx="280975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1239" h="9644" extrusionOk="0">
                    <a:moveTo>
                      <a:pt x="6422" y="0"/>
                    </a:moveTo>
                    <a:cubicBezTo>
                      <a:pt x="2078" y="0"/>
                      <a:pt x="0" y="5194"/>
                      <a:pt x="3022" y="8216"/>
                    </a:cubicBezTo>
                    <a:cubicBezTo>
                      <a:pt x="4007" y="9200"/>
                      <a:pt x="5222" y="9644"/>
                      <a:pt x="6413" y="9644"/>
                    </a:cubicBezTo>
                    <a:cubicBezTo>
                      <a:pt x="8877" y="9644"/>
                      <a:pt x="11238" y="7745"/>
                      <a:pt x="11238" y="4816"/>
                    </a:cubicBezTo>
                    <a:cubicBezTo>
                      <a:pt x="11238" y="2172"/>
                      <a:pt x="9066" y="0"/>
                      <a:pt x="6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122;p56">
                <a:extLst>
                  <a:ext uri="{FF2B5EF4-FFF2-40B4-BE49-F238E27FC236}">
                    <a16:creationId xmlns:a16="http://schemas.microsoft.com/office/drawing/2014/main" id="{676D2F0A-4590-400E-9298-8344F53E40C5}"/>
                  </a:ext>
                </a:extLst>
              </p:cNvPr>
              <p:cNvSpPr/>
              <p:nvPr/>
            </p:nvSpPr>
            <p:spPr>
              <a:xfrm>
                <a:off x="3244575" y="2735900"/>
                <a:ext cx="316375" cy="186525"/>
              </a:xfrm>
              <a:custGeom>
                <a:avLst/>
                <a:gdLst/>
                <a:ahLst/>
                <a:cxnLst/>
                <a:rect l="l" t="t" r="r" b="b"/>
                <a:pathLst>
                  <a:path w="12655" h="7461" extrusionOk="0">
                    <a:moveTo>
                      <a:pt x="0" y="1"/>
                    </a:moveTo>
                    <a:lnTo>
                      <a:pt x="5194" y="7461"/>
                    </a:lnTo>
                    <a:lnTo>
                      <a:pt x="12654" y="264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123;p56">
                <a:extLst>
                  <a:ext uri="{FF2B5EF4-FFF2-40B4-BE49-F238E27FC236}">
                    <a16:creationId xmlns:a16="http://schemas.microsoft.com/office/drawing/2014/main" id="{931C9BCB-0525-4172-AA16-D5CBA58321C9}"/>
                  </a:ext>
                </a:extLst>
              </p:cNvPr>
              <p:cNvSpPr/>
              <p:nvPr/>
            </p:nvSpPr>
            <p:spPr>
              <a:xfrm>
                <a:off x="3015550" y="2731825"/>
                <a:ext cx="665800" cy="433975"/>
              </a:xfrm>
              <a:custGeom>
                <a:avLst/>
                <a:gdLst/>
                <a:ahLst/>
                <a:cxnLst/>
                <a:rect l="l" t="t" r="r" b="b"/>
                <a:pathLst>
                  <a:path w="26632" h="17359" extrusionOk="0">
                    <a:moveTo>
                      <a:pt x="9203" y="1"/>
                    </a:moveTo>
                    <a:cubicBezTo>
                      <a:pt x="8425" y="1"/>
                      <a:pt x="7728" y="838"/>
                      <a:pt x="8217" y="1675"/>
                    </a:cubicBezTo>
                    <a:lnTo>
                      <a:pt x="12938" y="7813"/>
                    </a:lnTo>
                    <a:cubicBezTo>
                      <a:pt x="12372" y="9607"/>
                      <a:pt x="11239" y="11024"/>
                      <a:pt x="9633" y="11874"/>
                    </a:cubicBezTo>
                    <a:cubicBezTo>
                      <a:pt x="8994" y="12178"/>
                      <a:pt x="8287" y="12325"/>
                      <a:pt x="7513" y="12325"/>
                    </a:cubicBezTo>
                    <a:cubicBezTo>
                      <a:pt x="5887" y="12325"/>
                      <a:pt x="3971" y="11673"/>
                      <a:pt x="1795" y="10457"/>
                    </a:cubicBezTo>
                    <a:cubicBezTo>
                      <a:pt x="1592" y="10355"/>
                      <a:pt x="1376" y="10302"/>
                      <a:pt x="1170" y="10302"/>
                    </a:cubicBezTo>
                    <a:cubicBezTo>
                      <a:pt x="803" y="10302"/>
                      <a:pt x="466" y="10471"/>
                      <a:pt x="284" y="10835"/>
                    </a:cubicBezTo>
                    <a:cubicBezTo>
                      <a:pt x="1" y="11307"/>
                      <a:pt x="190" y="11968"/>
                      <a:pt x="662" y="12346"/>
                    </a:cubicBezTo>
                    <a:cubicBezTo>
                      <a:pt x="2740" y="13668"/>
                      <a:pt x="5100" y="14423"/>
                      <a:pt x="7556" y="14518"/>
                    </a:cubicBezTo>
                    <a:cubicBezTo>
                      <a:pt x="9917" y="14518"/>
                      <a:pt x="12183" y="13384"/>
                      <a:pt x="13505" y="11401"/>
                    </a:cubicBezTo>
                    <a:cubicBezTo>
                      <a:pt x="13883" y="12912"/>
                      <a:pt x="14638" y="14234"/>
                      <a:pt x="15771" y="15273"/>
                    </a:cubicBezTo>
                    <a:cubicBezTo>
                      <a:pt x="17376" y="16610"/>
                      <a:pt x="19486" y="17359"/>
                      <a:pt x="21624" y="17359"/>
                    </a:cubicBezTo>
                    <a:cubicBezTo>
                      <a:pt x="21751" y="17359"/>
                      <a:pt x="21877" y="17356"/>
                      <a:pt x="22004" y="17351"/>
                    </a:cubicBezTo>
                    <a:cubicBezTo>
                      <a:pt x="23232" y="17351"/>
                      <a:pt x="24459" y="17256"/>
                      <a:pt x="25687" y="16973"/>
                    </a:cubicBezTo>
                    <a:cubicBezTo>
                      <a:pt x="26254" y="16879"/>
                      <a:pt x="26631" y="16312"/>
                      <a:pt x="26537" y="15651"/>
                    </a:cubicBezTo>
                    <a:cubicBezTo>
                      <a:pt x="26368" y="15143"/>
                      <a:pt x="25894" y="14787"/>
                      <a:pt x="25390" y="14787"/>
                    </a:cubicBezTo>
                    <a:cubicBezTo>
                      <a:pt x="25332" y="14787"/>
                      <a:pt x="25273" y="14791"/>
                      <a:pt x="25215" y="14801"/>
                    </a:cubicBezTo>
                    <a:cubicBezTo>
                      <a:pt x="23987" y="15053"/>
                      <a:pt x="22875" y="15179"/>
                      <a:pt x="21878" y="15179"/>
                    </a:cubicBezTo>
                    <a:cubicBezTo>
                      <a:pt x="19885" y="15179"/>
                      <a:pt x="18353" y="14675"/>
                      <a:pt x="17282" y="13668"/>
                    </a:cubicBezTo>
                    <a:cubicBezTo>
                      <a:pt x="15110" y="11685"/>
                      <a:pt x="15583" y="8285"/>
                      <a:pt x="15583" y="8285"/>
                    </a:cubicBezTo>
                    <a:cubicBezTo>
                      <a:pt x="15583" y="8191"/>
                      <a:pt x="15583" y="8096"/>
                      <a:pt x="15583" y="8002"/>
                    </a:cubicBezTo>
                    <a:lnTo>
                      <a:pt x="21437" y="4508"/>
                    </a:lnTo>
                    <a:cubicBezTo>
                      <a:pt x="22460" y="3800"/>
                      <a:pt x="21845" y="2437"/>
                      <a:pt x="20902" y="2437"/>
                    </a:cubicBezTo>
                    <a:cubicBezTo>
                      <a:pt x="20712" y="2437"/>
                      <a:pt x="20510" y="2493"/>
                      <a:pt x="20304" y="2619"/>
                    </a:cubicBezTo>
                    <a:lnTo>
                      <a:pt x="14355" y="6113"/>
                    </a:lnTo>
                    <a:lnTo>
                      <a:pt x="10011" y="352"/>
                    </a:lnTo>
                    <a:cubicBezTo>
                      <a:pt x="9764" y="106"/>
                      <a:pt x="9478" y="1"/>
                      <a:pt x="9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124;p56">
                <a:extLst>
                  <a:ext uri="{FF2B5EF4-FFF2-40B4-BE49-F238E27FC236}">
                    <a16:creationId xmlns:a16="http://schemas.microsoft.com/office/drawing/2014/main" id="{C0FC5D33-F1B3-4CAB-A0C5-542FC33C7EA1}"/>
                  </a:ext>
                </a:extLst>
              </p:cNvPr>
              <p:cNvSpPr/>
              <p:nvPr/>
            </p:nvSpPr>
            <p:spPr>
              <a:xfrm>
                <a:off x="3062775" y="3276550"/>
                <a:ext cx="1345725" cy="134575"/>
              </a:xfrm>
              <a:custGeom>
                <a:avLst/>
                <a:gdLst/>
                <a:ahLst/>
                <a:cxnLst/>
                <a:rect l="l" t="t" r="r" b="b"/>
                <a:pathLst>
                  <a:path w="53829" h="5383" extrusionOk="0">
                    <a:moveTo>
                      <a:pt x="473" y="0"/>
                    </a:moveTo>
                    <a:cubicBezTo>
                      <a:pt x="378" y="283"/>
                      <a:pt x="189" y="661"/>
                      <a:pt x="1" y="1039"/>
                    </a:cubicBezTo>
                    <a:cubicBezTo>
                      <a:pt x="8877" y="3872"/>
                      <a:pt x="18132" y="5288"/>
                      <a:pt x="27387" y="5383"/>
                    </a:cubicBezTo>
                    <a:cubicBezTo>
                      <a:pt x="36263" y="5100"/>
                      <a:pt x="45046" y="4439"/>
                      <a:pt x="53828" y="3400"/>
                    </a:cubicBezTo>
                    <a:cubicBezTo>
                      <a:pt x="53639" y="2928"/>
                      <a:pt x="53261" y="2267"/>
                      <a:pt x="53073" y="1794"/>
                    </a:cubicBezTo>
                    <a:cubicBezTo>
                      <a:pt x="51895" y="2008"/>
                      <a:pt x="42320" y="3284"/>
                      <a:pt x="30187" y="3284"/>
                    </a:cubicBezTo>
                    <a:cubicBezTo>
                      <a:pt x="20907" y="3284"/>
                      <a:pt x="10131" y="2538"/>
                      <a:pt x="4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125;p56">
                <a:extLst>
                  <a:ext uri="{FF2B5EF4-FFF2-40B4-BE49-F238E27FC236}">
                    <a16:creationId xmlns:a16="http://schemas.microsoft.com/office/drawing/2014/main" id="{E2E237BE-E063-4D83-BEB2-18F51386DA65}"/>
                  </a:ext>
                </a:extLst>
              </p:cNvPr>
              <p:cNvSpPr/>
              <p:nvPr/>
            </p:nvSpPr>
            <p:spPr>
              <a:xfrm>
                <a:off x="1615575" y="658125"/>
                <a:ext cx="1565275" cy="814750"/>
              </a:xfrm>
              <a:custGeom>
                <a:avLst/>
                <a:gdLst/>
                <a:ahLst/>
                <a:cxnLst/>
                <a:rect l="l" t="t" r="r" b="b"/>
                <a:pathLst>
                  <a:path w="62611" h="32590" extrusionOk="0">
                    <a:moveTo>
                      <a:pt x="44938" y="1"/>
                    </a:moveTo>
                    <a:cubicBezTo>
                      <a:pt x="33987" y="1"/>
                      <a:pt x="6438" y="19047"/>
                      <a:pt x="1" y="23712"/>
                    </a:cubicBezTo>
                    <a:cubicBezTo>
                      <a:pt x="622" y="24008"/>
                      <a:pt x="1444" y="24143"/>
                      <a:pt x="2429" y="24143"/>
                    </a:cubicBezTo>
                    <a:cubicBezTo>
                      <a:pt x="13424" y="24143"/>
                      <a:pt x="44762" y="7281"/>
                      <a:pt x="44762" y="7281"/>
                    </a:cubicBezTo>
                    <a:lnTo>
                      <a:pt x="44762" y="7281"/>
                    </a:lnTo>
                    <a:cubicBezTo>
                      <a:pt x="44290" y="13230"/>
                      <a:pt x="53356" y="27490"/>
                      <a:pt x="56378" y="32117"/>
                    </a:cubicBezTo>
                    <a:lnTo>
                      <a:pt x="55717" y="32589"/>
                    </a:lnTo>
                    <a:lnTo>
                      <a:pt x="62610" y="29662"/>
                    </a:lnTo>
                    <a:cubicBezTo>
                      <a:pt x="62610" y="29662"/>
                      <a:pt x="57416" y="576"/>
                      <a:pt x="45329" y="9"/>
                    </a:cubicBezTo>
                    <a:cubicBezTo>
                      <a:pt x="45201" y="4"/>
                      <a:pt x="45071" y="1"/>
                      <a:pt x="44938" y="1"/>
                    </a:cubicBezTo>
                    <a:close/>
                    <a:moveTo>
                      <a:pt x="55717" y="32589"/>
                    </a:moveTo>
                    <a:lnTo>
                      <a:pt x="55717" y="32589"/>
                    </a:lnTo>
                    <a:lnTo>
                      <a:pt x="55717" y="325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126;p56">
                <a:extLst>
                  <a:ext uri="{FF2B5EF4-FFF2-40B4-BE49-F238E27FC236}">
                    <a16:creationId xmlns:a16="http://schemas.microsoft.com/office/drawing/2014/main" id="{E4A8F3A6-979B-4030-8352-D62D200CAA9C}"/>
                  </a:ext>
                </a:extLst>
              </p:cNvPr>
              <p:cNvSpPr/>
              <p:nvPr/>
            </p:nvSpPr>
            <p:spPr>
              <a:xfrm>
                <a:off x="4543025" y="659825"/>
                <a:ext cx="1330450" cy="1327700"/>
              </a:xfrm>
              <a:custGeom>
                <a:avLst/>
                <a:gdLst/>
                <a:ahLst/>
                <a:cxnLst/>
                <a:rect l="l" t="t" r="r" b="b"/>
                <a:pathLst>
                  <a:path w="53218" h="53108" extrusionOk="0">
                    <a:moveTo>
                      <a:pt x="45510" y="1"/>
                    </a:moveTo>
                    <a:cubicBezTo>
                      <a:pt x="45213" y="1"/>
                      <a:pt x="44871" y="43"/>
                      <a:pt x="44479" y="130"/>
                    </a:cubicBezTo>
                    <a:cubicBezTo>
                      <a:pt x="33997" y="2491"/>
                      <a:pt x="1" y="41587"/>
                      <a:pt x="1" y="41587"/>
                    </a:cubicBezTo>
                    <a:lnTo>
                      <a:pt x="4722" y="53108"/>
                    </a:lnTo>
                    <a:cubicBezTo>
                      <a:pt x="4722" y="53108"/>
                      <a:pt x="20399" y="39887"/>
                      <a:pt x="25120" y="34127"/>
                    </a:cubicBezTo>
                    <a:cubicBezTo>
                      <a:pt x="29667" y="28579"/>
                      <a:pt x="53217" y="1"/>
                      <a:pt x="45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127;p56">
                <a:extLst>
                  <a:ext uri="{FF2B5EF4-FFF2-40B4-BE49-F238E27FC236}">
                    <a16:creationId xmlns:a16="http://schemas.microsoft.com/office/drawing/2014/main" id="{201CFBB0-3EF4-48CC-A010-A7D4733616F2}"/>
                  </a:ext>
                </a:extLst>
              </p:cNvPr>
              <p:cNvSpPr/>
              <p:nvPr/>
            </p:nvSpPr>
            <p:spPr>
              <a:xfrm>
                <a:off x="2814900" y="4223250"/>
                <a:ext cx="399000" cy="708275"/>
              </a:xfrm>
              <a:custGeom>
                <a:avLst/>
                <a:gdLst/>
                <a:ahLst/>
                <a:cxnLst/>
                <a:rect l="l" t="t" r="r" b="b"/>
                <a:pathLst>
                  <a:path w="15960" h="28331" extrusionOk="0">
                    <a:moveTo>
                      <a:pt x="15109" y="0"/>
                    </a:moveTo>
                    <a:cubicBezTo>
                      <a:pt x="10393" y="2830"/>
                      <a:pt x="5299" y="4907"/>
                      <a:pt x="17" y="6229"/>
                    </a:cubicBezTo>
                    <a:lnTo>
                      <a:pt x="17" y="6229"/>
                    </a:lnTo>
                    <a:cubicBezTo>
                      <a:pt x="9" y="5947"/>
                      <a:pt x="3" y="5665"/>
                      <a:pt x="0" y="5383"/>
                    </a:cubicBezTo>
                    <a:lnTo>
                      <a:pt x="0" y="6233"/>
                    </a:lnTo>
                    <a:cubicBezTo>
                      <a:pt x="6" y="6232"/>
                      <a:pt x="11" y="6230"/>
                      <a:pt x="17" y="6229"/>
                    </a:cubicBezTo>
                    <a:lnTo>
                      <a:pt x="17" y="6229"/>
                    </a:lnTo>
                    <a:cubicBezTo>
                      <a:pt x="229" y="13960"/>
                      <a:pt x="2109" y="21497"/>
                      <a:pt x="5572" y="28331"/>
                    </a:cubicBezTo>
                    <a:lnTo>
                      <a:pt x="15771" y="28047"/>
                    </a:lnTo>
                    <a:cubicBezTo>
                      <a:pt x="15959" y="17660"/>
                      <a:pt x="15676" y="8216"/>
                      <a:pt x="151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128;p56">
                <a:extLst>
                  <a:ext uri="{FF2B5EF4-FFF2-40B4-BE49-F238E27FC236}">
                    <a16:creationId xmlns:a16="http://schemas.microsoft.com/office/drawing/2014/main" id="{B6AC6F57-E5D6-42C4-B504-8ABEA4861BA4}"/>
                  </a:ext>
                </a:extLst>
              </p:cNvPr>
              <p:cNvSpPr/>
              <p:nvPr/>
            </p:nvSpPr>
            <p:spPr>
              <a:xfrm>
                <a:off x="2911675" y="3276550"/>
                <a:ext cx="217225" cy="422600"/>
              </a:xfrm>
              <a:custGeom>
                <a:avLst/>
                <a:gdLst/>
                <a:ahLst/>
                <a:cxnLst/>
                <a:rect l="l" t="t" r="r" b="b"/>
                <a:pathLst>
                  <a:path w="8689" h="16904" extrusionOk="0">
                    <a:moveTo>
                      <a:pt x="6517" y="0"/>
                    </a:moveTo>
                    <a:cubicBezTo>
                      <a:pt x="6422" y="283"/>
                      <a:pt x="6233" y="661"/>
                      <a:pt x="6045" y="1039"/>
                    </a:cubicBezTo>
                    <a:cubicBezTo>
                      <a:pt x="3589" y="6233"/>
                      <a:pt x="1606" y="11521"/>
                      <a:pt x="1" y="16904"/>
                    </a:cubicBezTo>
                    <a:cubicBezTo>
                      <a:pt x="3117" y="15582"/>
                      <a:pt x="6045" y="13788"/>
                      <a:pt x="8689" y="11616"/>
                    </a:cubicBezTo>
                    <a:cubicBezTo>
                      <a:pt x="7461" y="4061"/>
                      <a:pt x="6517" y="0"/>
                      <a:pt x="65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129;p56">
                <a:extLst>
                  <a:ext uri="{FF2B5EF4-FFF2-40B4-BE49-F238E27FC236}">
                    <a16:creationId xmlns:a16="http://schemas.microsoft.com/office/drawing/2014/main" id="{03DFAE80-60D6-424B-9E81-ABACB213B8E2}"/>
                  </a:ext>
                </a:extLst>
              </p:cNvPr>
              <p:cNvSpPr/>
              <p:nvPr/>
            </p:nvSpPr>
            <p:spPr>
              <a:xfrm>
                <a:off x="2956550" y="4275175"/>
                <a:ext cx="543000" cy="663425"/>
              </a:xfrm>
              <a:custGeom>
                <a:avLst/>
                <a:gdLst/>
                <a:ahLst/>
                <a:cxnLst/>
                <a:rect l="l" t="t" r="r" b="b"/>
                <a:pathLst>
                  <a:path w="21720" h="26537" extrusionOk="0">
                    <a:moveTo>
                      <a:pt x="21720" y="1"/>
                    </a:moveTo>
                    <a:cubicBezTo>
                      <a:pt x="15393" y="1606"/>
                      <a:pt x="10860" y="4911"/>
                      <a:pt x="9821" y="13411"/>
                    </a:cubicBezTo>
                    <a:cubicBezTo>
                      <a:pt x="9349" y="16999"/>
                      <a:pt x="9443" y="20682"/>
                      <a:pt x="9916" y="24271"/>
                    </a:cubicBezTo>
                    <a:lnTo>
                      <a:pt x="0" y="26254"/>
                    </a:lnTo>
                    <a:lnTo>
                      <a:pt x="0" y="26537"/>
                    </a:lnTo>
                    <a:lnTo>
                      <a:pt x="12465" y="26443"/>
                    </a:lnTo>
                    <a:lnTo>
                      <a:pt x="12182" y="25215"/>
                    </a:lnTo>
                    <a:cubicBezTo>
                      <a:pt x="12182" y="24932"/>
                      <a:pt x="8405" y="3401"/>
                      <a:pt x="21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130;p56">
                <a:extLst>
                  <a:ext uri="{FF2B5EF4-FFF2-40B4-BE49-F238E27FC236}">
                    <a16:creationId xmlns:a16="http://schemas.microsoft.com/office/drawing/2014/main" id="{58F91D5A-BC86-418B-87EA-76016EEC1B66}"/>
                  </a:ext>
                </a:extLst>
              </p:cNvPr>
              <p:cNvSpPr/>
              <p:nvPr/>
            </p:nvSpPr>
            <p:spPr>
              <a:xfrm>
                <a:off x="2906950" y="3522075"/>
                <a:ext cx="295150" cy="195975"/>
              </a:xfrm>
              <a:custGeom>
                <a:avLst/>
                <a:gdLst/>
                <a:ahLst/>
                <a:cxnLst/>
                <a:rect l="l" t="t" r="r" b="b"/>
                <a:pathLst>
                  <a:path w="11806" h="7839" extrusionOk="0">
                    <a:moveTo>
                      <a:pt x="11805" y="0"/>
                    </a:moveTo>
                    <a:lnTo>
                      <a:pt x="11805" y="0"/>
                    </a:lnTo>
                    <a:cubicBezTo>
                      <a:pt x="11805" y="1"/>
                      <a:pt x="4628" y="3494"/>
                      <a:pt x="756" y="5289"/>
                    </a:cubicBezTo>
                    <a:cubicBezTo>
                      <a:pt x="473" y="6139"/>
                      <a:pt x="284" y="6988"/>
                      <a:pt x="1" y="7838"/>
                    </a:cubicBezTo>
                    <a:cubicBezTo>
                      <a:pt x="1" y="7838"/>
                      <a:pt x="9067" y="2833"/>
                      <a:pt x="118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3" name="Google Shape;1133;p56">
            <a:extLst>
              <a:ext uri="{FF2B5EF4-FFF2-40B4-BE49-F238E27FC236}">
                <a16:creationId xmlns:a16="http://schemas.microsoft.com/office/drawing/2014/main" id="{2AAD780A-C789-4E45-BDCE-F3826F48C6C6}"/>
              </a:ext>
            </a:extLst>
          </p:cNvPr>
          <p:cNvSpPr txBox="1">
            <a:spLocks/>
          </p:cNvSpPr>
          <p:nvPr/>
        </p:nvSpPr>
        <p:spPr>
          <a:xfrm>
            <a:off x="8413950" y="49467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grpSp>
        <p:nvGrpSpPr>
          <p:cNvPr id="114" name="Google Shape;1134;p56">
            <a:extLst>
              <a:ext uri="{FF2B5EF4-FFF2-40B4-BE49-F238E27FC236}">
                <a16:creationId xmlns:a16="http://schemas.microsoft.com/office/drawing/2014/main" id="{5F8B5FEE-898D-49E7-A159-855E0115FC28}"/>
              </a:ext>
            </a:extLst>
          </p:cNvPr>
          <p:cNvGrpSpPr/>
          <p:nvPr/>
        </p:nvGrpSpPr>
        <p:grpSpPr>
          <a:xfrm>
            <a:off x="724666" y="3804462"/>
            <a:ext cx="600875" cy="1081350"/>
            <a:chOff x="1600925" y="867675"/>
            <a:chExt cx="600875" cy="1081350"/>
          </a:xfrm>
        </p:grpSpPr>
        <p:sp>
          <p:nvSpPr>
            <p:cNvPr id="115" name="Google Shape;1135;p56">
              <a:extLst>
                <a:ext uri="{FF2B5EF4-FFF2-40B4-BE49-F238E27FC236}">
                  <a16:creationId xmlns:a16="http://schemas.microsoft.com/office/drawing/2014/main" id="{D39FB87D-59BA-4085-A781-5D6051BCA9E5}"/>
                </a:ext>
              </a:extLst>
            </p:cNvPr>
            <p:cNvSpPr/>
            <p:nvPr/>
          </p:nvSpPr>
          <p:spPr>
            <a:xfrm>
              <a:off x="1600925" y="867675"/>
              <a:ext cx="600875" cy="1081350"/>
            </a:xfrm>
            <a:custGeom>
              <a:avLst/>
              <a:gdLst/>
              <a:ahLst/>
              <a:cxnLst/>
              <a:rect l="l" t="t" r="r" b="b"/>
              <a:pathLst>
                <a:path w="24035" h="43254" extrusionOk="0">
                  <a:moveTo>
                    <a:pt x="15069" y="1"/>
                  </a:moveTo>
                  <a:cubicBezTo>
                    <a:pt x="12736" y="1"/>
                    <a:pt x="11313" y="1064"/>
                    <a:pt x="10499" y="2006"/>
                  </a:cubicBezTo>
                  <a:cubicBezTo>
                    <a:pt x="9699" y="2992"/>
                    <a:pt x="9140" y="4165"/>
                    <a:pt x="8873" y="5417"/>
                  </a:cubicBezTo>
                  <a:cubicBezTo>
                    <a:pt x="8554" y="5337"/>
                    <a:pt x="8228" y="5298"/>
                    <a:pt x="7902" y="5298"/>
                  </a:cubicBezTo>
                  <a:cubicBezTo>
                    <a:pt x="7141" y="5298"/>
                    <a:pt x="6383" y="5513"/>
                    <a:pt x="5729" y="5923"/>
                  </a:cubicBezTo>
                  <a:cubicBezTo>
                    <a:pt x="4637" y="6616"/>
                    <a:pt x="3971" y="7815"/>
                    <a:pt x="3891" y="9121"/>
                  </a:cubicBezTo>
                  <a:cubicBezTo>
                    <a:pt x="3837" y="10346"/>
                    <a:pt x="4104" y="11572"/>
                    <a:pt x="4663" y="12665"/>
                  </a:cubicBezTo>
                  <a:cubicBezTo>
                    <a:pt x="3997" y="13251"/>
                    <a:pt x="3491" y="13997"/>
                    <a:pt x="3171" y="14850"/>
                  </a:cubicBezTo>
                  <a:cubicBezTo>
                    <a:pt x="1466" y="19406"/>
                    <a:pt x="0" y="35846"/>
                    <a:pt x="3651" y="41069"/>
                  </a:cubicBezTo>
                  <a:cubicBezTo>
                    <a:pt x="4956" y="42961"/>
                    <a:pt x="6609" y="43254"/>
                    <a:pt x="7461" y="43254"/>
                  </a:cubicBezTo>
                  <a:cubicBezTo>
                    <a:pt x="9460" y="43254"/>
                    <a:pt x="11431" y="41975"/>
                    <a:pt x="13430" y="39390"/>
                  </a:cubicBezTo>
                  <a:cubicBezTo>
                    <a:pt x="15428" y="36779"/>
                    <a:pt x="17667" y="32515"/>
                    <a:pt x="19319" y="28092"/>
                  </a:cubicBezTo>
                  <a:cubicBezTo>
                    <a:pt x="20544" y="24735"/>
                    <a:pt x="21903" y="20179"/>
                    <a:pt x="21210" y="17621"/>
                  </a:cubicBezTo>
                  <a:cubicBezTo>
                    <a:pt x="21077" y="17061"/>
                    <a:pt x="20837" y="16555"/>
                    <a:pt x="20544" y="16075"/>
                  </a:cubicBezTo>
                  <a:cubicBezTo>
                    <a:pt x="21770" y="15249"/>
                    <a:pt x="22729" y="14077"/>
                    <a:pt x="23315" y="12745"/>
                  </a:cubicBezTo>
                  <a:cubicBezTo>
                    <a:pt x="24035" y="11093"/>
                    <a:pt x="23902" y="9201"/>
                    <a:pt x="22942" y="7682"/>
                  </a:cubicBezTo>
                  <a:cubicBezTo>
                    <a:pt x="22330" y="6643"/>
                    <a:pt x="21344" y="5843"/>
                    <a:pt x="20171" y="5524"/>
                  </a:cubicBezTo>
                  <a:cubicBezTo>
                    <a:pt x="20304" y="4484"/>
                    <a:pt x="20118" y="3445"/>
                    <a:pt x="19692" y="2513"/>
                  </a:cubicBezTo>
                  <a:cubicBezTo>
                    <a:pt x="19239" y="1633"/>
                    <a:pt x="18093" y="115"/>
                    <a:pt x="15402" y="8"/>
                  </a:cubicBezTo>
                  <a:cubicBezTo>
                    <a:pt x="15289" y="3"/>
                    <a:pt x="15178" y="1"/>
                    <a:pt x="150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36;p56">
              <a:extLst>
                <a:ext uri="{FF2B5EF4-FFF2-40B4-BE49-F238E27FC236}">
                  <a16:creationId xmlns:a16="http://schemas.microsoft.com/office/drawing/2014/main" id="{F1681107-7405-4455-B6D5-86C770D86D10}"/>
                </a:ext>
              </a:extLst>
            </p:cNvPr>
            <p:cNvSpPr/>
            <p:nvPr/>
          </p:nvSpPr>
          <p:spPr>
            <a:xfrm>
              <a:off x="1737475" y="934375"/>
              <a:ext cx="427100" cy="321825"/>
            </a:xfrm>
            <a:custGeom>
              <a:avLst/>
              <a:gdLst/>
              <a:ahLst/>
              <a:cxnLst/>
              <a:rect l="l" t="t" r="r" b="b"/>
              <a:pathLst>
                <a:path w="17084" h="12873" extrusionOk="0">
                  <a:moveTo>
                    <a:pt x="9626" y="0"/>
                  </a:moveTo>
                  <a:cubicBezTo>
                    <a:pt x="4647" y="0"/>
                    <a:pt x="5969" y="7599"/>
                    <a:pt x="5969" y="7599"/>
                  </a:cubicBezTo>
                  <a:cubicBezTo>
                    <a:pt x="5969" y="7599"/>
                    <a:pt x="4060" y="5300"/>
                    <a:pt x="2457" y="5300"/>
                  </a:cubicBezTo>
                  <a:cubicBezTo>
                    <a:pt x="2186" y="5300"/>
                    <a:pt x="1923" y="5366"/>
                    <a:pt x="1679" y="5520"/>
                  </a:cubicBezTo>
                  <a:cubicBezTo>
                    <a:pt x="1" y="6559"/>
                    <a:pt x="1893" y="12155"/>
                    <a:pt x="7568" y="12821"/>
                  </a:cubicBezTo>
                  <a:cubicBezTo>
                    <a:pt x="7860" y="12856"/>
                    <a:pt x="8155" y="12873"/>
                    <a:pt x="8451" y="12873"/>
                  </a:cubicBezTo>
                  <a:cubicBezTo>
                    <a:pt x="12689" y="12873"/>
                    <a:pt x="17084" y="9438"/>
                    <a:pt x="15216" y="6399"/>
                  </a:cubicBezTo>
                  <a:cubicBezTo>
                    <a:pt x="14744" y="5639"/>
                    <a:pt x="14181" y="5348"/>
                    <a:pt x="13595" y="5348"/>
                  </a:cubicBezTo>
                  <a:cubicBezTo>
                    <a:pt x="11698" y="5348"/>
                    <a:pt x="9567" y="8398"/>
                    <a:pt x="9567" y="8398"/>
                  </a:cubicBezTo>
                  <a:cubicBezTo>
                    <a:pt x="9567" y="8398"/>
                    <a:pt x="15029" y="218"/>
                    <a:pt x="9833" y="5"/>
                  </a:cubicBezTo>
                  <a:cubicBezTo>
                    <a:pt x="9763" y="2"/>
                    <a:pt x="9694" y="0"/>
                    <a:pt x="9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37;p56">
              <a:extLst>
                <a:ext uri="{FF2B5EF4-FFF2-40B4-BE49-F238E27FC236}">
                  <a16:creationId xmlns:a16="http://schemas.microsoft.com/office/drawing/2014/main" id="{7A699D94-ED1D-4A3C-9E50-8817BA052EA1}"/>
                </a:ext>
              </a:extLst>
            </p:cNvPr>
            <p:cNvSpPr/>
            <p:nvPr/>
          </p:nvSpPr>
          <p:spPr>
            <a:xfrm>
              <a:off x="1668200" y="1207375"/>
              <a:ext cx="425675" cy="674375"/>
            </a:xfrm>
            <a:custGeom>
              <a:avLst/>
              <a:gdLst/>
              <a:ahLst/>
              <a:cxnLst/>
              <a:rect l="l" t="t" r="r" b="b"/>
              <a:pathLst>
                <a:path w="17027" h="26975" extrusionOk="0">
                  <a:moveTo>
                    <a:pt x="7175" y="1"/>
                  </a:moveTo>
                  <a:cubicBezTo>
                    <a:pt x="5221" y="1"/>
                    <a:pt x="3560" y="639"/>
                    <a:pt x="2985" y="2194"/>
                  </a:cubicBezTo>
                  <a:cubicBezTo>
                    <a:pt x="1093" y="7310"/>
                    <a:pt x="1" y="26974"/>
                    <a:pt x="4797" y="26974"/>
                  </a:cubicBezTo>
                  <a:cubicBezTo>
                    <a:pt x="4800" y="26974"/>
                    <a:pt x="4804" y="26974"/>
                    <a:pt x="4807" y="26974"/>
                  </a:cubicBezTo>
                  <a:cubicBezTo>
                    <a:pt x="9604" y="26974"/>
                    <a:pt x="17026" y="8666"/>
                    <a:pt x="15961" y="4699"/>
                  </a:cubicBezTo>
                  <a:cubicBezTo>
                    <a:pt x="15290" y="2133"/>
                    <a:pt x="10745" y="1"/>
                    <a:pt x="7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38;p56">
              <a:extLst>
                <a:ext uri="{FF2B5EF4-FFF2-40B4-BE49-F238E27FC236}">
                  <a16:creationId xmlns:a16="http://schemas.microsoft.com/office/drawing/2014/main" id="{A886447B-02C0-4004-B5FE-8F7A974C8CE5}"/>
                </a:ext>
              </a:extLst>
            </p:cNvPr>
            <p:cNvSpPr/>
            <p:nvPr/>
          </p:nvSpPr>
          <p:spPr>
            <a:xfrm>
              <a:off x="1788775" y="1335725"/>
              <a:ext cx="227850" cy="94950"/>
            </a:xfrm>
            <a:custGeom>
              <a:avLst/>
              <a:gdLst/>
              <a:ahLst/>
              <a:cxnLst/>
              <a:rect l="l" t="t" r="r" b="b"/>
              <a:pathLst>
                <a:path w="9114" h="3798" extrusionOk="0">
                  <a:moveTo>
                    <a:pt x="2146" y="1"/>
                  </a:moveTo>
                  <a:cubicBezTo>
                    <a:pt x="1484" y="1"/>
                    <a:pt x="861" y="75"/>
                    <a:pt x="320" y="231"/>
                  </a:cubicBezTo>
                  <a:cubicBezTo>
                    <a:pt x="0" y="311"/>
                    <a:pt x="54" y="764"/>
                    <a:pt x="374" y="791"/>
                  </a:cubicBezTo>
                  <a:cubicBezTo>
                    <a:pt x="1839" y="1004"/>
                    <a:pt x="3251" y="1004"/>
                    <a:pt x="4663" y="1457"/>
                  </a:cubicBezTo>
                  <a:cubicBezTo>
                    <a:pt x="6022" y="1936"/>
                    <a:pt x="7248" y="2709"/>
                    <a:pt x="8287" y="3695"/>
                  </a:cubicBezTo>
                  <a:cubicBezTo>
                    <a:pt x="8356" y="3763"/>
                    <a:pt x="8444" y="3798"/>
                    <a:pt x="8531" y="3798"/>
                  </a:cubicBezTo>
                  <a:cubicBezTo>
                    <a:pt x="8646" y="3798"/>
                    <a:pt x="8759" y="3737"/>
                    <a:pt x="8820" y="3615"/>
                  </a:cubicBezTo>
                  <a:lnTo>
                    <a:pt x="8980" y="3402"/>
                  </a:lnTo>
                  <a:cubicBezTo>
                    <a:pt x="9113" y="3215"/>
                    <a:pt x="9113" y="3002"/>
                    <a:pt x="9007" y="2816"/>
                  </a:cubicBezTo>
                  <a:cubicBezTo>
                    <a:pt x="7721" y="1066"/>
                    <a:pt x="4652" y="1"/>
                    <a:pt x="2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39;p56">
              <a:extLst>
                <a:ext uri="{FF2B5EF4-FFF2-40B4-BE49-F238E27FC236}">
                  <a16:creationId xmlns:a16="http://schemas.microsoft.com/office/drawing/2014/main" id="{2C99722A-4FBF-40F6-9890-586AA6370A8B}"/>
                </a:ext>
              </a:extLst>
            </p:cNvPr>
            <p:cNvSpPr/>
            <p:nvPr/>
          </p:nvSpPr>
          <p:spPr>
            <a:xfrm>
              <a:off x="1781875" y="1517725"/>
              <a:ext cx="177225" cy="63050"/>
            </a:xfrm>
            <a:custGeom>
              <a:avLst/>
              <a:gdLst/>
              <a:ahLst/>
              <a:cxnLst/>
              <a:rect l="l" t="t" r="r" b="b"/>
              <a:pathLst>
                <a:path w="7089" h="2522" extrusionOk="0">
                  <a:moveTo>
                    <a:pt x="1687" y="1"/>
                  </a:moveTo>
                  <a:cubicBezTo>
                    <a:pt x="1261" y="1"/>
                    <a:pt x="833" y="40"/>
                    <a:pt x="410" y="119"/>
                  </a:cubicBezTo>
                  <a:cubicBezTo>
                    <a:pt x="0" y="195"/>
                    <a:pt x="156" y="788"/>
                    <a:pt x="546" y="788"/>
                  </a:cubicBezTo>
                  <a:cubicBezTo>
                    <a:pt x="563" y="788"/>
                    <a:pt x="579" y="787"/>
                    <a:pt x="596" y="785"/>
                  </a:cubicBezTo>
                  <a:cubicBezTo>
                    <a:pt x="799" y="767"/>
                    <a:pt x="1002" y="758"/>
                    <a:pt x="1204" y="758"/>
                  </a:cubicBezTo>
                  <a:cubicBezTo>
                    <a:pt x="2198" y="758"/>
                    <a:pt x="3179" y="972"/>
                    <a:pt x="4087" y="1371"/>
                  </a:cubicBezTo>
                  <a:cubicBezTo>
                    <a:pt x="4939" y="1744"/>
                    <a:pt x="5739" y="2383"/>
                    <a:pt x="6698" y="2517"/>
                  </a:cubicBezTo>
                  <a:cubicBezTo>
                    <a:pt x="6717" y="2520"/>
                    <a:pt x="6734" y="2521"/>
                    <a:pt x="6751" y="2521"/>
                  </a:cubicBezTo>
                  <a:cubicBezTo>
                    <a:pt x="7026" y="2521"/>
                    <a:pt x="7089" y="2131"/>
                    <a:pt x="6938" y="1930"/>
                  </a:cubicBezTo>
                  <a:cubicBezTo>
                    <a:pt x="6272" y="1104"/>
                    <a:pt x="4833" y="625"/>
                    <a:pt x="3820" y="332"/>
                  </a:cubicBezTo>
                  <a:cubicBezTo>
                    <a:pt x="3132" y="113"/>
                    <a:pt x="2412" y="1"/>
                    <a:pt x="16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140;p56">
              <a:extLst>
                <a:ext uri="{FF2B5EF4-FFF2-40B4-BE49-F238E27FC236}">
                  <a16:creationId xmlns:a16="http://schemas.microsoft.com/office/drawing/2014/main" id="{A86E56B4-6077-440E-9942-80284CAACC9E}"/>
                </a:ext>
              </a:extLst>
            </p:cNvPr>
            <p:cNvSpPr/>
            <p:nvPr/>
          </p:nvSpPr>
          <p:spPr>
            <a:xfrm>
              <a:off x="1789300" y="1684400"/>
              <a:ext cx="102875" cy="57850"/>
            </a:xfrm>
            <a:custGeom>
              <a:avLst/>
              <a:gdLst/>
              <a:ahLst/>
              <a:cxnLst/>
              <a:rect l="l" t="t" r="r" b="b"/>
              <a:pathLst>
                <a:path w="4115" h="2314" extrusionOk="0">
                  <a:moveTo>
                    <a:pt x="500" y="1"/>
                  </a:moveTo>
                  <a:cubicBezTo>
                    <a:pt x="77" y="1"/>
                    <a:pt x="1" y="732"/>
                    <a:pt x="432" y="859"/>
                  </a:cubicBezTo>
                  <a:cubicBezTo>
                    <a:pt x="965" y="992"/>
                    <a:pt x="1498" y="1205"/>
                    <a:pt x="1978" y="1472"/>
                  </a:cubicBezTo>
                  <a:cubicBezTo>
                    <a:pt x="2431" y="1738"/>
                    <a:pt x="2831" y="2111"/>
                    <a:pt x="3337" y="2298"/>
                  </a:cubicBezTo>
                  <a:cubicBezTo>
                    <a:pt x="3380" y="2309"/>
                    <a:pt x="3422" y="2314"/>
                    <a:pt x="3464" y="2314"/>
                  </a:cubicBezTo>
                  <a:cubicBezTo>
                    <a:pt x="3832" y="2314"/>
                    <a:pt x="4115" y="1911"/>
                    <a:pt x="3923" y="1552"/>
                  </a:cubicBezTo>
                  <a:cubicBezTo>
                    <a:pt x="3257" y="539"/>
                    <a:pt x="1685" y="166"/>
                    <a:pt x="566" y="6"/>
                  </a:cubicBezTo>
                  <a:cubicBezTo>
                    <a:pt x="543" y="3"/>
                    <a:pt x="521" y="1"/>
                    <a:pt x="5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80950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3035B-A8BB-4BA6-A52E-9A7E3AAF44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630"/>
            <a:ext cx="9144000" cy="425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25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17406-A839-449E-86A8-DD8058010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FC9209-C1FE-409E-BA50-D6FBA27309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3035B-A8BB-4BA6-A52E-9A7E3AAF44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763374-73A9-4EB6-A4B7-153116ED017C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4AC8F1-9EA7-4686-8F14-E4CBB9B9BF1C}"/>
              </a:ext>
            </a:extLst>
          </p:cNvPr>
          <p:cNvSpPr/>
          <p:nvPr/>
        </p:nvSpPr>
        <p:spPr>
          <a:xfrm>
            <a:off x="190916" y="4248653"/>
            <a:ext cx="2514600" cy="4343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A647FB-0F88-6CB2-FE96-8F2B3D14D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7" b="8969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6355">
            <a:off x="6060871" y="2512095"/>
            <a:ext cx="744238" cy="4026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77999B-F4E5-E6A6-7F49-E014251DE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7" b="8969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6355">
            <a:off x="8413135" y="2502752"/>
            <a:ext cx="744238" cy="4026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7D5464-8B74-56F5-0541-043F5FEF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7" b="8969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6355">
            <a:off x="5828861" y="4220408"/>
            <a:ext cx="744238" cy="4026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38EB32-1DDC-2ACF-8C25-3E2DBCE95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7" b="8969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6355">
            <a:off x="8306615" y="4120233"/>
            <a:ext cx="744238" cy="4026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F175EC-FB94-DDFD-6539-86CBC28E7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7" b="8969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6355">
            <a:off x="8474715" y="2349315"/>
            <a:ext cx="744238" cy="4026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CD4F70-1F36-F56F-44BC-ED2134E4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7" b="8969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6355">
            <a:off x="5895279" y="4048615"/>
            <a:ext cx="744238" cy="4026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C52D48-37D8-823B-B3FC-22D0905CD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7" b="8969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6355">
            <a:off x="8373033" y="4096125"/>
            <a:ext cx="744238" cy="4026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FEF321-DCA1-13A5-47C8-DD3158806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7" b="8969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6355">
            <a:off x="5928035" y="2625917"/>
            <a:ext cx="744238" cy="4026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" y="532125"/>
            <a:ext cx="9119988" cy="425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5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691B-8A8E-4D50-86C4-864A9734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899" y="1586557"/>
            <a:ext cx="5952238" cy="706587"/>
          </a:xfrm>
        </p:spPr>
        <p:txBody>
          <a:bodyPr/>
          <a:lstStyle/>
          <a:p>
            <a:r>
              <a:rPr lang="en-US" sz="4800" dirty="0">
                <a:solidFill>
                  <a:srgbClr val="FF0000"/>
                </a:solidFill>
              </a:rPr>
              <a:t>Listen and choose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9FE1E-3C4F-4BF2-BD3E-185C8B5FF0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155B7C-78D9-4A18-AE62-EABA6DF2630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693588" y="521494"/>
            <a:ext cx="3899699" cy="85428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>
                <a:solidFill>
                  <a:srgbClr val="00B0F0"/>
                </a:solidFill>
              </a:rPr>
              <a:t>Game time!!!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B61A55-F69A-4F43-92E1-85304676C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8456"/>
            <a:ext cx="9144000" cy="298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0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131;p56">
            <a:extLst>
              <a:ext uri="{FF2B5EF4-FFF2-40B4-BE49-F238E27FC236}">
                <a16:creationId xmlns:a16="http://schemas.microsoft.com/office/drawing/2014/main" id="{584DDB32-56BB-4FEE-B36B-848E8C32AEC0}"/>
              </a:ext>
            </a:extLst>
          </p:cNvPr>
          <p:cNvSpPr/>
          <p:nvPr/>
        </p:nvSpPr>
        <p:spPr>
          <a:xfrm>
            <a:off x="4298281" y="534989"/>
            <a:ext cx="548069" cy="8117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4</a:t>
            </a:r>
            <a:endParaRPr b="0" i="0" dirty="0"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Nunito;80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2237057-A046-44E1-97D4-3C3DA36D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635" y="1542782"/>
            <a:ext cx="5510730" cy="1139458"/>
          </a:xfrm>
        </p:spPr>
        <p:txBody>
          <a:bodyPr/>
          <a:lstStyle/>
          <a:p>
            <a:r>
              <a:rPr lang="en-US" sz="7200" dirty="0"/>
              <a:t>Let’s talk.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2019B-DCB5-48BC-A51E-8780CF20F43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13950" y="4946700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14B7275-5D71-41FB-B401-E8A94F8363B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3993750" y="458643"/>
            <a:ext cx="1156500" cy="1277100"/>
          </a:xfrm>
        </p:spPr>
        <p:txBody>
          <a:bodyPr/>
          <a:lstStyle/>
          <a:p>
            <a:r>
              <a:rPr lang="en-US" sz="8800" dirty="0">
                <a:solidFill>
                  <a:srgbClr val="FF0000"/>
                </a:solidFill>
              </a:rPr>
              <a:t>4</a:t>
            </a:r>
          </a:p>
        </p:txBody>
      </p:sp>
      <p:grpSp>
        <p:nvGrpSpPr>
          <p:cNvPr id="29" name="Google Shape;1340;p60">
            <a:extLst>
              <a:ext uri="{FF2B5EF4-FFF2-40B4-BE49-F238E27FC236}">
                <a16:creationId xmlns:a16="http://schemas.microsoft.com/office/drawing/2014/main" id="{7E194604-0429-4DA9-B21B-17E651C805F1}"/>
              </a:ext>
            </a:extLst>
          </p:cNvPr>
          <p:cNvGrpSpPr/>
          <p:nvPr/>
        </p:nvGrpSpPr>
        <p:grpSpPr>
          <a:xfrm>
            <a:off x="5650749" y="458643"/>
            <a:ext cx="543942" cy="832810"/>
            <a:chOff x="4156067" y="3302612"/>
            <a:chExt cx="832097" cy="1274188"/>
          </a:xfrm>
        </p:grpSpPr>
        <p:sp>
          <p:nvSpPr>
            <p:cNvPr id="30" name="Google Shape;1341;p60">
              <a:extLst>
                <a:ext uri="{FF2B5EF4-FFF2-40B4-BE49-F238E27FC236}">
                  <a16:creationId xmlns:a16="http://schemas.microsoft.com/office/drawing/2014/main" id="{A436D681-1219-475D-AF08-632E1AB238ED}"/>
                </a:ext>
              </a:extLst>
            </p:cNvPr>
            <p:cNvSpPr/>
            <p:nvPr/>
          </p:nvSpPr>
          <p:spPr>
            <a:xfrm>
              <a:off x="4156067" y="3302612"/>
              <a:ext cx="832097" cy="1274188"/>
            </a:xfrm>
            <a:custGeom>
              <a:avLst/>
              <a:gdLst/>
              <a:ahLst/>
              <a:cxnLst/>
              <a:rect l="l" t="t" r="r" b="b"/>
              <a:pathLst>
                <a:path w="10464" h="16024" extrusionOk="0">
                  <a:moveTo>
                    <a:pt x="5914" y="1"/>
                  </a:moveTo>
                  <a:cubicBezTo>
                    <a:pt x="4352" y="1"/>
                    <a:pt x="2872" y="701"/>
                    <a:pt x="1863" y="1887"/>
                  </a:cubicBezTo>
                  <a:cubicBezTo>
                    <a:pt x="644" y="3309"/>
                    <a:pt x="0" y="5442"/>
                    <a:pt x="322" y="7085"/>
                  </a:cubicBezTo>
                  <a:cubicBezTo>
                    <a:pt x="627" y="8778"/>
                    <a:pt x="1981" y="9675"/>
                    <a:pt x="3116" y="10149"/>
                  </a:cubicBezTo>
                  <a:lnTo>
                    <a:pt x="3048" y="14297"/>
                  </a:lnTo>
                  <a:cubicBezTo>
                    <a:pt x="3031" y="15245"/>
                    <a:pt x="3793" y="16024"/>
                    <a:pt x="4741" y="16024"/>
                  </a:cubicBezTo>
                  <a:lnTo>
                    <a:pt x="5537" y="16024"/>
                  </a:lnTo>
                  <a:cubicBezTo>
                    <a:pt x="6468" y="16024"/>
                    <a:pt x="7230" y="15245"/>
                    <a:pt x="7230" y="14314"/>
                  </a:cubicBezTo>
                  <a:lnTo>
                    <a:pt x="7196" y="10505"/>
                  </a:lnTo>
                  <a:cubicBezTo>
                    <a:pt x="7856" y="10403"/>
                    <a:pt x="8483" y="10081"/>
                    <a:pt x="8957" y="9607"/>
                  </a:cubicBezTo>
                  <a:cubicBezTo>
                    <a:pt x="9973" y="8490"/>
                    <a:pt x="10464" y="4663"/>
                    <a:pt x="9532" y="2429"/>
                  </a:cubicBezTo>
                  <a:cubicBezTo>
                    <a:pt x="8923" y="956"/>
                    <a:pt x="7704" y="58"/>
                    <a:pt x="6180" y="8"/>
                  </a:cubicBezTo>
                  <a:cubicBezTo>
                    <a:pt x="6091" y="3"/>
                    <a:pt x="6002" y="1"/>
                    <a:pt x="5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42;p60">
              <a:extLst>
                <a:ext uri="{FF2B5EF4-FFF2-40B4-BE49-F238E27FC236}">
                  <a16:creationId xmlns:a16="http://schemas.microsoft.com/office/drawing/2014/main" id="{5D0F91B2-0382-47B1-BFBD-12B68C8FC3CD}"/>
                </a:ext>
              </a:extLst>
            </p:cNvPr>
            <p:cNvSpPr/>
            <p:nvPr/>
          </p:nvSpPr>
          <p:spPr>
            <a:xfrm>
              <a:off x="4272928" y="3412579"/>
              <a:ext cx="635579" cy="606678"/>
            </a:xfrm>
            <a:custGeom>
              <a:avLst/>
              <a:gdLst/>
              <a:ahLst/>
              <a:cxnLst/>
              <a:rect l="l" t="t" r="r" b="b"/>
              <a:pathLst>
                <a:path w="7614" h="7268" extrusionOk="0">
                  <a:moveTo>
                    <a:pt x="4307" y="1"/>
                  </a:moveTo>
                  <a:cubicBezTo>
                    <a:pt x="1271" y="1"/>
                    <a:pt x="0" y="3368"/>
                    <a:pt x="316" y="5083"/>
                  </a:cubicBezTo>
                  <a:cubicBezTo>
                    <a:pt x="655" y="6827"/>
                    <a:pt x="3279" y="7233"/>
                    <a:pt x="3279" y="7233"/>
                  </a:cubicBezTo>
                  <a:cubicBezTo>
                    <a:pt x="3279" y="7233"/>
                    <a:pt x="3613" y="7267"/>
                    <a:pt x="4056" y="7267"/>
                  </a:cubicBezTo>
                  <a:cubicBezTo>
                    <a:pt x="4737" y="7267"/>
                    <a:pt x="5676" y="7186"/>
                    <a:pt x="6056" y="6776"/>
                  </a:cubicBezTo>
                  <a:cubicBezTo>
                    <a:pt x="6665" y="6099"/>
                    <a:pt x="7613" y="122"/>
                    <a:pt x="4464" y="4"/>
                  </a:cubicBezTo>
                  <a:cubicBezTo>
                    <a:pt x="4412" y="2"/>
                    <a:pt x="4359" y="1"/>
                    <a:pt x="4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43;p60">
              <a:extLst>
                <a:ext uri="{FF2B5EF4-FFF2-40B4-BE49-F238E27FC236}">
                  <a16:creationId xmlns:a16="http://schemas.microsoft.com/office/drawing/2014/main" id="{BB70697C-9116-47AD-9DA1-F91DB076CFEC}"/>
                </a:ext>
              </a:extLst>
            </p:cNvPr>
            <p:cNvSpPr/>
            <p:nvPr/>
          </p:nvSpPr>
          <p:spPr>
            <a:xfrm>
              <a:off x="4443466" y="3655904"/>
              <a:ext cx="284149" cy="811269"/>
            </a:xfrm>
            <a:custGeom>
              <a:avLst/>
              <a:gdLst/>
              <a:ahLst/>
              <a:cxnLst/>
              <a:rect l="l" t="t" r="r" b="b"/>
              <a:pathLst>
                <a:path w="3404" h="9719" extrusionOk="0">
                  <a:moveTo>
                    <a:pt x="1744" y="1"/>
                  </a:moveTo>
                  <a:lnTo>
                    <a:pt x="1202" y="170"/>
                  </a:lnTo>
                  <a:lnTo>
                    <a:pt x="1152" y="3285"/>
                  </a:lnTo>
                  <a:lnTo>
                    <a:pt x="1033" y="3234"/>
                  </a:lnTo>
                  <a:lnTo>
                    <a:pt x="254" y="1795"/>
                  </a:lnTo>
                  <a:lnTo>
                    <a:pt x="0" y="2100"/>
                  </a:lnTo>
                  <a:lnTo>
                    <a:pt x="1135" y="4064"/>
                  </a:lnTo>
                  <a:lnTo>
                    <a:pt x="1050" y="9719"/>
                  </a:lnTo>
                  <a:lnTo>
                    <a:pt x="1846" y="9719"/>
                  </a:lnTo>
                  <a:lnTo>
                    <a:pt x="1778" y="3438"/>
                  </a:lnTo>
                  <a:lnTo>
                    <a:pt x="3403" y="2168"/>
                  </a:lnTo>
                  <a:cubicBezTo>
                    <a:pt x="3403" y="2168"/>
                    <a:pt x="3234" y="1897"/>
                    <a:pt x="3132" y="1880"/>
                  </a:cubicBezTo>
                  <a:cubicBezTo>
                    <a:pt x="3131" y="1880"/>
                    <a:pt x="3130" y="1880"/>
                    <a:pt x="3128" y="1880"/>
                  </a:cubicBezTo>
                  <a:cubicBezTo>
                    <a:pt x="3010" y="1880"/>
                    <a:pt x="2213" y="2528"/>
                    <a:pt x="1778" y="2862"/>
                  </a:cubicBezTo>
                  <a:lnTo>
                    <a:pt x="17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340;p60">
            <a:extLst>
              <a:ext uri="{FF2B5EF4-FFF2-40B4-BE49-F238E27FC236}">
                <a16:creationId xmlns:a16="http://schemas.microsoft.com/office/drawing/2014/main" id="{CB16E67F-9C91-43F2-99E5-AE1BBA2EABCB}"/>
              </a:ext>
            </a:extLst>
          </p:cNvPr>
          <p:cNvGrpSpPr/>
          <p:nvPr/>
        </p:nvGrpSpPr>
        <p:grpSpPr>
          <a:xfrm>
            <a:off x="3105669" y="458643"/>
            <a:ext cx="543942" cy="832810"/>
            <a:chOff x="4156067" y="3302612"/>
            <a:chExt cx="832097" cy="1274188"/>
          </a:xfrm>
        </p:grpSpPr>
        <p:sp>
          <p:nvSpPr>
            <p:cNvPr id="34" name="Google Shape;1341;p60">
              <a:extLst>
                <a:ext uri="{FF2B5EF4-FFF2-40B4-BE49-F238E27FC236}">
                  <a16:creationId xmlns:a16="http://schemas.microsoft.com/office/drawing/2014/main" id="{BF80E43F-8119-4BBF-AD57-2CED2BB21F31}"/>
                </a:ext>
              </a:extLst>
            </p:cNvPr>
            <p:cNvSpPr/>
            <p:nvPr/>
          </p:nvSpPr>
          <p:spPr>
            <a:xfrm>
              <a:off x="4156067" y="3302612"/>
              <a:ext cx="832097" cy="1274188"/>
            </a:xfrm>
            <a:custGeom>
              <a:avLst/>
              <a:gdLst/>
              <a:ahLst/>
              <a:cxnLst/>
              <a:rect l="l" t="t" r="r" b="b"/>
              <a:pathLst>
                <a:path w="10464" h="16024" extrusionOk="0">
                  <a:moveTo>
                    <a:pt x="5914" y="1"/>
                  </a:moveTo>
                  <a:cubicBezTo>
                    <a:pt x="4352" y="1"/>
                    <a:pt x="2872" y="701"/>
                    <a:pt x="1863" y="1887"/>
                  </a:cubicBezTo>
                  <a:cubicBezTo>
                    <a:pt x="644" y="3309"/>
                    <a:pt x="0" y="5442"/>
                    <a:pt x="322" y="7085"/>
                  </a:cubicBezTo>
                  <a:cubicBezTo>
                    <a:pt x="627" y="8778"/>
                    <a:pt x="1981" y="9675"/>
                    <a:pt x="3116" y="10149"/>
                  </a:cubicBezTo>
                  <a:lnTo>
                    <a:pt x="3048" y="14297"/>
                  </a:lnTo>
                  <a:cubicBezTo>
                    <a:pt x="3031" y="15245"/>
                    <a:pt x="3793" y="16024"/>
                    <a:pt x="4741" y="16024"/>
                  </a:cubicBezTo>
                  <a:lnTo>
                    <a:pt x="5537" y="16024"/>
                  </a:lnTo>
                  <a:cubicBezTo>
                    <a:pt x="6468" y="16024"/>
                    <a:pt x="7230" y="15245"/>
                    <a:pt x="7230" y="14314"/>
                  </a:cubicBezTo>
                  <a:lnTo>
                    <a:pt x="7196" y="10505"/>
                  </a:lnTo>
                  <a:cubicBezTo>
                    <a:pt x="7856" y="10403"/>
                    <a:pt x="8483" y="10081"/>
                    <a:pt x="8957" y="9607"/>
                  </a:cubicBezTo>
                  <a:cubicBezTo>
                    <a:pt x="9973" y="8490"/>
                    <a:pt x="10464" y="4663"/>
                    <a:pt x="9532" y="2429"/>
                  </a:cubicBezTo>
                  <a:cubicBezTo>
                    <a:pt x="8923" y="956"/>
                    <a:pt x="7704" y="58"/>
                    <a:pt x="6180" y="8"/>
                  </a:cubicBezTo>
                  <a:cubicBezTo>
                    <a:pt x="6091" y="3"/>
                    <a:pt x="6002" y="1"/>
                    <a:pt x="5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42;p60">
              <a:extLst>
                <a:ext uri="{FF2B5EF4-FFF2-40B4-BE49-F238E27FC236}">
                  <a16:creationId xmlns:a16="http://schemas.microsoft.com/office/drawing/2014/main" id="{9CCC9557-B78A-42D9-A647-927172E6AEFD}"/>
                </a:ext>
              </a:extLst>
            </p:cNvPr>
            <p:cNvSpPr/>
            <p:nvPr/>
          </p:nvSpPr>
          <p:spPr>
            <a:xfrm>
              <a:off x="4272928" y="3412579"/>
              <a:ext cx="635579" cy="606678"/>
            </a:xfrm>
            <a:custGeom>
              <a:avLst/>
              <a:gdLst/>
              <a:ahLst/>
              <a:cxnLst/>
              <a:rect l="l" t="t" r="r" b="b"/>
              <a:pathLst>
                <a:path w="7614" h="7268" extrusionOk="0">
                  <a:moveTo>
                    <a:pt x="4307" y="1"/>
                  </a:moveTo>
                  <a:cubicBezTo>
                    <a:pt x="1271" y="1"/>
                    <a:pt x="0" y="3368"/>
                    <a:pt x="316" y="5083"/>
                  </a:cubicBezTo>
                  <a:cubicBezTo>
                    <a:pt x="655" y="6827"/>
                    <a:pt x="3279" y="7233"/>
                    <a:pt x="3279" y="7233"/>
                  </a:cubicBezTo>
                  <a:cubicBezTo>
                    <a:pt x="3279" y="7233"/>
                    <a:pt x="3613" y="7267"/>
                    <a:pt x="4056" y="7267"/>
                  </a:cubicBezTo>
                  <a:cubicBezTo>
                    <a:pt x="4737" y="7267"/>
                    <a:pt x="5676" y="7186"/>
                    <a:pt x="6056" y="6776"/>
                  </a:cubicBezTo>
                  <a:cubicBezTo>
                    <a:pt x="6665" y="6099"/>
                    <a:pt x="7613" y="122"/>
                    <a:pt x="4464" y="4"/>
                  </a:cubicBezTo>
                  <a:cubicBezTo>
                    <a:pt x="4412" y="2"/>
                    <a:pt x="4359" y="1"/>
                    <a:pt x="4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43;p60">
              <a:extLst>
                <a:ext uri="{FF2B5EF4-FFF2-40B4-BE49-F238E27FC236}">
                  <a16:creationId xmlns:a16="http://schemas.microsoft.com/office/drawing/2014/main" id="{15676CF6-EC9A-4CBC-8881-228E15475EB1}"/>
                </a:ext>
              </a:extLst>
            </p:cNvPr>
            <p:cNvSpPr/>
            <p:nvPr/>
          </p:nvSpPr>
          <p:spPr>
            <a:xfrm>
              <a:off x="4443466" y="3655904"/>
              <a:ext cx="284149" cy="811269"/>
            </a:xfrm>
            <a:custGeom>
              <a:avLst/>
              <a:gdLst/>
              <a:ahLst/>
              <a:cxnLst/>
              <a:rect l="l" t="t" r="r" b="b"/>
              <a:pathLst>
                <a:path w="3404" h="9719" extrusionOk="0">
                  <a:moveTo>
                    <a:pt x="1744" y="1"/>
                  </a:moveTo>
                  <a:lnTo>
                    <a:pt x="1202" y="170"/>
                  </a:lnTo>
                  <a:lnTo>
                    <a:pt x="1152" y="3285"/>
                  </a:lnTo>
                  <a:lnTo>
                    <a:pt x="1033" y="3234"/>
                  </a:lnTo>
                  <a:lnTo>
                    <a:pt x="254" y="1795"/>
                  </a:lnTo>
                  <a:lnTo>
                    <a:pt x="0" y="2100"/>
                  </a:lnTo>
                  <a:lnTo>
                    <a:pt x="1135" y="4064"/>
                  </a:lnTo>
                  <a:lnTo>
                    <a:pt x="1050" y="9719"/>
                  </a:lnTo>
                  <a:lnTo>
                    <a:pt x="1846" y="9719"/>
                  </a:lnTo>
                  <a:lnTo>
                    <a:pt x="1778" y="3438"/>
                  </a:lnTo>
                  <a:lnTo>
                    <a:pt x="3403" y="2168"/>
                  </a:lnTo>
                  <a:cubicBezTo>
                    <a:pt x="3403" y="2168"/>
                    <a:pt x="3234" y="1897"/>
                    <a:pt x="3132" y="1880"/>
                  </a:cubicBezTo>
                  <a:cubicBezTo>
                    <a:pt x="3131" y="1880"/>
                    <a:pt x="3130" y="1880"/>
                    <a:pt x="3128" y="1880"/>
                  </a:cubicBezTo>
                  <a:cubicBezTo>
                    <a:pt x="3010" y="1880"/>
                    <a:pt x="2213" y="2528"/>
                    <a:pt x="1778" y="2862"/>
                  </a:cubicBezTo>
                  <a:lnTo>
                    <a:pt x="17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3;p56">
            <a:extLst>
              <a:ext uri="{FF2B5EF4-FFF2-40B4-BE49-F238E27FC236}">
                <a16:creationId xmlns:a16="http://schemas.microsoft.com/office/drawing/2014/main" id="{2AAD780A-C789-4E45-BDCE-F3826F48C6C6}"/>
              </a:ext>
            </a:extLst>
          </p:cNvPr>
          <p:cNvSpPr txBox="1">
            <a:spLocks/>
          </p:cNvSpPr>
          <p:nvPr/>
        </p:nvSpPr>
        <p:spPr>
          <a:xfrm>
            <a:off x="8413950" y="49467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2084C8-3A12-4EA1-B87B-DF0DC62BF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332" y="2379447"/>
            <a:ext cx="4819336" cy="296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05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8A18F-0E4A-4A8B-8746-13375FFD9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CDBA20-80AA-444D-BB7B-77BF4F0057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2D51B-744F-4710-B411-9BB31A3F0B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46941E-E620-4C26-A18A-1CE4B7D7D639}"/>
              </a:ext>
            </a:extLst>
          </p:cNvPr>
          <p:cNvSpPr/>
          <p:nvPr/>
        </p:nvSpPr>
        <p:spPr>
          <a:xfrm>
            <a:off x="3604564" y="1079742"/>
            <a:ext cx="5074170" cy="417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" y="1216179"/>
            <a:ext cx="9144000" cy="297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4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B48BAA2-BB87-2CD6-F392-A50F1E257AF5}"/>
              </a:ext>
            </a:extLst>
          </p:cNvPr>
          <p:cNvSpPr/>
          <p:nvPr/>
        </p:nvSpPr>
        <p:spPr>
          <a:xfrm>
            <a:off x="663027" y="640514"/>
            <a:ext cx="7186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Game: Who says fast?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图片 2" descr="2-8 (5)">
            <a:extLst>
              <a:ext uri="{FF2B5EF4-FFF2-40B4-BE49-F238E27FC236}">
                <a16:creationId xmlns:a16="http://schemas.microsoft.com/office/drawing/2014/main" id="{030A85CC-593F-BFC2-0960-F704C4FE0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62816"/>
            <a:ext cx="9144000" cy="23806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652F1D8-2108-8F90-FC3A-921AE37F7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332" y="2437834"/>
            <a:ext cx="4819336" cy="296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131;p56">
            <a:extLst>
              <a:ext uri="{FF2B5EF4-FFF2-40B4-BE49-F238E27FC236}">
                <a16:creationId xmlns:a16="http://schemas.microsoft.com/office/drawing/2014/main" id="{D781E823-2D12-4E65-95C7-03C9D9696C0A}"/>
              </a:ext>
            </a:extLst>
          </p:cNvPr>
          <p:cNvSpPr/>
          <p:nvPr/>
        </p:nvSpPr>
        <p:spPr>
          <a:xfrm>
            <a:off x="4297096" y="353407"/>
            <a:ext cx="543942" cy="88021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5</a:t>
            </a:r>
            <a:endParaRPr b="0" i="0" dirty="0"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Nunito;80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2237057-A046-44E1-97D4-3C3DA36D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862" y="1568012"/>
            <a:ext cx="7704000" cy="1536707"/>
          </a:xfrm>
        </p:spPr>
        <p:txBody>
          <a:bodyPr/>
          <a:lstStyle/>
          <a:p>
            <a:r>
              <a:rPr lang="en-US" sz="6600" dirty="0"/>
              <a:t>Fun corner and wrap-up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665FDEE-3816-4021-A354-7C6CCC5CA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450" y="3622491"/>
            <a:ext cx="7704000" cy="831454"/>
          </a:xfrm>
        </p:spPr>
        <p:txBody>
          <a:bodyPr/>
          <a:lstStyle/>
          <a:p>
            <a:r>
              <a:rPr lang="en-US" sz="4400" dirty="0">
                <a:solidFill>
                  <a:srgbClr val="000000"/>
                </a:solidFill>
              </a:rPr>
              <a:t>Game: </a:t>
            </a:r>
            <a:r>
              <a:rPr lang="en-US" sz="4400" dirty="0">
                <a:solidFill>
                  <a:srgbClr val="002060"/>
                </a:solidFill>
              </a:rPr>
              <a:t>Guessing game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2019B-DCB5-48BC-A51E-8780CF20F4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14B7275-5D71-41FB-B401-E8A94F8363B5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29" name="Google Shape;1340;p60">
            <a:extLst>
              <a:ext uri="{FF2B5EF4-FFF2-40B4-BE49-F238E27FC236}">
                <a16:creationId xmlns:a16="http://schemas.microsoft.com/office/drawing/2014/main" id="{7E194604-0429-4DA9-B21B-17E651C805F1}"/>
              </a:ext>
            </a:extLst>
          </p:cNvPr>
          <p:cNvGrpSpPr/>
          <p:nvPr/>
        </p:nvGrpSpPr>
        <p:grpSpPr>
          <a:xfrm>
            <a:off x="5650749" y="458643"/>
            <a:ext cx="543942" cy="832810"/>
            <a:chOff x="4156067" y="3302612"/>
            <a:chExt cx="832097" cy="1274188"/>
          </a:xfrm>
        </p:grpSpPr>
        <p:sp>
          <p:nvSpPr>
            <p:cNvPr id="30" name="Google Shape;1341;p60">
              <a:extLst>
                <a:ext uri="{FF2B5EF4-FFF2-40B4-BE49-F238E27FC236}">
                  <a16:creationId xmlns:a16="http://schemas.microsoft.com/office/drawing/2014/main" id="{A436D681-1219-475D-AF08-632E1AB238ED}"/>
                </a:ext>
              </a:extLst>
            </p:cNvPr>
            <p:cNvSpPr/>
            <p:nvPr/>
          </p:nvSpPr>
          <p:spPr>
            <a:xfrm>
              <a:off x="4156067" y="3302612"/>
              <a:ext cx="832097" cy="1274188"/>
            </a:xfrm>
            <a:custGeom>
              <a:avLst/>
              <a:gdLst/>
              <a:ahLst/>
              <a:cxnLst/>
              <a:rect l="l" t="t" r="r" b="b"/>
              <a:pathLst>
                <a:path w="10464" h="16024" extrusionOk="0">
                  <a:moveTo>
                    <a:pt x="5914" y="1"/>
                  </a:moveTo>
                  <a:cubicBezTo>
                    <a:pt x="4352" y="1"/>
                    <a:pt x="2872" y="701"/>
                    <a:pt x="1863" y="1887"/>
                  </a:cubicBezTo>
                  <a:cubicBezTo>
                    <a:pt x="644" y="3309"/>
                    <a:pt x="0" y="5442"/>
                    <a:pt x="322" y="7085"/>
                  </a:cubicBezTo>
                  <a:cubicBezTo>
                    <a:pt x="627" y="8778"/>
                    <a:pt x="1981" y="9675"/>
                    <a:pt x="3116" y="10149"/>
                  </a:cubicBezTo>
                  <a:lnTo>
                    <a:pt x="3048" y="14297"/>
                  </a:lnTo>
                  <a:cubicBezTo>
                    <a:pt x="3031" y="15245"/>
                    <a:pt x="3793" y="16024"/>
                    <a:pt x="4741" y="16024"/>
                  </a:cubicBezTo>
                  <a:lnTo>
                    <a:pt x="5537" y="16024"/>
                  </a:lnTo>
                  <a:cubicBezTo>
                    <a:pt x="6468" y="16024"/>
                    <a:pt x="7230" y="15245"/>
                    <a:pt x="7230" y="14314"/>
                  </a:cubicBezTo>
                  <a:lnTo>
                    <a:pt x="7196" y="10505"/>
                  </a:lnTo>
                  <a:cubicBezTo>
                    <a:pt x="7856" y="10403"/>
                    <a:pt x="8483" y="10081"/>
                    <a:pt x="8957" y="9607"/>
                  </a:cubicBezTo>
                  <a:cubicBezTo>
                    <a:pt x="9973" y="8490"/>
                    <a:pt x="10464" y="4663"/>
                    <a:pt x="9532" y="2429"/>
                  </a:cubicBezTo>
                  <a:cubicBezTo>
                    <a:pt x="8923" y="956"/>
                    <a:pt x="7704" y="58"/>
                    <a:pt x="6180" y="8"/>
                  </a:cubicBezTo>
                  <a:cubicBezTo>
                    <a:pt x="6091" y="3"/>
                    <a:pt x="6002" y="1"/>
                    <a:pt x="5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42;p60">
              <a:extLst>
                <a:ext uri="{FF2B5EF4-FFF2-40B4-BE49-F238E27FC236}">
                  <a16:creationId xmlns:a16="http://schemas.microsoft.com/office/drawing/2014/main" id="{5D0F91B2-0382-47B1-BFBD-12B68C8FC3CD}"/>
                </a:ext>
              </a:extLst>
            </p:cNvPr>
            <p:cNvSpPr/>
            <p:nvPr/>
          </p:nvSpPr>
          <p:spPr>
            <a:xfrm>
              <a:off x="4272928" y="3412579"/>
              <a:ext cx="635579" cy="606678"/>
            </a:xfrm>
            <a:custGeom>
              <a:avLst/>
              <a:gdLst/>
              <a:ahLst/>
              <a:cxnLst/>
              <a:rect l="l" t="t" r="r" b="b"/>
              <a:pathLst>
                <a:path w="7614" h="7268" extrusionOk="0">
                  <a:moveTo>
                    <a:pt x="4307" y="1"/>
                  </a:moveTo>
                  <a:cubicBezTo>
                    <a:pt x="1271" y="1"/>
                    <a:pt x="0" y="3368"/>
                    <a:pt x="316" y="5083"/>
                  </a:cubicBezTo>
                  <a:cubicBezTo>
                    <a:pt x="655" y="6827"/>
                    <a:pt x="3279" y="7233"/>
                    <a:pt x="3279" y="7233"/>
                  </a:cubicBezTo>
                  <a:cubicBezTo>
                    <a:pt x="3279" y="7233"/>
                    <a:pt x="3613" y="7267"/>
                    <a:pt x="4056" y="7267"/>
                  </a:cubicBezTo>
                  <a:cubicBezTo>
                    <a:pt x="4737" y="7267"/>
                    <a:pt x="5676" y="7186"/>
                    <a:pt x="6056" y="6776"/>
                  </a:cubicBezTo>
                  <a:cubicBezTo>
                    <a:pt x="6665" y="6099"/>
                    <a:pt x="7613" y="122"/>
                    <a:pt x="4464" y="4"/>
                  </a:cubicBezTo>
                  <a:cubicBezTo>
                    <a:pt x="4412" y="2"/>
                    <a:pt x="4359" y="1"/>
                    <a:pt x="4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43;p60">
              <a:extLst>
                <a:ext uri="{FF2B5EF4-FFF2-40B4-BE49-F238E27FC236}">
                  <a16:creationId xmlns:a16="http://schemas.microsoft.com/office/drawing/2014/main" id="{BB70697C-9116-47AD-9DA1-F91DB076CFEC}"/>
                </a:ext>
              </a:extLst>
            </p:cNvPr>
            <p:cNvSpPr/>
            <p:nvPr/>
          </p:nvSpPr>
          <p:spPr>
            <a:xfrm>
              <a:off x="4443466" y="3655904"/>
              <a:ext cx="284149" cy="811269"/>
            </a:xfrm>
            <a:custGeom>
              <a:avLst/>
              <a:gdLst/>
              <a:ahLst/>
              <a:cxnLst/>
              <a:rect l="l" t="t" r="r" b="b"/>
              <a:pathLst>
                <a:path w="3404" h="9719" extrusionOk="0">
                  <a:moveTo>
                    <a:pt x="1744" y="1"/>
                  </a:moveTo>
                  <a:lnTo>
                    <a:pt x="1202" y="170"/>
                  </a:lnTo>
                  <a:lnTo>
                    <a:pt x="1152" y="3285"/>
                  </a:lnTo>
                  <a:lnTo>
                    <a:pt x="1033" y="3234"/>
                  </a:lnTo>
                  <a:lnTo>
                    <a:pt x="254" y="1795"/>
                  </a:lnTo>
                  <a:lnTo>
                    <a:pt x="0" y="2100"/>
                  </a:lnTo>
                  <a:lnTo>
                    <a:pt x="1135" y="4064"/>
                  </a:lnTo>
                  <a:lnTo>
                    <a:pt x="1050" y="9719"/>
                  </a:lnTo>
                  <a:lnTo>
                    <a:pt x="1846" y="9719"/>
                  </a:lnTo>
                  <a:lnTo>
                    <a:pt x="1778" y="3438"/>
                  </a:lnTo>
                  <a:lnTo>
                    <a:pt x="3403" y="2168"/>
                  </a:lnTo>
                  <a:cubicBezTo>
                    <a:pt x="3403" y="2168"/>
                    <a:pt x="3234" y="1897"/>
                    <a:pt x="3132" y="1880"/>
                  </a:cubicBezTo>
                  <a:cubicBezTo>
                    <a:pt x="3131" y="1880"/>
                    <a:pt x="3130" y="1880"/>
                    <a:pt x="3128" y="1880"/>
                  </a:cubicBezTo>
                  <a:cubicBezTo>
                    <a:pt x="3010" y="1880"/>
                    <a:pt x="2213" y="2528"/>
                    <a:pt x="1778" y="2862"/>
                  </a:cubicBezTo>
                  <a:lnTo>
                    <a:pt x="17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340;p60">
            <a:extLst>
              <a:ext uri="{FF2B5EF4-FFF2-40B4-BE49-F238E27FC236}">
                <a16:creationId xmlns:a16="http://schemas.microsoft.com/office/drawing/2014/main" id="{CB16E67F-9C91-43F2-99E5-AE1BBA2EABCB}"/>
              </a:ext>
            </a:extLst>
          </p:cNvPr>
          <p:cNvGrpSpPr/>
          <p:nvPr/>
        </p:nvGrpSpPr>
        <p:grpSpPr>
          <a:xfrm>
            <a:off x="3105669" y="458643"/>
            <a:ext cx="543942" cy="832810"/>
            <a:chOff x="4156067" y="3302612"/>
            <a:chExt cx="832097" cy="1274188"/>
          </a:xfrm>
        </p:grpSpPr>
        <p:sp>
          <p:nvSpPr>
            <p:cNvPr id="34" name="Google Shape;1341;p60">
              <a:extLst>
                <a:ext uri="{FF2B5EF4-FFF2-40B4-BE49-F238E27FC236}">
                  <a16:creationId xmlns:a16="http://schemas.microsoft.com/office/drawing/2014/main" id="{BF80E43F-8119-4BBF-AD57-2CED2BB21F31}"/>
                </a:ext>
              </a:extLst>
            </p:cNvPr>
            <p:cNvSpPr/>
            <p:nvPr/>
          </p:nvSpPr>
          <p:spPr>
            <a:xfrm>
              <a:off x="4156067" y="3302612"/>
              <a:ext cx="832097" cy="1274188"/>
            </a:xfrm>
            <a:custGeom>
              <a:avLst/>
              <a:gdLst/>
              <a:ahLst/>
              <a:cxnLst/>
              <a:rect l="l" t="t" r="r" b="b"/>
              <a:pathLst>
                <a:path w="10464" h="16024" extrusionOk="0">
                  <a:moveTo>
                    <a:pt x="5914" y="1"/>
                  </a:moveTo>
                  <a:cubicBezTo>
                    <a:pt x="4352" y="1"/>
                    <a:pt x="2872" y="701"/>
                    <a:pt x="1863" y="1887"/>
                  </a:cubicBezTo>
                  <a:cubicBezTo>
                    <a:pt x="644" y="3309"/>
                    <a:pt x="0" y="5442"/>
                    <a:pt x="322" y="7085"/>
                  </a:cubicBezTo>
                  <a:cubicBezTo>
                    <a:pt x="627" y="8778"/>
                    <a:pt x="1981" y="9675"/>
                    <a:pt x="3116" y="10149"/>
                  </a:cubicBezTo>
                  <a:lnTo>
                    <a:pt x="3048" y="14297"/>
                  </a:lnTo>
                  <a:cubicBezTo>
                    <a:pt x="3031" y="15245"/>
                    <a:pt x="3793" y="16024"/>
                    <a:pt x="4741" y="16024"/>
                  </a:cubicBezTo>
                  <a:lnTo>
                    <a:pt x="5537" y="16024"/>
                  </a:lnTo>
                  <a:cubicBezTo>
                    <a:pt x="6468" y="16024"/>
                    <a:pt x="7230" y="15245"/>
                    <a:pt x="7230" y="14314"/>
                  </a:cubicBezTo>
                  <a:lnTo>
                    <a:pt x="7196" y="10505"/>
                  </a:lnTo>
                  <a:cubicBezTo>
                    <a:pt x="7856" y="10403"/>
                    <a:pt x="8483" y="10081"/>
                    <a:pt x="8957" y="9607"/>
                  </a:cubicBezTo>
                  <a:cubicBezTo>
                    <a:pt x="9973" y="8490"/>
                    <a:pt x="10464" y="4663"/>
                    <a:pt x="9532" y="2429"/>
                  </a:cubicBezTo>
                  <a:cubicBezTo>
                    <a:pt x="8923" y="956"/>
                    <a:pt x="7704" y="58"/>
                    <a:pt x="6180" y="8"/>
                  </a:cubicBezTo>
                  <a:cubicBezTo>
                    <a:pt x="6091" y="3"/>
                    <a:pt x="6002" y="1"/>
                    <a:pt x="5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42;p60">
              <a:extLst>
                <a:ext uri="{FF2B5EF4-FFF2-40B4-BE49-F238E27FC236}">
                  <a16:creationId xmlns:a16="http://schemas.microsoft.com/office/drawing/2014/main" id="{9CCC9557-B78A-42D9-A647-927172E6AEFD}"/>
                </a:ext>
              </a:extLst>
            </p:cNvPr>
            <p:cNvSpPr/>
            <p:nvPr/>
          </p:nvSpPr>
          <p:spPr>
            <a:xfrm>
              <a:off x="4272928" y="3412579"/>
              <a:ext cx="635579" cy="606678"/>
            </a:xfrm>
            <a:custGeom>
              <a:avLst/>
              <a:gdLst/>
              <a:ahLst/>
              <a:cxnLst/>
              <a:rect l="l" t="t" r="r" b="b"/>
              <a:pathLst>
                <a:path w="7614" h="7268" extrusionOk="0">
                  <a:moveTo>
                    <a:pt x="4307" y="1"/>
                  </a:moveTo>
                  <a:cubicBezTo>
                    <a:pt x="1271" y="1"/>
                    <a:pt x="0" y="3368"/>
                    <a:pt x="316" y="5083"/>
                  </a:cubicBezTo>
                  <a:cubicBezTo>
                    <a:pt x="655" y="6827"/>
                    <a:pt x="3279" y="7233"/>
                    <a:pt x="3279" y="7233"/>
                  </a:cubicBezTo>
                  <a:cubicBezTo>
                    <a:pt x="3279" y="7233"/>
                    <a:pt x="3613" y="7267"/>
                    <a:pt x="4056" y="7267"/>
                  </a:cubicBezTo>
                  <a:cubicBezTo>
                    <a:pt x="4737" y="7267"/>
                    <a:pt x="5676" y="7186"/>
                    <a:pt x="6056" y="6776"/>
                  </a:cubicBezTo>
                  <a:cubicBezTo>
                    <a:pt x="6665" y="6099"/>
                    <a:pt x="7613" y="122"/>
                    <a:pt x="4464" y="4"/>
                  </a:cubicBezTo>
                  <a:cubicBezTo>
                    <a:pt x="4412" y="2"/>
                    <a:pt x="4359" y="1"/>
                    <a:pt x="4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43;p60">
              <a:extLst>
                <a:ext uri="{FF2B5EF4-FFF2-40B4-BE49-F238E27FC236}">
                  <a16:creationId xmlns:a16="http://schemas.microsoft.com/office/drawing/2014/main" id="{15676CF6-EC9A-4CBC-8881-228E15475EB1}"/>
                </a:ext>
              </a:extLst>
            </p:cNvPr>
            <p:cNvSpPr/>
            <p:nvPr/>
          </p:nvSpPr>
          <p:spPr>
            <a:xfrm>
              <a:off x="4443466" y="3655904"/>
              <a:ext cx="284149" cy="811269"/>
            </a:xfrm>
            <a:custGeom>
              <a:avLst/>
              <a:gdLst/>
              <a:ahLst/>
              <a:cxnLst/>
              <a:rect l="l" t="t" r="r" b="b"/>
              <a:pathLst>
                <a:path w="3404" h="9719" extrusionOk="0">
                  <a:moveTo>
                    <a:pt x="1744" y="1"/>
                  </a:moveTo>
                  <a:lnTo>
                    <a:pt x="1202" y="170"/>
                  </a:lnTo>
                  <a:lnTo>
                    <a:pt x="1152" y="3285"/>
                  </a:lnTo>
                  <a:lnTo>
                    <a:pt x="1033" y="3234"/>
                  </a:lnTo>
                  <a:lnTo>
                    <a:pt x="254" y="1795"/>
                  </a:lnTo>
                  <a:lnTo>
                    <a:pt x="0" y="2100"/>
                  </a:lnTo>
                  <a:lnTo>
                    <a:pt x="1135" y="4064"/>
                  </a:lnTo>
                  <a:lnTo>
                    <a:pt x="1050" y="9719"/>
                  </a:lnTo>
                  <a:lnTo>
                    <a:pt x="1846" y="9719"/>
                  </a:lnTo>
                  <a:lnTo>
                    <a:pt x="1778" y="3438"/>
                  </a:lnTo>
                  <a:lnTo>
                    <a:pt x="3403" y="2168"/>
                  </a:lnTo>
                  <a:cubicBezTo>
                    <a:pt x="3403" y="2168"/>
                    <a:pt x="3234" y="1897"/>
                    <a:pt x="3132" y="1880"/>
                  </a:cubicBezTo>
                  <a:cubicBezTo>
                    <a:pt x="3131" y="1880"/>
                    <a:pt x="3130" y="1880"/>
                    <a:pt x="3128" y="1880"/>
                  </a:cubicBezTo>
                  <a:cubicBezTo>
                    <a:pt x="3010" y="1880"/>
                    <a:pt x="2213" y="2528"/>
                    <a:pt x="1778" y="2862"/>
                  </a:cubicBezTo>
                  <a:lnTo>
                    <a:pt x="17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80092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53"/>
          <p:cNvSpPr/>
          <p:nvPr/>
        </p:nvSpPr>
        <p:spPr>
          <a:xfrm>
            <a:off x="720000" y="402400"/>
            <a:ext cx="7704000" cy="605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53"/>
          <p:cNvSpPr/>
          <p:nvPr/>
        </p:nvSpPr>
        <p:spPr>
          <a:xfrm>
            <a:off x="6141585" y="1235301"/>
            <a:ext cx="2912017" cy="168703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0" name="Google Shape;900;p53"/>
          <p:cNvSpPr/>
          <p:nvPr/>
        </p:nvSpPr>
        <p:spPr>
          <a:xfrm>
            <a:off x="3193613" y="1265962"/>
            <a:ext cx="2706115" cy="167088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53"/>
          <p:cNvSpPr/>
          <p:nvPr/>
        </p:nvSpPr>
        <p:spPr>
          <a:xfrm>
            <a:off x="4654079" y="3213713"/>
            <a:ext cx="2994816" cy="177207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53"/>
          <p:cNvSpPr/>
          <p:nvPr/>
        </p:nvSpPr>
        <p:spPr>
          <a:xfrm>
            <a:off x="309012" y="1303703"/>
            <a:ext cx="2481000" cy="1587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53"/>
          <p:cNvSpPr/>
          <p:nvPr/>
        </p:nvSpPr>
        <p:spPr>
          <a:xfrm>
            <a:off x="1228316" y="3186906"/>
            <a:ext cx="2994816" cy="1798881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53"/>
          <p:cNvSpPr txBox="1">
            <a:spLocks noGrp="1"/>
          </p:cNvSpPr>
          <p:nvPr>
            <p:ph type="title" idx="6"/>
          </p:nvPr>
        </p:nvSpPr>
        <p:spPr>
          <a:xfrm>
            <a:off x="1666570" y="3817032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L</a:t>
            </a:r>
            <a:r>
              <a:rPr lang="en" sz="3000" dirty="0"/>
              <a:t>et’s talk.</a:t>
            </a:r>
            <a:endParaRPr sz="3000" dirty="0"/>
          </a:p>
        </p:txBody>
      </p:sp>
      <p:sp>
        <p:nvSpPr>
          <p:cNvPr id="906" name="Google Shape;906;p53"/>
          <p:cNvSpPr txBox="1">
            <a:spLocks noGrp="1"/>
          </p:cNvSpPr>
          <p:nvPr>
            <p:ph type="title"/>
          </p:nvPr>
        </p:nvSpPr>
        <p:spPr>
          <a:xfrm>
            <a:off x="282133" y="2115321"/>
            <a:ext cx="2534757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W</a:t>
            </a:r>
            <a:r>
              <a:rPr lang="en" sz="3000" dirty="0"/>
              <a:t>arm- up and review</a:t>
            </a:r>
            <a:endParaRPr sz="3000" dirty="0"/>
          </a:p>
        </p:txBody>
      </p:sp>
      <p:sp>
        <p:nvSpPr>
          <p:cNvPr id="908" name="Google Shape;908;p53"/>
          <p:cNvSpPr txBox="1">
            <a:spLocks noGrp="1"/>
          </p:cNvSpPr>
          <p:nvPr>
            <p:ph type="title" idx="2"/>
          </p:nvPr>
        </p:nvSpPr>
        <p:spPr>
          <a:xfrm>
            <a:off x="3186083" y="2027745"/>
            <a:ext cx="2795818" cy="4579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L</a:t>
            </a:r>
            <a:r>
              <a:rPr lang="en" sz="3000" dirty="0"/>
              <a:t>ook, listen and repeat. </a:t>
            </a:r>
            <a:endParaRPr sz="3000" dirty="0"/>
          </a:p>
        </p:txBody>
      </p:sp>
      <p:sp>
        <p:nvSpPr>
          <p:cNvPr id="910" name="Google Shape;910;p53"/>
          <p:cNvSpPr txBox="1">
            <a:spLocks noGrp="1"/>
          </p:cNvSpPr>
          <p:nvPr>
            <p:ph type="title" idx="15"/>
          </p:nvPr>
        </p:nvSpPr>
        <p:spPr>
          <a:xfrm>
            <a:off x="738204" y="450816"/>
            <a:ext cx="7704000" cy="5405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FF0000"/>
                </a:solidFill>
              </a:rPr>
              <a:t>Contents</a:t>
            </a:r>
            <a:endParaRPr sz="4400" dirty="0">
              <a:solidFill>
                <a:srgbClr val="FF0000"/>
              </a:solidFill>
            </a:endParaRPr>
          </a:p>
        </p:txBody>
      </p:sp>
      <p:grpSp>
        <p:nvGrpSpPr>
          <p:cNvPr id="911" name="Google Shape;911;p53"/>
          <p:cNvGrpSpPr/>
          <p:nvPr/>
        </p:nvGrpSpPr>
        <p:grpSpPr>
          <a:xfrm rot="5400000">
            <a:off x="2390904" y="1198355"/>
            <a:ext cx="393589" cy="409640"/>
            <a:chOff x="8140336" y="2158650"/>
            <a:chExt cx="1039865" cy="1082273"/>
          </a:xfrm>
        </p:grpSpPr>
        <p:sp>
          <p:nvSpPr>
            <p:cNvPr id="912" name="Google Shape;912;p53"/>
            <p:cNvSpPr/>
            <p:nvPr/>
          </p:nvSpPr>
          <p:spPr>
            <a:xfrm rot="5400000">
              <a:off x="8119131" y="2179854"/>
              <a:ext cx="1082273" cy="1039865"/>
            </a:xfrm>
            <a:custGeom>
              <a:avLst/>
              <a:gdLst/>
              <a:ahLst/>
              <a:cxnLst/>
              <a:rect l="l" t="t" r="r" b="b"/>
              <a:pathLst>
                <a:path w="224538" h="208077" extrusionOk="0">
                  <a:moveTo>
                    <a:pt x="147321" y="1"/>
                  </a:moveTo>
                  <a:cubicBezTo>
                    <a:pt x="141083" y="1"/>
                    <a:pt x="134783" y="2859"/>
                    <a:pt x="130726" y="9058"/>
                  </a:cubicBezTo>
                  <a:cubicBezTo>
                    <a:pt x="120179" y="24600"/>
                    <a:pt x="112407" y="42086"/>
                    <a:pt x="107967" y="60404"/>
                  </a:cubicBezTo>
                  <a:cubicBezTo>
                    <a:pt x="102305" y="59533"/>
                    <a:pt x="96600" y="59089"/>
                    <a:pt x="90903" y="59089"/>
                  </a:cubicBezTo>
                  <a:cubicBezTo>
                    <a:pt x="82078" y="59089"/>
                    <a:pt x="73271" y="60154"/>
                    <a:pt x="64669" y="62347"/>
                  </a:cubicBezTo>
                  <a:cubicBezTo>
                    <a:pt x="58191" y="57464"/>
                    <a:pt x="50639" y="55157"/>
                    <a:pt x="43183" y="55157"/>
                  </a:cubicBezTo>
                  <a:cubicBezTo>
                    <a:pt x="29875" y="55157"/>
                    <a:pt x="16873" y="62506"/>
                    <a:pt x="10825" y="75670"/>
                  </a:cubicBezTo>
                  <a:cubicBezTo>
                    <a:pt x="1110" y="96208"/>
                    <a:pt x="13045" y="120355"/>
                    <a:pt x="35249" y="125351"/>
                  </a:cubicBezTo>
                  <a:cubicBezTo>
                    <a:pt x="38163" y="125975"/>
                    <a:pt x="41077" y="126288"/>
                    <a:pt x="43992" y="126288"/>
                  </a:cubicBezTo>
                  <a:cubicBezTo>
                    <a:pt x="44963" y="126288"/>
                    <a:pt x="45934" y="126253"/>
                    <a:pt x="46906" y="126184"/>
                  </a:cubicBezTo>
                  <a:lnTo>
                    <a:pt x="46906" y="126184"/>
                  </a:lnTo>
                  <a:lnTo>
                    <a:pt x="42743" y="131457"/>
                  </a:lnTo>
                  <a:cubicBezTo>
                    <a:pt x="15543" y="132567"/>
                    <a:pt x="0" y="162820"/>
                    <a:pt x="14433" y="185857"/>
                  </a:cubicBezTo>
                  <a:cubicBezTo>
                    <a:pt x="21235" y="196597"/>
                    <a:pt x="32771" y="202489"/>
                    <a:pt x="44572" y="202489"/>
                  </a:cubicBezTo>
                  <a:cubicBezTo>
                    <a:pt x="51069" y="202489"/>
                    <a:pt x="57646" y="200703"/>
                    <a:pt x="63559" y="196959"/>
                  </a:cubicBezTo>
                  <a:cubicBezTo>
                    <a:pt x="67167" y="194738"/>
                    <a:pt x="70220" y="191963"/>
                    <a:pt x="72718" y="188910"/>
                  </a:cubicBezTo>
                  <a:cubicBezTo>
                    <a:pt x="73273" y="189742"/>
                    <a:pt x="73551" y="190575"/>
                    <a:pt x="74106" y="191685"/>
                  </a:cubicBezTo>
                  <a:cubicBezTo>
                    <a:pt x="79379" y="199457"/>
                    <a:pt x="87150" y="205285"/>
                    <a:pt x="96587" y="207228"/>
                  </a:cubicBezTo>
                  <a:cubicBezTo>
                    <a:pt x="99159" y="207800"/>
                    <a:pt x="101746" y="208077"/>
                    <a:pt x="104310" y="208077"/>
                  </a:cubicBezTo>
                  <a:cubicBezTo>
                    <a:pt x="116688" y="208077"/>
                    <a:pt x="128498" y="201612"/>
                    <a:pt x="135166" y="190575"/>
                  </a:cubicBezTo>
                  <a:cubicBezTo>
                    <a:pt x="141926" y="195966"/>
                    <a:pt x="149618" y="198395"/>
                    <a:pt x="157134" y="198395"/>
                  </a:cubicBezTo>
                  <a:cubicBezTo>
                    <a:pt x="175544" y="198395"/>
                    <a:pt x="192896" y="183827"/>
                    <a:pt x="192896" y="162543"/>
                  </a:cubicBezTo>
                  <a:cubicBezTo>
                    <a:pt x="210105" y="160322"/>
                    <a:pt x="222872" y="146167"/>
                    <a:pt x="223704" y="128959"/>
                  </a:cubicBezTo>
                  <a:cubicBezTo>
                    <a:pt x="224537" y="111751"/>
                    <a:pt x="212880" y="96486"/>
                    <a:pt x="196227" y="92600"/>
                  </a:cubicBezTo>
                  <a:cubicBezTo>
                    <a:pt x="193729" y="91976"/>
                    <a:pt x="191231" y="91663"/>
                    <a:pt x="188733" y="91663"/>
                  </a:cubicBezTo>
                  <a:cubicBezTo>
                    <a:pt x="187901" y="91663"/>
                    <a:pt x="187068" y="91698"/>
                    <a:pt x="186235" y="91767"/>
                  </a:cubicBezTo>
                  <a:cubicBezTo>
                    <a:pt x="175688" y="83441"/>
                    <a:pt x="163754" y="77057"/>
                    <a:pt x="150987" y="72894"/>
                  </a:cubicBezTo>
                  <a:cubicBezTo>
                    <a:pt x="151264" y="71784"/>
                    <a:pt x="151819" y="70674"/>
                    <a:pt x="152097" y="69286"/>
                  </a:cubicBezTo>
                  <a:cubicBezTo>
                    <a:pt x="156538" y="55408"/>
                    <a:pt x="160701" y="42641"/>
                    <a:pt x="166252" y="29596"/>
                  </a:cubicBezTo>
                  <a:cubicBezTo>
                    <a:pt x="167917" y="25711"/>
                    <a:pt x="168195" y="20992"/>
                    <a:pt x="167084" y="16829"/>
                  </a:cubicBezTo>
                  <a:cubicBezTo>
                    <a:pt x="165436" y="6114"/>
                    <a:pt x="156445" y="1"/>
                    <a:pt x="1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3" name="Google Shape;913;p53"/>
            <p:cNvGrpSpPr/>
            <p:nvPr/>
          </p:nvGrpSpPr>
          <p:grpSpPr>
            <a:xfrm rot="5400000">
              <a:off x="8242152" y="2328080"/>
              <a:ext cx="838140" cy="781227"/>
              <a:chOff x="1119175" y="239575"/>
              <a:chExt cx="5318150" cy="4957025"/>
            </a:xfrm>
          </p:grpSpPr>
          <p:sp>
            <p:nvSpPr>
              <p:cNvPr id="914" name="Google Shape;914;p53"/>
              <p:cNvSpPr/>
              <p:nvPr/>
            </p:nvSpPr>
            <p:spPr>
              <a:xfrm>
                <a:off x="1602750" y="239575"/>
                <a:ext cx="4352750" cy="4541700"/>
              </a:xfrm>
              <a:custGeom>
                <a:avLst/>
                <a:gdLst/>
                <a:ahLst/>
                <a:cxnLst/>
                <a:rect l="l" t="t" r="r" b="b"/>
                <a:pathLst>
                  <a:path w="174110" h="181668" extrusionOk="0">
                    <a:moveTo>
                      <a:pt x="123558" y="1"/>
                    </a:moveTo>
                    <a:cubicBezTo>
                      <a:pt x="122605" y="1"/>
                      <a:pt x="121636" y="457"/>
                      <a:pt x="120993" y="1530"/>
                    </a:cubicBezTo>
                    <a:cubicBezTo>
                      <a:pt x="106388" y="23120"/>
                      <a:pt x="97180" y="48202"/>
                      <a:pt x="94323" y="73920"/>
                    </a:cubicBezTo>
                    <a:cubicBezTo>
                      <a:pt x="84238" y="69238"/>
                      <a:pt x="72565" y="67188"/>
                      <a:pt x="60625" y="67188"/>
                    </a:cubicBezTo>
                    <a:cubicBezTo>
                      <a:pt x="40987" y="67188"/>
                      <a:pt x="20626" y="72732"/>
                      <a:pt x="5423" y="81222"/>
                    </a:cubicBezTo>
                    <a:cubicBezTo>
                      <a:pt x="2854" y="82934"/>
                      <a:pt x="4134" y="86443"/>
                      <a:pt x="6725" y="86443"/>
                    </a:cubicBezTo>
                    <a:cubicBezTo>
                      <a:pt x="7016" y="86443"/>
                      <a:pt x="7324" y="86398"/>
                      <a:pt x="7645" y="86302"/>
                    </a:cubicBezTo>
                    <a:cubicBezTo>
                      <a:pt x="21615" y="80905"/>
                      <a:pt x="36220" y="77412"/>
                      <a:pt x="51143" y="76142"/>
                    </a:cubicBezTo>
                    <a:cubicBezTo>
                      <a:pt x="52939" y="76022"/>
                      <a:pt x="54720" y="75968"/>
                      <a:pt x="56489" y="75968"/>
                    </a:cubicBezTo>
                    <a:cubicBezTo>
                      <a:pt x="68793" y="75968"/>
                      <a:pt x="80521" y="78604"/>
                      <a:pt x="92735" y="80270"/>
                    </a:cubicBezTo>
                    <a:cubicBezTo>
                      <a:pt x="54318" y="96462"/>
                      <a:pt x="20663" y="135832"/>
                      <a:pt x="1295" y="171392"/>
                    </a:cubicBezTo>
                    <a:cubicBezTo>
                      <a:pt x="1" y="173765"/>
                      <a:pt x="1931" y="175698"/>
                      <a:pt x="3998" y="175698"/>
                    </a:cubicBezTo>
                    <a:cubicBezTo>
                      <a:pt x="4974" y="175698"/>
                      <a:pt x="5980" y="175267"/>
                      <a:pt x="6693" y="174250"/>
                    </a:cubicBezTo>
                    <a:cubicBezTo>
                      <a:pt x="18123" y="155835"/>
                      <a:pt x="31775" y="139007"/>
                      <a:pt x="47015" y="123767"/>
                    </a:cubicBezTo>
                    <a:cubicBezTo>
                      <a:pt x="60668" y="110432"/>
                      <a:pt x="75908" y="100590"/>
                      <a:pt x="90830" y="89160"/>
                    </a:cubicBezTo>
                    <a:lnTo>
                      <a:pt x="90830" y="89160"/>
                    </a:lnTo>
                    <a:cubicBezTo>
                      <a:pt x="80670" y="117735"/>
                      <a:pt x="74955" y="149167"/>
                      <a:pt x="69240" y="178695"/>
                    </a:cubicBezTo>
                    <a:cubicBezTo>
                      <a:pt x="69053" y="180568"/>
                      <a:pt x="70523" y="181667"/>
                      <a:pt x="71956" y="181667"/>
                    </a:cubicBezTo>
                    <a:cubicBezTo>
                      <a:pt x="72952" y="181667"/>
                      <a:pt x="73929" y="181136"/>
                      <a:pt x="74320" y="179965"/>
                    </a:cubicBezTo>
                    <a:cubicBezTo>
                      <a:pt x="82575" y="153295"/>
                      <a:pt x="91465" y="125355"/>
                      <a:pt x="96228" y="97415"/>
                    </a:cubicBezTo>
                    <a:cubicBezTo>
                      <a:pt x="96386" y="97573"/>
                      <a:pt x="96624" y="97653"/>
                      <a:pt x="96902" y="97653"/>
                    </a:cubicBezTo>
                    <a:cubicBezTo>
                      <a:pt x="97180" y="97653"/>
                      <a:pt x="97498" y="97573"/>
                      <a:pt x="97815" y="97415"/>
                    </a:cubicBezTo>
                    <a:cubicBezTo>
                      <a:pt x="101625" y="124720"/>
                      <a:pt x="115278" y="150120"/>
                      <a:pt x="135598" y="168535"/>
                    </a:cubicBezTo>
                    <a:cubicBezTo>
                      <a:pt x="136103" y="168968"/>
                      <a:pt x="136692" y="169155"/>
                      <a:pt x="137276" y="169155"/>
                    </a:cubicBezTo>
                    <a:cubicBezTo>
                      <a:pt x="139258" y="169155"/>
                      <a:pt x="141196" y="167004"/>
                      <a:pt x="139725" y="165042"/>
                    </a:cubicBezTo>
                    <a:cubicBezTo>
                      <a:pt x="121310" y="140912"/>
                      <a:pt x="108610" y="112972"/>
                      <a:pt x="102578" y="83445"/>
                    </a:cubicBezTo>
                    <a:lnTo>
                      <a:pt x="102578" y="83445"/>
                    </a:lnTo>
                    <a:cubicBezTo>
                      <a:pt x="128295" y="88842"/>
                      <a:pt x="148298" y="102177"/>
                      <a:pt x="167665" y="120275"/>
                    </a:cubicBezTo>
                    <a:cubicBezTo>
                      <a:pt x="168283" y="120892"/>
                      <a:pt x="169013" y="121153"/>
                      <a:pt x="169733" y="121153"/>
                    </a:cubicBezTo>
                    <a:cubicBezTo>
                      <a:pt x="171973" y="121153"/>
                      <a:pt x="174109" y="118627"/>
                      <a:pt x="172428" y="116465"/>
                    </a:cubicBezTo>
                    <a:cubicBezTo>
                      <a:pt x="154965" y="95510"/>
                      <a:pt x="130200" y="81540"/>
                      <a:pt x="103213" y="77412"/>
                    </a:cubicBezTo>
                    <a:lnTo>
                      <a:pt x="104483" y="70745"/>
                    </a:lnTo>
                    <a:cubicBezTo>
                      <a:pt x="111785" y="49155"/>
                      <a:pt x="118135" y="27565"/>
                      <a:pt x="127025" y="6292"/>
                    </a:cubicBezTo>
                    <a:cubicBezTo>
                      <a:pt x="127343" y="5340"/>
                      <a:pt x="127343" y="4387"/>
                      <a:pt x="126390" y="4070"/>
                    </a:cubicBezTo>
                    <a:cubicBezTo>
                      <a:pt x="127231" y="1757"/>
                      <a:pt x="125426" y="1"/>
                      <a:pt x="123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53"/>
              <p:cNvSpPr/>
              <p:nvPr/>
            </p:nvSpPr>
            <p:spPr>
              <a:xfrm>
                <a:off x="1119175" y="1804200"/>
                <a:ext cx="1190650" cy="1042600"/>
              </a:xfrm>
              <a:custGeom>
                <a:avLst/>
                <a:gdLst/>
                <a:ahLst/>
                <a:cxnLst/>
                <a:rect l="l" t="t" r="r" b="b"/>
                <a:pathLst>
                  <a:path w="47626" h="41704" extrusionOk="0">
                    <a:moveTo>
                      <a:pt x="23953" y="0"/>
                    </a:moveTo>
                    <a:cubicBezTo>
                      <a:pt x="20076" y="0"/>
                      <a:pt x="16158" y="1092"/>
                      <a:pt x="12701" y="3397"/>
                    </a:cubicBezTo>
                    <a:cubicBezTo>
                      <a:pt x="2858" y="9430"/>
                      <a:pt x="1" y="22447"/>
                      <a:pt x="6351" y="31972"/>
                    </a:cubicBezTo>
                    <a:cubicBezTo>
                      <a:pt x="10208" y="38266"/>
                      <a:pt x="16922" y="41704"/>
                      <a:pt x="23836" y="41704"/>
                    </a:cubicBezTo>
                    <a:cubicBezTo>
                      <a:pt x="27734" y="41704"/>
                      <a:pt x="31695" y="40611"/>
                      <a:pt x="35243" y="38322"/>
                    </a:cubicBezTo>
                    <a:cubicBezTo>
                      <a:pt x="44768" y="31972"/>
                      <a:pt x="47626" y="19272"/>
                      <a:pt x="41276" y="9430"/>
                    </a:cubicBezTo>
                    <a:cubicBezTo>
                      <a:pt x="37433" y="3362"/>
                      <a:pt x="30756" y="0"/>
                      <a:pt x="239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53"/>
              <p:cNvSpPr/>
              <p:nvPr/>
            </p:nvSpPr>
            <p:spPr>
              <a:xfrm>
                <a:off x="1158875" y="3987400"/>
                <a:ext cx="1190625" cy="1043575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41743" extrusionOk="0">
                    <a:moveTo>
                      <a:pt x="23738" y="1"/>
                    </a:moveTo>
                    <a:cubicBezTo>
                      <a:pt x="20680" y="1"/>
                      <a:pt x="17566" y="676"/>
                      <a:pt x="14605" y="2112"/>
                    </a:cubicBezTo>
                    <a:cubicBezTo>
                      <a:pt x="4128" y="7192"/>
                      <a:pt x="0" y="19892"/>
                      <a:pt x="5080" y="30052"/>
                    </a:cubicBezTo>
                    <a:cubicBezTo>
                      <a:pt x="8693" y="37503"/>
                      <a:pt x="15999" y="41743"/>
                      <a:pt x="23687" y="41743"/>
                    </a:cubicBezTo>
                    <a:cubicBezTo>
                      <a:pt x="26809" y="41743"/>
                      <a:pt x="29994" y="41044"/>
                      <a:pt x="33020" y="39577"/>
                    </a:cubicBezTo>
                    <a:cubicBezTo>
                      <a:pt x="43498" y="34497"/>
                      <a:pt x="47625" y="22114"/>
                      <a:pt x="42545" y="11637"/>
                    </a:cubicBezTo>
                    <a:cubicBezTo>
                      <a:pt x="38901" y="4348"/>
                      <a:pt x="31499" y="1"/>
                      <a:pt x="237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53"/>
              <p:cNvSpPr/>
              <p:nvPr/>
            </p:nvSpPr>
            <p:spPr>
              <a:xfrm>
                <a:off x="2791850" y="4147250"/>
                <a:ext cx="1248350" cy="1049350"/>
              </a:xfrm>
              <a:custGeom>
                <a:avLst/>
                <a:gdLst/>
                <a:ahLst/>
                <a:cxnLst/>
                <a:rect l="l" t="t" r="r" b="b"/>
                <a:pathLst>
                  <a:path w="49934" h="41974" extrusionOk="0">
                    <a:moveTo>
                      <a:pt x="26915" y="1"/>
                    </a:moveTo>
                    <a:cubicBezTo>
                      <a:pt x="10896" y="1"/>
                      <a:pt x="0" y="17709"/>
                      <a:pt x="9294" y="32230"/>
                    </a:cubicBezTo>
                    <a:cubicBezTo>
                      <a:pt x="13422" y="38890"/>
                      <a:pt x="20066" y="41973"/>
                      <a:pt x="26692" y="41973"/>
                    </a:cubicBezTo>
                    <a:cubicBezTo>
                      <a:pt x="35861" y="41973"/>
                      <a:pt x="44997" y="36068"/>
                      <a:pt x="47394" y="25563"/>
                    </a:cubicBezTo>
                    <a:cubicBezTo>
                      <a:pt x="49934" y="14450"/>
                      <a:pt x="42631" y="3020"/>
                      <a:pt x="31519" y="480"/>
                    </a:cubicBezTo>
                    <a:cubicBezTo>
                      <a:pt x="29948" y="155"/>
                      <a:pt x="28409" y="1"/>
                      <a:pt x="269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53"/>
              <p:cNvSpPr/>
              <p:nvPr/>
            </p:nvSpPr>
            <p:spPr>
              <a:xfrm>
                <a:off x="4381500" y="3870625"/>
                <a:ext cx="1190625" cy="104205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41682" extrusionOk="0">
                    <a:moveTo>
                      <a:pt x="23914" y="0"/>
                    </a:moveTo>
                    <a:cubicBezTo>
                      <a:pt x="20154" y="0"/>
                      <a:pt x="16369" y="1055"/>
                      <a:pt x="13018" y="3290"/>
                    </a:cubicBezTo>
                    <a:cubicBezTo>
                      <a:pt x="3175" y="9323"/>
                      <a:pt x="0" y="22023"/>
                      <a:pt x="6033" y="31865"/>
                    </a:cubicBezTo>
                    <a:cubicBezTo>
                      <a:pt x="10143" y="38237"/>
                      <a:pt x="16916" y="41681"/>
                      <a:pt x="23851" y="41681"/>
                    </a:cubicBezTo>
                    <a:cubicBezTo>
                      <a:pt x="27629" y="41681"/>
                      <a:pt x="31454" y="40660"/>
                      <a:pt x="34925" y="38533"/>
                    </a:cubicBezTo>
                    <a:cubicBezTo>
                      <a:pt x="44768" y="32500"/>
                      <a:pt x="47625" y="19483"/>
                      <a:pt x="41593" y="9958"/>
                    </a:cubicBezTo>
                    <a:cubicBezTo>
                      <a:pt x="37683" y="3579"/>
                      <a:pt x="30839" y="0"/>
                      <a:pt x="23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53"/>
              <p:cNvSpPr/>
              <p:nvPr/>
            </p:nvSpPr>
            <p:spPr>
              <a:xfrm>
                <a:off x="5196225" y="2853450"/>
                <a:ext cx="1241100" cy="1045975"/>
              </a:xfrm>
              <a:custGeom>
                <a:avLst/>
                <a:gdLst/>
                <a:ahLst/>
                <a:cxnLst/>
                <a:rect l="l" t="t" r="r" b="b"/>
                <a:pathLst>
                  <a:path w="49644" h="41839" extrusionOk="0">
                    <a:moveTo>
                      <a:pt x="26699" y="0"/>
                    </a:moveTo>
                    <a:cubicBezTo>
                      <a:pt x="10921" y="0"/>
                      <a:pt x="1" y="17709"/>
                      <a:pt x="9004" y="32230"/>
                    </a:cubicBezTo>
                    <a:cubicBezTo>
                      <a:pt x="13280" y="38777"/>
                      <a:pt x="19974" y="41838"/>
                      <a:pt x="26601" y="41838"/>
                    </a:cubicBezTo>
                    <a:cubicBezTo>
                      <a:pt x="35721" y="41838"/>
                      <a:pt x="44713" y="36043"/>
                      <a:pt x="47104" y="25562"/>
                    </a:cubicBezTo>
                    <a:cubicBezTo>
                      <a:pt x="49644" y="14132"/>
                      <a:pt x="42659" y="3020"/>
                      <a:pt x="31229" y="480"/>
                    </a:cubicBezTo>
                    <a:cubicBezTo>
                      <a:pt x="29685" y="154"/>
                      <a:pt x="28171" y="0"/>
                      <a:pt x="266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20" name="Google Shape;920;p5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921" name="Google Shape;921;p53"/>
          <p:cNvSpPr txBox="1">
            <a:spLocks noGrp="1"/>
          </p:cNvSpPr>
          <p:nvPr>
            <p:ph type="title" idx="4"/>
          </p:nvPr>
        </p:nvSpPr>
        <p:spPr>
          <a:xfrm>
            <a:off x="6001965" y="1937426"/>
            <a:ext cx="3128713" cy="8861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L</a:t>
            </a:r>
            <a:r>
              <a:rPr lang="en" sz="3000" dirty="0"/>
              <a:t>isten, point and say.</a:t>
            </a:r>
            <a:endParaRPr sz="3000" dirty="0"/>
          </a:p>
        </p:txBody>
      </p:sp>
      <p:sp>
        <p:nvSpPr>
          <p:cNvPr id="923" name="Google Shape;923;p53"/>
          <p:cNvSpPr txBox="1">
            <a:spLocks noGrp="1"/>
          </p:cNvSpPr>
          <p:nvPr>
            <p:ph type="title" idx="8"/>
          </p:nvPr>
        </p:nvSpPr>
        <p:spPr>
          <a:xfrm>
            <a:off x="4544846" y="3843775"/>
            <a:ext cx="3277808" cy="8298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F</a:t>
            </a:r>
            <a:r>
              <a:rPr lang="en" sz="3000" dirty="0"/>
              <a:t>un corner and wrap-up</a:t>
            </a:r>
            <a:endParaRPr sz="3000" dirty="0"/>
          </a:p>
        </p:txBody>
      </p:sp>
      <p:grpSp>
        <p:nvGrpSpPr>
          <p:cNvPr id="927" name="Google Shape;927;p53"/>
          <p:cNvGrpSpPr/>
          <p:nvPr/>
        </p:nvGrpSpPr>
        <p:grpSpPr>
          <a:xfrm rot="-5400000" flipH="1">
            <a:off x="305726" y="1217075"/>
            <a:ext cx="393589" cy="372194"/>
            <a:chOff x="8140336" y="2158650"/>
            <a:chExt cx="1039865" cy="1082273"/>
          </a:xfrm>
        </p:grpSpPr>
        <p:sp>
          <p:nvSpPr>
            <p:cNvPr id="928" name="Google Shape;928;p53"/>
            <p:cNvSpPr/>
            <p:nvPr/>
          </p:nvSpPr>
          <p:spPr>
            <a:xfrm rot="5400000">
              <a:off x="8119131" y="2179854"/>
              <a:ext cx="1082273" cy="1039865"/>
            </a:xfrm>
            <a:custGeom>
              <a:avLst/>
              <a:gdLst/>
              <a:ahLst/>
              <a:cxnLst/>
              <a:rect l="l" t="t" r="r" b="b"/>
              <a:pathLst>
                <a:path w="224538" h="208077" extrusionOk="0">
                  <a:moveTo>
                    <a:pt x="147321" y="1"/>
                  </a:moveTo>
                  <a:cubicBezTo>
                    <a:pt x="141083" y="1"/>
                    <a:pt x="134783" y="2859"/>
                    <a:pt x="130726" y="9058"/>
                  </a:cubicBezTo>
                  <a:cubicBezTo>
                    <a:pt x="120179" y="24600"/>
                    <a:pt x="112407" y="42086"/>
                    <a:pt x="107967" y="60404"/>
                  </a:cubicBezTo>
                  <a:cubicBezTo>
                    <a:pt x="102305" y="59533"/>
                    <a:pt x="96600" y="59089"/>
                    <a:pt x="90903" y="59089"/>
                  </a:cubicBezTo>
                  <a:cubicBezTo>
                    <a:pt x="82078" y="59089"/>
                    <a:pt x="73271" y="60154"/>
                    <a:pt x="64669" y="62347"/>
                  </a:cubicBezTo>
                  <a:cubicBezTo>
                    <a:pt x="58191" y="57464"/>
                    <a:pt x="50639" y="55157"/>
                    <a:pt x="43183" y="55157"/>
                  </a:cubicBezTo>
                  <a:cubicBezTo>
                    <a:pt x="29875" y="55157"/>
                    <a:pt x="16873" y="62506"/>
                    <a:pt x="10825" y="75670"/>
                  </a:cubicBezTo>
                  <a:cubicBezTo>
                    <a:pt x="1110" y="96208"/>
                    <a:pt x="13045" y="120355"/>
                    <a:pt x="35249" y="125351"/>
                  </a:cubicBezTo>
                  <a:cubicBezTo>
                    <a:pt x="38163" y="125975"/>
                    <a:pt x="41077" y="126288"/>
                    <a:pt x="43992" y="126288"/>
                  </a:cubicBezTo>
                  <a:cubicBezTo>
                    <a:pt x="44963" y="126288"/>
                    <a:pt x="45934" y="126253"/>
                    <a:pt x="46906" y="126184"/>
                  </a:cubicBezTo>
                  <a:lnTo>
                    <a:pt x="46906" y="126184"/>
                  </a:lnTo>
                  <a:lnTo>
                    <a:pt x="42743" y="131457"/>
                  </a:lnTo>
                  <a:cubicBezTo>
                    <a:pt x="15543" y="132567"/>
                    <a:pt x="0" y="162820"/>
                    <a:pt x="14433" y="185857"/>
                  </a:cubicBezTo>
                  <a:cubicBezTo>
                    <a:pt x="21235" y="196597"/>
                    <a:pt x="32771" y="202489"/>
                    <a:pt x="44572" y="202489"/>
                  </a:cubicBezTo>
                  <a:cubicBezTo>
                    <a:pt x="51069" y="202489"/>
                    <a:pt x="57646" y="200703"/>
                    <a:pt x="63559" y="196959"/>
                  </a:cubicBezTo>
                  <a:cubicBezTo>
                    <a:pt x="67167" y="194738"/>
                    <a:pt x="70220" y="191963"/>
                    <a:pt x="72718" y="188910"/>
                  </a:cubicBezTo>
                  <a:cubicBezTo>
                    <a:pt x="73273" y="189742"/>
                    <a:pt x="73551" y="190575"/>
                    <a:pt x="74106" y="191685"/>
                  </a:cubicBezTo>
                  <a:cubicBezTo>
                    <a:pt x="79379" y="199457"/>
                    <a:pt x="87150" y="205285"/>
                    <a:pt x="96587" y="207228"/>
                  </a:cubicBezTo>
                  <a:cubicBezTo>
                    <a:pt x="99159" y="207800"/>
                    <a:pt x="101746" y="208077"/>
                    <a:pt x="104310" y="208077"/>
                  </a:cubicBezTo>
                  <a:cubicBezTo>
                    <a:pt x="116688" y="208077"/>
                    <a:pt x="128498" y="201612"/>
                    <a:pt x="135166" y="190575"/>
                  </a:cubicBezTo>
                  <a:cubicBezTo>
                    <a:pt x="141926" y="195966"/>
                    <a:pt x="149618" y="198395"/>
                    <a:pt x="157134" y="198395"/>
                  </a:cubicBezTo>
                  <a:cubicBezTo>
                    <a:pt x="175544" y="198395"/>
                    <a:pt x="192896" y="183827"/>
                    <a:pt x="192896" y="162543"/>
                  </a:cubicBezTo>
                  <a:cubicBezTo>
                    <a:pt x="210105" y="160322"/>
                    <a:pt x="222872" y="146167"/>
                    <a:pt x="223704" y="128959"/>
                  </a:cubicBezTo>
                  <a:cubicBezTo>
                    <a:pt x="224537" y="111751"/>
                    <a:pt x="212880" y="96486"/>
                    <a:pt x="196227" y="92600"/>
                  </a:cubicBezTo>
                  <a:cubicBezTo>
                    <a:pt x="193729" y="91976"/>
                    <a:pt x="191231" y="91663"/>
                    <a:pt x="188733" y="91663"/>
                  </a:cubicBezTo>
                  <a:cubicBezTo>
                    <a:pt x="187901" y="91663"/>
                    <a:pt x="187068" y="91698"/>
                    <a:pt x="186235" y="91767"/>
                  </a:cubicBezTo>
                  <a:cubicBezTo>
                    <a:pt x="175688" y="83441"/>
                    <a:pt x="163754" y="77057"/>
                    <a:pt x="150987" y="72894"/>
                  </a:cubicBezTo>
                  <a:cubicBezTo>
                    <a:pt x="151264" y="71784"/>
                    <a:pt x="151819" y="70674"/>
                    <a:pt x="152097" y="69286"/>
                  </a:cubicBezTo>
                  <a:cubicBezTo>
                    <a:pt x="156538" y="55408"/>
                    <a:pt x="160701" y="42641"/>
                    <a:pt x="166252" y="29596"/>
                  </a:cubicBezTo>
                  <a:cubicBezTo>
                    <a:pt x="167917" y="25711"/>
                    <a:pt x="168195" y="20992"/>
                    <a:pt x="167084" y="16829"/>
                  </a:cubicBezTo>
                  <a:cubicBezTo>
                    <a:pt x="165436" y="6114"/>
                    <a:pt x="156445" y="1"/>
                    <a:pt x="1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9" name="Google Shape;929;p53"/>
            <p:cNvGrpSpPr/>
            <p:nvPr/>
          </p:nvGrpSpPr>
          <p:grpSpPr>
            <a:xfrm rot="5400000">
              <a:off x="8242152" y="2328080"/>
              <a:ext cx="838140" cy="781227"/>
              <a:chOff x="1119175" y="239575"/>
              <a:chExt cx="5318150" cy="4957025"/>
            </a:xfrm>
          </p:grpSpPr>
          <p:sp>
            <p:nvSpPr>
              <p:cNvPr id="930" name="Google Shape;930;p53"/>
              <p:cNvSpPr/>
              <p:nvPr/>
            </p:nvSpPr>
            <p:spPr>
              <a:xfrm>
                <a:off x="1602750" y="239575"/>
                <a:ext cx="4352750" cy="4541700"/>
              </a:xfrm>
              <a:custGeom>
                <a:avLst/>
                <a:gdLst/>
                <a:ahLst/>
                <a:cxnLst/>
                <a:rect l="l" t="t" r="r" b="b"/>
                <a:pathLst>
                  <a:path w="174110" h="181668" extrusionOk="0">
                    <a:moveTo>
                      <a:pt x="123558" y="1"/>
                    </a:moveTo>
                    <a:cubicBezTo>
                      <a:pt x="122605" y="1"/>
                      <a:pt x="121636" y="457"/>
                      <a:pt x="120993" y="1530"/>
                    </a:cubicBezTo>
                    <a:cubicBezTo>
                      <a:pt x="106388" y="23120"/>
                      <a:pt x="97180" y="48202"/>
                      <a:pt x="94323" y="73920"/>
                    </a:cubicBezTo>
                    <a:cubicBezTo>
                      <a:pt x="84238" y="69238"/>
                      <a:pt x="72565" y="67188"/>
                      <a:pt x="60625" y="67188"/>
                    </a:cubicBezTo>
                    <a:cubicBezTo>
                      <a:pt x="40987" y="67188"/>
                      <a:pt x="20626" y="72732"/>
                      <a:pt x="5423" y="81222"/>
                    </a:cubicBezTo>
                    <a:cubicBezTo>
                      <a:pt x="2854" y="82934"/>
                      <a:pt x="4134" y="86443"/>
                      <a:pt x="6725" y="86443"/>
                    </a:cubicBezTo>
                    <a:cubicBezTo>
                      <a:pt x="7016" y="86443"/>
                      <a:pt x="7324" y="86398"/>
                      <a:pt x="7645" y="86302"/>
                    </a:cubicBezTo>
                    <a:cubicBezTo>
                      <a:pt x="21615" y="80905"/>
                      <a:pt x="36220" y="77412"/>
                      <a:pt x="51143" y="76142"/>
                    </a:cubicBezTo>
                    <a:cubicBezTo>
                      <a:pt x="52939" y="76022"/>
                      <a:pt x="54720" y="75968"/>
                      <a:pt x="56489" y="75968"/>
                    </a:cubicBezTo>
                    <a:cubicBezTo>
                      <a:pt x="68793" y="75968"/>
                      <a:pt x="80521" y="78604"/>
                      <a:pt x="92735" y="80270"/>
                    </a:cubicBezTo>
                    <a:cubicBezTo>
                      <a:pt x="54318" y="96462"/>
                      <a:pt x="20663" y="135832"/>
                      <a:pt x="1295" y="171392"/>
                    </a:cubicBezTo>
                    <a:cubicBezTo>
                      <a:pt x="1" y="173765"/>
                      <a:pt x="1931" y="175698"/>
                      <a:pt x="3998" y="175698"/>
                    </a:cubicBezTo>
                    <a:cubicBezTo>
                      <a:pt x="4974" y="175698"/>
                      <a:pt x="5980" y="175267"/>
                      <a:pt x="6693" y="174250"/>
                    </a:cubicBezTo>
                    <a:cubicBezTo>
                      <a:pt x="18123" y="155835"/>
                      <a:pt x="31775" y="139007"/>
                      <a:pt x="47015" y="123767"/>
                    </a:cubicBezTo>
                    <a:cubicBezTo>
                      <a:pt x="60668" y="110432"/>
                      <a:pt x="75908" y="100590"/>
                      <a:pt x="90830" y="89160"/>
                    </a:cubicBezTo>
                    <a:lnTo>
                      <a:pt x="90830" y="89160"/>
                    </a:lnTo>
                    <a:cubicBezTo>
                      <a:pt x="80670" y="117735"/>
                      <a:pt x="74955" y="149167"/>
                      <a:pt x="69240" y="178695"/>
                    </a:cubicBezTo>
                    <a:cubicBezTo>
                      <a:pt x="69053" y="180568"/>
                      <a:pt x="70523" y="181667"/>
                      <a:pt x="71956" y="181667"/>
                    </a:cubicBezTo>
                    <a:cubicBezTo>
                      <a:pt x="72952" y="181667"/>
                      <a:pt x="73929" y="181136"/>
                      <a:pt x="74320" y="179965"/>
                    </a:cubicBezTo>
                    <a:cubicBezTo>
                      <a:pt x="82575" y="153295"/>
                      <a:pt x="91465" y="125355"/>
                      <a:pt x="96228" y="97415"/>
                    </a:cubicBezTo>
                    <a:cubicBezTo>
                      <a:pt x="96386" y="97573"/>
                      <a:pt x="96624" y="97653"/>
                      <a:pt x="96902" y="97653"/>
                    </a:cubicBezTo>
                    <a:cubicBezTo>
                      <a:pt x="97180" y="97653"/>
                      <a:pt x="97498" y="97573"/>
                      <a:pt x="97815" y="97415"/>
                    </a:cubicBezTo>
                    <a:cubicBezTo>
                      <a:pt x="101625" y="124720"/>
                      <a:pt x="115278" y="150120"/>
                      <a:pt x="135598" y="168535"/>
                    </a:cubicBezTo>
                    <a:cubicBezTo>
                      <a:pt x="136103" y="168968"/>
                      <a:pt x="136692" y="169155"/>
                      <a:pt x="137276" y="169155"/>
                    </a:cubicBezTo>
                    <a:cubicBezTo>
                      <a:pt x="139258" y="169155"/>
                      <a:pt x="141196" y="167004"/>
                      <a:pt x="139725" y="165042"/>
                    </a:cubicBezTo>
                    <a:cubicBezTo>
                      <a:pt x="121310" y="140912"/>
                      <a:pt x="108610" y="112972"/>
                      <a:pt x="102578" y="83445"/>
                    </a:cubicBezTo>
                    <a:lnTo>
                      <a:pt x="102578" y="83445"/>
                    </a:lnTo>
                    <a:cubicBezTo>
                      <a:pt x="128295" y="88842"/>
                      <a:pt x="148298" y="102177"/>
                      <a:pt x="167665" y="120275"/>
                    </a:cubicBezTo>
                    <a:cubicBezTo>
                      <a:pt x="168283" y="120892"/>
                      <a:pt x="169013" y="121153"/>
                      <a:pt x="169733" y="121153"/>
                    </a:cubicBezTo>
                    <a:cubicBezTo>
                      <a:pt x="171973" y="121153"/>
                      <a:pt x="174109" y="118627"/>
                      <a:pt x="172428" y="116465"/>
                    </a:cubicBezTo>
                    <a:cubicBezTo>
                      <a:pt x="154965" y="95510"/>
                      <a:pt x="130200" y="81540"/>
                      <a:pt x="103213" y="77412"/>
                    </a:cubicBezTo>
                    <a:lnTo>
                      <a:pt x="104483" y="70745"/>
                    </a:lnTo>
                    <a:cubicBezTo>
                      <a:pt x="111785" y="49155"/>
                      <a:pt x="118135" y="27565"/>
                      <a:pt x="127025" y="6292"/>
                    </a:cubicBezTo>
                    <a:cubicBezTo>
                      <a:pt x="127343" y="5340"/>
                      <a:pt x="127343" y="4387"/>
                      <a:pt x="126390" y="4070"/>
                    </a:cubicBezTo>
                    <a:cubicBezTo>
                      <a:pt x="127231" y="1757"/>
                      <a:pt x="125426" y="1"/>
                      <a:pt x="123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53"/>
              <p:cNvSpPr/>
              <p:nvPr/>
            </p:nvSpPr>
            <p:spPr>
              <a:xfrm>
                <a:off x="1119175" y="1804200"/>
                <a:ext cx="1190650" cy="1042600"/>
              </a:xfrm>
              <a:custGeom>
                <a:avLst/>
                <a:gdLst/>
                <a:ahLst/>
                <a:cxnLst/>
                <a:rect l="l" t="t" r="r" b="b"/>
                <a:pathLst>
                  <a:path w="47626" h="41704" extrusionOk="0">
                    <a:moveTo>
                      <a:pt x="23953" y="0"/>
                    </a:moveTo>
                    <a:cubicBezTo>
                      <a:pt x="20076" y="0"/>
                      <a:pt x="16158" y="1092"/>
                      <a:pt x="12701" y="3397"/>
                    </a:cubicBezTo>
                    <a:cubicBezTo>
                      <a:pt x="2858" y="9430"/>
                      <a:pt x="1" y="22447"/>
                      <a:pt x="6351" y="31972"/>
                    </a:cubicBezTo>
                    <a:cubicBezTo>
                      <a:pt x="10208" y="38266"/>
                      <a:pt x="16922" y="41704"/>
                      <a:pt x="23836" y="41704"/>
                    </a:cubicBezTo>
                    <a:cubicBezTo>
                      <a:pt x="27734" y="41704"/>
                      <a:pt x="31695" y="40611"/>
                      <a:pt x="35243" y="38322"/>
                    </a:cubicBezTo>
                    <a:cubicBezTo>
                      <a:pt x="44768" y="31972"/>
                      <a:pt x="47626" y="19272"/>
                      <a:pt x="41276" y="9430"/>
                    </a:cubicBezTo>
                    <a:cubicBezTo>
                      <a:pt x="37433" y="3362"/>
                      <a:pt x="30756" y="0"/>
                      <a:pt x="239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53"/>
              <p:cNvSpPr/>
              <p:nvPr/>
            </p:nvSpPr>
            <p:spPr>
              <a:xfrm>
                <a:off x="1158875" y="3987400"/>
                <a:ext cx="1190625" cy="1043575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41743" extrusionOk="0">
                    <a:moveTo>
                      <a:pt x="23738" y="1"/>
                    </a:moveTo>
                    <a:cubicBezTo>
                      <a:pt x="20680" y="1"/>
                      <a:pt x="17566" y="676"/>
                      <a:pt x="14605" y="2112"/>
                    </a:cubicBezTo>
                    <a:cubicBezTo>
                      <a:pt x="4128" y="7192"/>
                      <a:pt x="0" y="19892"/>
                      <a:pt x="5080" y="30052"/>
                    </a:cubicBezTo>
                    <a:cubicBezTo>
                      <a:pt x="8693" y="37503"/>
                      <a:pt x="15999" y="41743"/>
                      <a:pt x="23687" y="41743"/>
                    </a:cubicBezTo>
                    <a:cubicBezTo>
                      <a:pt x="26809" y="41743"/>
                      <a:pt x="29994" y="41044"/>
                      <a:pt x="33020" y="39577"/>
                    </a:cubicBezTo>
                    <a:cubicBezTo>
                      <a:pt x="43498" y="34497"/>
                      <a:pt x="47625" y="22114"/>
                      <a:pt x="42545" y="11637"/>
                    </a:cubicBezTo>
                    <a:cubicBezTo>
                      <a:pt x="38901" y="4348"/>
                      <a:pt x="31499" y="1"/>
                      <a:pt x="237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53"/>
              <p:cNvSpPr/>
              <p:nvPr/>
            </p:nvSpPr>
            <p:spPr>
              <a:xfrm>
                <a:off x="2791850" y="4147250"/>
                <a:ext cx="1248350" cy="1049350"/>
              </a:xfrm>
              <a:custGeom>
                <a:avLst/>
                <a:gdLst/>
                <a:ahLst/>
                <a:cxnLst/>
                <a:rect l="l" t="t" r="r" b="b"/>
                <a:pathLst>
                  <a:path w="49934" h="41974" extrusionOk="0">
                    <a:moveTo>
                      <a:pt x="26915" y="1"/>
                    </a:moveTo>
                    <a:cubicBezTo>
                      <a:pt x="10896" y="1"/>
                      <a:pt x="0" y="17709"/>
                      <a:pt x="9294" y="32230"/>
                    </a:cubicBezTo>
                    <a:cubicBezTo>
                      <a:pt x="13422" y="38890"/>
                      <a:pt x="20066" y="41973"/>
                      <a:pt x="26692" y="41973"/>
                    </a:cubicBezTo>
                    <a:cubicBezTo>
                      <a:pt x="35861" y="41973"/>
                      <a:pt x="44997" y="36068"/>
                      <a:pt x="47394" y="25563"/>
                    </a:cubicBezTo>
                    <a:cubicBezTo>
                      <a:pt x="49934" y="14450"/>
                      <a:pt x="42631" y="3020"/>
                      <a:pt x="31519" y="480"/>
                    </a:cubicBezTo>
                    <a:cubicBezTo>
                      <a:pt x="29948" y="155"/>
                      <a:pt x="28409" y="1"/>
                      <a:pt x="269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53"/>
              <p:cNvSpPr/>
              <p:nvPr/>
            </p:nvSpPr>
            <p:spPr>
              <a:xfrm>
                <a:off x="4381500" y="3870625"/>
                <a:ext cx="1190625" cy="104205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41682" extrusionOk="0">
                    <a:moveTo>
                      <a:pt x="23914" y="0"/>
                    </a:moveTo>
                    <a:cubicBezTo>
                      <a:pt x="20154" y="0"/>
                      <a:pt x="16369" y="1055"/>
                      <a:pt x="13018" y="3290"/>
                    </a:cubicBezTo>
                    <a:cubicBezTo>
                      <a:pt x="3175" y="9323"/>
                      <a:pt x="0" y="22023"/>
                      <a:pt x="6033" y="31865"/>
                    </a:cubicBezTo>
                    <a:cubicBezTo>
                      <a:pt x="10143" y="38237"/>
                      <a:pt x="16916" y="41681"/>
                      <a:pt x="23851" y="41681"/>
                    </a:cubicBezTo>
                    <a:cubicBezTo>
                      <a:pt x="27629" y="41681"/>
                      <a:pt x="31454" y="40660"/>
                      <a:pt x="34925" y="38533"/>
                    </a:cubicBezTo>
                    <a:cubicBezTo>
                      <a:pt x="44768" y="32500"/>
                      <a:pt x="47625" y="19483"/>
                      <a:pt x="41593" y="9958"/>
                    </a:cubicBezTo>
                    <a:cubicBezTo>
                      <a:pt x="37683" y="3579"/>
                      <a:pt x="30839" y="0"/>
                      <a:pt x="23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53"/>
              <p:cNvSpPr/>
              <p:nvPr/>
            </p:nvSpPr>
            <p:spPr>
              <a:xfrm>
                <a:off x="5196225" y="2853450"/>
                <a:ext cx="1241100" cy="1045975"/>
              </a:xfrm>
              <a:custGeom>
                <a:avLst/>
                <a:gdLst/>
                <a:ahLst/>
                <a:cxnLst/>
                <a:rect l="l" t="t" r="r" b="b"/>
                <a:pathLst>
                  <a:path w="49644" h="41839" extrusionOk="0">
                    <a:moveTo>
                      <a:pt x="26699" y="0"/>
                    </a:moveTo>
                    <a:cubicBezTo>
                      <a:pt x="10921" y="0"/>
                      <a:pt x="1" y="17709"/>
                      <a:pt x="9004" y="32230"/>
                    </a:cubicBezTo>
                    <a:cubicBezTo>
                      <a:pt x="13280" y="38777"/>
                      <a:pt x="19974" y="41838"/>
                      <a:pt x="26601" y="41838"/>
                    </a:cubicBezTo>
                    <a:cubicBezTo>
                      <a:pt x="35721" y="41838"/>
                      <a:pt x="44713" y="36043"/>
                      <a:pt x="47104" y="25562"/>
                    </a:cubicBezTo>
                    <a:cubicBezTo>
                      <a:pt x="49644" y="14132"/>
                      <a:pt x="42659" y="3020"/>
                      <a:pt x="31229" y="480"/>
                    </a:cubicBezTo>
                    <a:cubicBezTo>
                      <a:pt x="29685" y="154"/>
                      <a:pt x="28171" y="0"/>
                      <a:pt x="266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36" name="Google Shape;936;p53"/>
          <p:cNvGrpSpPr/>
          <p:nvPr/>
        </p:nvGrpSpPr>
        <p:grpSpPr>
          <a:xfrm rot="5400000">
            <a:off x="6028784" y="1302609"/>
            <a:ext cx="434864" cy="386701"/>
            <a:chOff x="6095675" y="2191975"/>
            <a:chExt cx="1034700" cy="799200"/>
          </a:xfrm>
        </p:grpSpPr>
        <p:sp>
          <p:nvSpPr>
            <p:cNvPr id="937" name="Google Shape;937;p53"/>
            <p:cNvSpPr/>
            <p:nvPr/>
          </p:nvSpPr>
          <p:spPr>
            <a:xfrm>
              <a:off x="6095675" y="2191975"/>
              <a:ext cx="1034700" cy="799200"/>
            </a:xfrm>
            <a:custGeom>
              <a:avLst/>
              <a:gdLst/>
              <a:ahLst/>
              <a:cxnLst/>
              <a:rect l="l" t="t" r="r" b="b"/>
              <a:pathLst>
                <a:path w="41388" h="31968" extrusionOk="0">
                  <a:moveTo>
                    <a:pt x="35168" y="1"/>
                  </a:moveTo>
                  <a:cubicBezTo>
                    <a:pt x="34309" y="1"/>
                    <a:pt x="33438" y="244"/>
                    <a:pt x="32659" y="764"/>
                  </a:cubicBezTo>
                  <a:lnTo>
                    <a:pt x="17385" y="11165"/>
                  </a:lnTo>
                  <a:lnTo>
                    <a:pt x="7202" y="8910"/>
                  </a:lnTo>
                  <a:cubicBezTo>
                    <a:pt x="6862" y="8833"/>
                    <a:pt x="6521" y="8796"/>
                    <a:pt x="6184" y="8796"/>
                  </a:cubicBezTo>
                  <a:cubicBezTo>
                    <a:pt x="4282" y="8796"/>
                    <a:pt x="2510" y="9977"/>
                    <a:pt x="1892" y="11892"/>
                  </a:cubicBezTo>
                  <a:lnTo>
                    <a:pt x="947" y="14656"/>
                  </a:lnTo>
                  <a:cubicBezTo>
                    <a:pt x="1" y="17347"/>
                    <a:pt x="1674" y="20184"/>
                    <a:pt x="4438" y="20620"/>
                  </a:cubicBezTo>
                  <a:lnTo>
                    <a:pt x="6765" y="21057"/>
                  </a:lnTo>
                  <a:lnTo>
                    <a:pt x="5020" y="22511"/>
                  </a:lnTo>
                  <a:cubicBezTo>
                    <a:pt x="2183" y="24984"/>
                    <a:pt x="3420" y="29712"/>
                    <a:pt x="7202" y="30440"/>
                  </a:cubicBezTo>
                  <a:lnTo>
                    <a:pt x="10257" y="31021"/>
                  </a:lnTo>
                  <a:cubicBezTo>
                    <a:pt x="10516" y="31062"/>
                    <a:pt x="10777" y="31083"/>
                    <a:pt x="11038" y="31083"/>
                  </a:cubicBezTo>
                  <a:cubicBezTo>
                    <a:pt x="12169" y="31083"/>
                    <a:pt x="13284" y="30699"/>
                    <a:pt x="14112" y="29930"/>
                  </a:cubicBezTo>
                  <a:lnTo>
                    <a:pt x="15275" y="28912"/>
                  </a:lnTo>
                  <a:cubicBezTo>
                    <a:pt x="15494" y="29494"/>
                    <a:pt x="15857" y="30076"/>
                    <a:pt x="16294" y="30512"/>
                  </a:cubicBezTo>
                  <a:cubicBezTo>
                    <a:pt x="17166" y="31385"/>
                    <a:pt x="18330" y="31967"/>
                    <a:pt x="19567" y="31967"/>
                  </a:cubicBezTo>
                  <a:lnTo>
                    <a:pt x="19930" y="31967"/>
                  </a:lnTo>
                  <a:lnTo>
                    <a:pt x="23203" y="31676"/>
                  </a:lnTo>
                  <a:cubicBezTo>
                    <a:pt x="25531" y="31531"/>
                    <a:pt x="27349" y="29567"/>
                    <a:pt x="27422" y="27239"/>
                  </a:cubicBezTo>
                  <a:lnTo>
                    <a:pt x="27495" y="18657"/>
                  </a:lnTo>
                  <a:lnTo>
                    <a:pt x="38842" y="11165"/>
                  </a:lnTo>
                  <a:cubicBezTo>
                    <a:pt x="40660" y="9928"/>
                    <a:pt x="41387" y="7673"/>
                    <a:pt x="40587" y="5710"/>
                  </a:cubicBezTo>
                  <a:lnTo>
                    <a:pt x="39423" y="2873"/>
                  </a:lnTo>
                  <a:cubicBezTo>
                    <a:pt x="38687" y="1055"/>
                    <a:pt x="36954" y="1"/>
                    <a:pt x="35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3"/>
            <p:cNvSpPr/>
            <p:nvPr/>
          </p:nvSpPr>
          <p:spPr>
            <a:xfrm>
              <a:off x="6226600" y="2305600"/>
              <a:ext cx="776475" cy="571000"/>
            </a:xfrm>
            <a:custGeom>
              <a:avLst/>
              <a:gdLst/>
              <a:ahLst/>
              <a:cxnLst/>
              <a:rect l="l" t="t" r="r" b="b"/>
              <a:pathLst>
                <a:path w="31059" h="22840" extrusionOk="0">
                  <a:moveTo>
                    <a:pt x="29968" y="1"/>
                  </a:moveTo>
                  <a:lnTo>
                    <a:pt x="13020" y="11493"/>
                  </a:lnTo>
                  <a:lnTo>
                    <a:pt x="946" y="8802"/>
                  </a:lnTo>
                  <a:lnTo>
                    <a:pt x="1" y="11639"/>
                  </a:lnTo>
                  <a:lnTo>
                    <a:pt x="11857" y="13602"/>
                  </a:lnTo>
                  <a:lnTo>
                    <a:pt x="2765" y="21385"/>
                  </a:lnTo>
                  <a:lnTo>
                    <a:pt x="5820" y="21967"/>
                  </a:lnTo>
                  <a:lnTo>
                    <a:pt x="15493" y="13311"/>
                  </a:lnTo>
                  <a:lnTo>
                    <a:pt x="14330" y="22840"/>
                  </a:lnTo>
                  <a:lnTo>
                    <a:pt x="14330" y="22840"/>
                  </a:lnTo>
                  <a:lnTo>
                    <a:pt x="17603" y="22622"/>
                  </a:lnTo>
                  <a:lnTo>
                    <a:pt x="17748" y="11639"/>
                  </a:lnTo>
                  <a:lnTo>
                    <a:pt x="31059" y="2838"/>
                  </a:lnTo>
                  <a:lnTo>
                    <a:pt x="299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" name="Google Shape;939;p53"/>
          <p:cNvGrpSpPr/>
          <p:nvPr/>
        </p:nvGrpSpPr>
        <p:grpSpPr>
          <a:xfrm rot="-5400000" flipH="1">
            <a:off x="8594690" y="1302609"/>
            <a:ext cx="434864" cy="386701"/>
            <a:chOff x="6095665" y="3058335"/>
            <a:chExt cx="1034700" cy="799200"/>
          </a:xfrm>
        </p:grpSpPr>
        <p:sp>
          <p:nvSpPr>
            <p:cNvPr id="940" name="Google Shape;940;p53"/>
            <p:cNvSpPr/>
            <p:nvPr/>
          </p:nvSpPr>
          <p:spPr>
            <a:xfrm>
              <a:off x="6095665" y="3058335"/>
              <a:ext cx="1034700" cy="799200"/>
            </a:xfrm>
            <a:custGeom>
              <a:avLst/>
              <a:gdLst/>
              <a:ahLst/>
              <a:cxnLst/>
              <a:rect l="l" t="t" r="r" b="b"/>
              <a:pathLst>
                <a:path w="41388" h="31968" extrusionOk="0">
                  <a:moveTo>
                    <a:pt x="35168" y="1"/>
                  </a:moveTo>
                  <a:cubicBezTo>
                    <a:pt x="34309" y="1"/>
                    <a:pt x="33438" y="244"/>
                    <a:pt x="32659" y="764"/>
                  </a:cubicBezTo>
                  <a:lnTo>
                    <a:pt x="17385" y="11165"/>
                  </a:lnTo>
                  <a:lnTo>
                    <a:pt x="7202" y="8910"/>
                  </a:lnTo>
                  <a:cubicBezTo>
                    <a:pt x="6862" y="8833"/>
                    <a:pt x="6521" y="8796"/>
                    <a:pt x="6184" y="8796"/>
                  </a:cubicBezTo>
                  <a:cubicBezTo>
                    <a:pt x="4282" y="8796"/>
                    <a:pt x="2510" y="9977"/>
                    <a:pt x="1892" y="11892"/>
                  </a:cubicBezTo>
                  <a:lnTo>
                    <a:pt x="947" y="14656"/>
                  </a:lnTo>
                  <a:cubicBezTo>
                    <a:pt x="1" y="17347"/>
                    <a:pt x="1674" y="20184"/>
                    <a:pt x="4438" y="20620"/>
                  </a:cubicBezTo>
                  <a:lnTo>
                    <a:pt x="6765" y="21057"/>
                  </a:lnTo>
                  <a:lnTo>
                    <a:pt x="5020" y="22511"/>
                  </a:lnTo>
                  <a:cubicBezTo>
                    <a:pt x="2183" y="24984"/>
                    <a:pt x="3420" y="29712"/>
                    <a:pt x="7202" y="30440"/>
                  </a:cubicBezTo>
                  <a:lnTo>
                    <a:pt x="10257" y="31021"/>
                  </a:lnTo>
                  <a:cubicBezTo>
                    <a:pt x="10516" y="31062"/>
                    <a:pt x="10777" y="31083"/>
                    <a:pt x="11038" y="31083"/>
                  </a:cubicBezTo>
                  <a:cubicBezTo>
                    <a:pt x="12169" y="31083"/>
                    <a:pt x="13284" y="30699"/>
                    <a:pt x="14112" y="29930"/>
                  </a:cubicBezTo>
                  <a:lnTo>
                    <a:pt x="15275" y="28912"/>
                  </a:lnTo>
                  <a:cubicBezTo>
                    <a:pt x="15494" y="29494"/>
                    <a:pt x="15857" y="30076"/>
                    <a:pt x="16294" y="30512"/>
                  </a:cubicBezTo>
                  <a:cubicBezTo>
                    <a:pt x="17166" y="31385"/>
                    <a:pt x="18330" y="31967"/>
                    <a:pt x="19567" y="31967"/>
                  </a:cubicBezTo>
                  <a:lnTo>
                    <a:pt x="19930" y="31967"/>
                  </a:lnTo>
                  <a:lnTo>
                    <a:pt x="23203" y="31676"/>
                  </a:lnTo>
                  <a:cubicBezTo>
                    <a:pt x="25531" y="31531"/>
                    <a:pt x="27349" y="29567"/>
                    <a:pt x="27422" y="27239"/>
                  </a:cubicBezTo>
                  <a:lnTo>
                    <a:pt x="27495" y="18657"/>
                  </a:lnTo>
                  <a:lnTo>
                    <a:pt x="38842" y="11165"/>
                  </a:lnTo>
                  <a:cubicBezTo>
                    <a:pt x="40660" y="9928"/>
                    <a:pt x="41387" y="7673"/>
                    <a:pt x="40587" y="5710"/>
                  </a:cubicBezTo>
                  <a:lnTo>
                    <a:pt x="39423" y="2873"/>
                  </a:lnTo>
                  <a:cubicBezTo>
                    <a:pt x="38687" y="1055"/>
                    <a:pt x="36954" y="1"/>
                    <a:pt x="35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1" name="Google Shape;941;p53"/>
            <p:cNvSpPr/>
            <p:nvPr/>
          </p:nvSpPr>
          <p:spPr>
            <a:xfrm>
              <a:off x="6253453" y="3204377"/>
              <a:ext cx="776475" cy="571000"/>
            </a:xfrm>
            <a:custGeom>
              <a:avLst/>
              <a:gdLst/>
              <a:ahLst/>
              <a:cxnLst/>
              <a:rect l="l" t="t" r="r" b="b"/>
              <a:pathLst>
                <a:path w="31059" h="22840" extrusionOk="0">
                  <a:moveTo>
                    <a:pt x="29968" y="1"/>
                  </a:moveTo>
                  <a:lnTo>
                    <a:pt x="13020" y="11493"/>
                  </a:lnTo>
                  <a:lnTo>
                    <a:pt x="946" y="8802"/>
                  </a:lnTo>
                  <a:lnTo>
                    <a:pt x="1" y="11639"/>
                  </a:lnTo>
                  <a:lnTo>
                    <a:pt x="11857" y="13602"/>
                  </a:lnTo>
                  <a:lnTo>
                    <a:pt x="2765" y="21385"/>
                  </a:lnTo>
                  <a:lnTo>
                    <a:pt x="5820" y="21967"/>
                  </a:lnTo>
                  <a:lnTo>
                    <a:pt x="15493" y="13311"/>
                  </a:lnTo>
                  <a:lnTo>
                    <a:pt x="14330" y="22840"/>
                  </a:lnTo>
                  <a:lnTo>
                    <a:pt x="14330" y="22840"/>
                  </a:lnTo>
                  <a:lnTo>
                    <a:pt x="17603" y="22622"/>
                  </a:lnTo>
                  <a:lnTo>
                    <a:pt x="17748" y="11639"/>
                  </a:lnTo>
                  <a:lnTo>
                    <a:pt x="31059" y="2838"/>
                  </a:lnTo>
                  <a:lnTo>
                    <a:pt x="299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42" name="Google Shape;942;p53"/>
          <p:cNvGrpSpPr/>
          <p:nvPr/>
        </p:nvGrpSpPr>
        <p:grpSpPr>
          <a:xfrm>
            <a:off x="4617416" y="3161259"/>
            <a:ext cx="409672" cy="400209"/>
            <a:chOff x="3206275" y="4432825"/>
            <a:chExt cx="1018325" cy="995050"/>
          </a:xfrm>
        </p:grpSpPr>
        <p:sp>
          <p:nvSpPr>
            <p:cNvPr id="943" name="Google Shape;943;p53"/>
            <p:cNvSpPr/>
            <p:nvPr/>
          </p:nvSpPr>
          <p:spPr>
            <a:xfrm>
              <a:off x="3206275" y="4432825"/>
              <a:ext cx="1018325" cy="995050"/>
            </a:xfrm>
            <a:custGeom>
              <a:avLst/>
              <a:gdLst/>
              <a:ahLst/>
              <a:cxnLst/>
              <a:rect l="l" t="t" r="r" b="b"/>
              <a:pathLst>
                <a:path w="40733" h="39802" extrusionOk="0">
                  <a:moveTo>
                    <a:pt x="20919" y="1"/>
                  </a:moveTo>
                  <a:cubicBezTo>
                    <a:pt x="17179" y="1"/>
                    <a:pt x="13646" y="1953"/>
                    <a:pt x="11639" y="5176"/>
                  </a:cubicBezTo>
                  <a:cubicBezTo>
                    <a:pt x="11420" y="5540"/>
                    <a:pt x="11202" y="5831"/>
                    <a:pt x="10984" y="6195"/>
                  </a:cubicBezTo>
                  <a:cubicBezTo>
                    <a:pt x="10184" y="6195"/>
                    <a:pt x="9384" y="6340"/>
                    <a:pt x="8584" y="6413"/>
                  </a:cubicBezTo>
                  <a:cubicBezTo>
                    <a:pt x="5165" y="7067"/>
                    <a:pt x="2401" y="9468"/>
                    <a:pt x="1310" y="12668"/>
                  </a:cubicBezTo>
                  <a:cubicBezTo>
                    <a:pt x="1" y="15868"/>
                    <a:pt x="510" y="19505"/>
                    <a:pt x="2547" y="22269"/>
                  </a:cubicBezTo>
                  <a:cubicBezTo>
                    <a:pt x="2910" y="22705"/>
                    <a:pt x="3274" y="23142"/>
                    <a:pt x="3710" y="23578"/>
                  </a:cubicBezTo>
                  <a:cubicBezTo>
                    <a:pt x="2692" y="27360"/>
                    <a:pt x="3783" y="31361"/>
                    <a:pt x="6620" y="34052"/>
                  </a:cubicBezTo>
                  <a:cubicBezTo>
                    <a:pt x="8597" y="35892"/>
                    <a:pt x="11276" y="36902"/>
                    <a:pt x="13999" y="36902"/>
                  </a:cubicBezTo>
                  <a:cubicBezTo>
                    <a:pt x="14182" y="36902"/>
                    <a:pt x="14365" y="36898"/>
                    <a:pt x="14548" y="36889"/>
                  </a:cubicBezTo>
                  <a:cubicBezTo>
                    <a:pt x="15566" y="36816"/>
                    <a:pt x="16585" y="36671"/>
                    <a:pt x="17603" y="36307"/>
                  </a:cubicBezTo>
                  <a:lnTo>
                    <a:pt x="18039" y="36816"/>
                  </a:lnTo>
                  <a:cubicBezTo>
                    <a:pt x="19871" y="38718"/>
                    <a:pt x="22385" y="39802"/>
                    <a:pt x="24987" y="39802"/>
                  </a:cubicBezTo>
                  <a:cubicBezTo>
                    <a:pt x="25071" y="39802"/>
                    <a:pt x="25156" y="39800"/>
                    <a:pt x="25240" y="39798"/>
                  </a:cubicBezTo>
                  <a:cubicBezTo>
                    <a:pt x="25278" y="39799"/>
                    <a:pt x="25316" y="39799"/>
                    <a:pt x="25354" y="39799"/>
                  </a:cubicBezTo>
                  <a:cubicBezTo>
                    <a:pt x="32059" y="39799"/>
                    <a:pt x="36868" y="33433"/>
                    <a:pt x="35132" y="26924"/>
                  </a:cubicBezTo>
                  <a:lnTo>
                    <a:pt x="35132" y="26851"/>
                  </a:lnTo>
                  <a:cubicBezTo>
                    <a:pt x="37460" y="25324"/>
                    <a:pt x="39132" y="22924"/>
                    <a:pt x="39714" y="20160"/>
                  </a:cubicBezTo>
                  <a:cubicBezTo>
                    <a:pt x="40733" y="15868"/>
                    <a:pt x="38769" y="11359"/>
                    <a:pt x="34987" y="9031"/>
                  </a:cubicBezTo>
                  <a:cubicBezTo>
                    <a:pt x="33823" y="8231"/>
                    <a:pt x="32441" y="7649"/>
                    <a:pt x="30986" y="7431"/>
                  </a:cubicBezTo>
                  <a:cubicBezTo>
                    <a:pt x="29822" y="3794"/>
                    <a:pt x="26840" y="1103"/>
                    <a:pt x="23131" y="230"/>
                  </a:cubicBezTo>
                  <a:cubicBezTo>
                    <a:pt x="22392" y="75"/>
                    <a:pt x="21652" y="1"/>
                    <a:pt x="20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3"/>
            <p:cNvSpPr/>
            <p:nvPr/>
          </p:nvSpPr>
          <p:spPr>
            <a:xfrm>
              <a:off x="3344475" y="4579700"/>
              <a:ext cx="718300" cy="698600"/>
            </a:xfrm>
            <a:custGeom>
              <a:avLst/>
              <a:gdLst/>
              <a:ahLst/>
              <a:cxnLst/>
              <a:rect l="l" t="t" r="r" b="b"/>
              <a:pathLst>
                <a:path w="28732" h="27944" extrusionOk="0">
                  <a:moveTo>
                    <a:pt x="15241" y="1"/>
                  </a:moveTo>
                  <a:cubicBezTo>
                    <a:pt x="13480" y="1"/>
                    <a:pt x="11833" y="966"/>
                    <a:pt x="10911" y="2502"/>
                  </a:cubicBezTo>
                  <a:cubicBezTo>
                    <a:pt x="10038" y="3884"/>
                    <a:pt x="9602" y="5411"/>
                    <a:pt x="9456" y="7011"/>
                  </a:cubicBezTo>
                  <a:cubicBezTo>
                    <a:pt x="8200" y="6435"/>
                    <a:pt x="6868" y="6161"/>
                    <a:pt x="5514" y="6161"/>
                  </a:cubicBezTo>
                  <a:cubicBezTo>
                    <a:pt x="4988" y="6161"/>
                    <a:pt x="4458" y="6202"/>
                    <a:pt x="3929" y="6284"/>
                  </a:cubicBezTo>
                  <a:cubicBezTo>
                    <a:pt x="1383" y="6720"/>
                    <a:pt x="1" y="10648"/>
                    <a:pt x="1528" y="12684"/>
                  </a:cubicBezTo>
                  <a:cubicBezTo>
                    <a:pt x="2765" y="14139"/>
                    <a:pt x="4365" y="15230"/>
                    <a:pt x="6183" y="15885"/>
                  </a:cubicBezTo>
                  <a:cubicBezTo>
                    <a:pt x="5747" y="16321"/>
                    <a:pt x="5238" y="16830"/>
                    <a:pt x="4874" y="17267"/>
                  </a:cubicBezTo>
                  <a:cubicBezTo>
                    <a:pt x="1678" y="20684"/>
                    <a:pt x="4744" y="25144"/>
                    <a:pt x="8285" y="25144"/>
                  </a:cubicBezTo>
                  <a:cubicBezTo>
                    <a:pt x="9417" y="25144"/>
                    <a:pt x="10598" y="24688"/>
                    <a:pt x="11638" y="23595"/>
                  </a:cubicBezTo>
                  <a:cubicBezTo>
                    <a:pt x="12220" y="22940"/>
                    <a:pt x="12802" y="22213"/>
                    <a:pt x="13457" y="21485"/>
                  </a:cubicBezTo>
                  <a:cubicBezTo>
                    <a:pt x="14257" y="23449"/>
                    <a:pt x="15348" y="25195"/>
                    <a:pt x="16730" y="26795"/>
                  </a:cubicBezTo>
                  <a:cubicBezTo>
                    <a:pt x="17570" y="27552"/>
                    <a:pt x="18629" y="27944"/>
                    <a:pt x="19696" y="27944"/>
                  </a:cubicBezTo>
                  <a:cubicBezTo>
                    <a:pt x="20476" y="27944"/>
                    <a:pt x="21260" y="27734"/>
                    <a:pt x="21967" y="27304"/>
                  </a:cubicBezTo>
                  <a:cubicBezTo>
                    <a:pt x="23567" y="26286"/>
                    <a:pt x="24294" y="24249"/>
                    <a:pt x="23785" y="22431"/>
                  </a:cubicBezTo>
                  <a:cubicBezTo>
                    <a:pt x="23276" y="20685"/>
                    <a:pt x="22476" y="19085"/>
                    <a:pt x="21385" y="17630"/>
                  </a:cubicBezTo>
                  <a:cubicBezTo>
                    <a:pt x="24440" y="16976"/>
                    <a:pt x="27422" y="16394"/>
                    <a:pt x="28368" y="12830"/>
                  </a:cubicBezTo>
                  <a:cubicBezTo>
                    <a:pt x="28731" y="10939"/>
                    <a:pt x="27858" y="8975"/>
                    <a:pt x="26113" y="8029"/>
                  </a:cubicBezTo>
                  <a:cubicBezTo>
                    <a:pt x="25300" y="7496"/>
                    <a:pt x="24487" y="7282"/>
                    <a:pt x="23680" y="7282"/>
                  </a:cubicBezTo>
                  <a:cubicBezTo>
                    <a:pt x="22177" y="7282"/>
                    <a:pt x="20696" y="8025"/>
                    <a:pt x="19276" y="8830"/>
                  </a:cubicBezTo>
                  <a:cubicBezTo>
                    <a:pt x="19785" y="7448"/>
                    <a:pt x="20003" y="6066"/>
                    <a:pt x="20003" y="4611"/>
                  </a:cubicBezTo>
                  <a:cubicBezTo>
                    <a:pt x="19858" y="2429"/>
                    <a:pt x="18330" y="610"/>
                    <a:pt x="16221" y="101"/>
                  </a:cubicBezTo>
                  <a:cubicBezTo>
                    <a:pt x="15893" y="33"/>
                    <a:pt x="15565" y="1"/>
                    <a:pt x="15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3"/>
            <p:cNvSpPr/>
            <p:nvPr/>
          </p:nvSpPr>
          <p:spPr>
            <a:xfrm>
              <a:off x="3612525" y="4859450"/>
              <a:ext cx="184750" cy="160750"/>
            </a:xfrm>
            <a:custGeom>
              <a:avLst/>
              <a:gdLst/>
              <a:ahLst/>
              <a:cxnLst/>
              <a:rect l="l" t="t" r="r" b="b"/>
              <a:pathLst>
                <a:path w="7390" h="6430" extrusionOk="0">
                  <a:moveTo>
                    <a:pt x="3736" y="1"/>
                  </a:moveTo>
                  <a:cubicBezTo>
                    <a:pt x="1718" y="1"/>
                    <a:pt x="1" y="1977"/>
                    <a:pt x="698" y="4186"/>
                  </a:cubicBezTo>
                  <a:cubicBezTo>
                    <a:pt x="1135" y="5654"/>
                    <a:pt x="2437" y="6429"/>
                    <a:pt x="3755" y="6429"/>
                  </a:cubicBezTo>
                  <a:cubicBezTo>
                    <a:pt x="4853" y="6429"/>
                    <a:pt x="5962" y="5891"/>
                    <a:pt x="6590" y="4768"/>
                  </a:cubicBezTo>
                  <a:cubicBezTo>
                    <a:pt x="7390" y="3167"/>
                    <a:pt x="6808" y="1204"/>
                    <a:pt x="5281" y="403"/>
                  </a:cubicBezTo>
                  <a:cubicBezTo>
                    <a:pt x="4769" y="126"/>
                    <a:pt x="4243" y="1"/>
                    <a:pt x="3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" name="Google Shape;946;p53"/>
          <p:cNvGrpSpPr/>
          <p:nvPr/>
        </p:nvGrpSpPr>
        <p:grpSpPr>
          <a:xfrm flipH="1">
            <a:off x="7412131" y="3082869"/>
            <a:ext cx="409672" cy="400209"/>
            <a:chOff x="3206275" y="4432825"/>
            <a:chExt cx="1018325" cy="995050"/>
          </a:xfrm>
        </p:grpSpPr>
        <p:sp>
          <p:nvSpPr>
            <p:cNvPr id="947" name="Google Shape;947;p53"/>
            <p:cNvSpPr/>
            <p:nvPr/>
          </p:nvSpPr>
          <p:spPr>
            <a:xfrm>
              <a:off x="3206275" y="4432825"/>
              <a:ext cx="1018325" cy="995050"/>
            </a:xfrm>
            <a:custGeom>
              <a:avLst/>
              <a:gdLst/>
              <a:ahLst/>
              <a:cxnLst/>
              <a:rect l="l" t="t" r="r" b="b"/>
              <a:pathLst>
                <a:path w="40733" h="39802" extrusionOk="0">
                  <a:moveTo>
                    <a:pt x="20919" y="1"/>
                  </a:moveTo>
                  <a:cubicBezTo>
                    <a:pt x="17179" y="1"/>
                    <a:pt x="13646" y="1953"/>
                    <a:pt x="11639" y="5176"/>
                  </a:cubicBezTo>
                  <a:cubicBezTo>
                    <a:pt x="11420" y="5540"/>
                    <a:pt x="11202" y="5831"/>
                    <a:pt x="10984" y="6195"/>
                  </a:cubicBezTo>
                  <a:cubicBezTo>
                    <a:pt x="10184" y="6195"/>
                    <a:pt x="9384" y="6340"/>
                    <a:pt x="8584" y="6413"/>
                  </a:cubicBezTo>
                  <a:cubicBezTo>
                    <a:pt x="5165" y="7067"/>
                    <a:pt x="2401" y="9468"/>
                    <a:pt x="1310" y="12668"/>
                  </a:cubicBezTo>
                  <a:cubicBezTo>
                    <a:pt x="1" y="15868"/>
                    <a:pt x="510" y="19505"/>
                    <a:pt x="2547" y="22269"/>
                  </a:cubicBezTo>
                  <a:cubicBezTo>
                    <a:pt x="2910" y="22705"/>
                    <a:pt x="3274" y="23142"/>
                    <a:pt x="3710" y="23578"/>
                  </a:cubicBezTo>
                  <a:cubicBezTo>
                    <a:pt x="2692" y="27360"/>
                    <a:pt x="3783" y="31361"/>
                    <a:pt x="6620" y="34052"/>
                  </a:cubicBezTo>
                  <a:cubicBezTo>
                    <a:pt x="8597" y="35892"/>
                    <a:pt x="11276" y="36902"/>
                    <a:pt x="13999" y="36902"/>
                  </a:cubicBezTo>
                  <a:cubicBezTo>
                    <a:pt x="14182" y="36902"/>
                    <a:pt x="14365" y="36898"/>
                    <a:pt x="14548" y="36889"/>
                  </a:cubicBezTo>
                  <a:cubicBezTo>
                    <a:pt x="15566" y="36816"/>
                    <a:pt x="16585" y="36671"/>
                    <a:pt x="17603" y="36307"/>
                  </a:cubicBezTo>
                  <a:lnTo>
                    <a:pt x="18039" y="36816"/>
                  </a:lnTo>
                  <a:cubicBezTo>
                    <a:pt x="19871" y="38718"/>
                    <a:pt x="22385" y="39802"/>
                    <a:pt x="24987" y="39802"/>
                  </a:cubicBezTo>
                  <a:cubicBezTo>
                    <a:pt x="25071" y="39802"/>
                    <a:pt x="25156" y="39800"/>
                    <a:pt x="25240" y="39798"/>
                  </a:cubicBezTo>
                  <a:cubicBezTo>
                    <a:pt x="25278" y="39799"/>
                    <a:pt x="25316" y="39799"/>
                    <a:pt x="25354" y="39799"/>
                  </a:cubicBezTo>
                  <a:cubicBezTo>
                    <a:pt x="32059" y="39799"/>
                    <a:pt x="36868" y="33433"/>
                    <a:pt x="35132" y="26924"/>
                  </a:cubicBezTo>
                  <a:lnTo>
                    <a:pt x="35132" y="26851"/>
                  </a:lnTo>
                  <a:cubicBezTo>
                    <a:pt x="37460" y="25324"/>
                    <a:pt x="39132" y="22924"/>
                    <a:pt x="39714" y="20160"/>
                  </a:cubicBezTo>
                  <a:cubicBezTo>
                    <a:pt x="40733" y="15868"/>
                    <a:pt x="38769" y="11359"/>
                    <a:pt x="34987" y="9031"/>
                  </a:cubicBezTo>
                  <a:cubicBezTo>
                    <a:pt x="33823" y="8231"/>
                    <a:pt x="32441" y="7649"/>
                    <a:pt x="30986" y="7431"/>
                  </a:cubicBezTo>
                  <a:cubicBezTo>
                    <a:pt x="29822" y="3794"/>
                    <a:pt x="26840" y="1103"/>
                    <a:pt x="23131" y="230"/>
                  </a:cubicBezTo>
                  <a:cubicBezTo>
                    <a:pt x="22392" y="75"/>
                    <a:pt x="21652" y="1"/>
                    <a:pt x="20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3"/>
            <p:cNvSpPr/>
            <p:nvPr/>
          </p:nvSpPr>
          <p:spPr>
            <a:xfrm>
              <a:off x="3344475" y="4579700"/>
              <a:ext cx="718300" cy="698600"/>
            </a:xfrm>
            <a:custGeom>
              <a:avLst/>
              <a:gdLst/>
              <a:ahLst/>
              <a:cxnLst/>
              <a:rect l="l" t="t" r="r" b="b"/>
              <a:pathLst>
                <a:path w="28732" h="27944" extrusionOk="0">
                  <a:moveTo>
                    <a:pt x="15241" y="1"/>
                  </a:moveTo>
                  <a:cubicBezTo>
                    <a:pt x="13480" y="1"/>
                    <a:pt x="11833" y="966"/>
                    <a:pt x="10911" y="2502"/>
                  </a:cubicBezTo>
                  <a:cubicBezTo>
                    <a:pt x="10038" y="3884"/>
                    <a:pt x="9602" y="5411"/>
                    <a:pt x="9456" y="7011"/>
                  </a:cubicBezTo>
                  <a:cubicBezTo>
                    <a:pt x="8200" y="6435"/>
                    <a:pt x="6868" y="6161"/>
                    <a:pt x="5514" y="6161"/>
                  </a:cubicBezTo>
                  <a:cubicBezTo>
                    <a:pt x="4988" y="6161"/>
                    <a:pt x="4458" y="6202"/>
                    <a:pt x="3929" y="6284"/>
                  </a:cubicBezTo>
                  <a:cubicBezTo>
                    <a:pt x="1383" y="6720"/>
                    <a:pt x="1" y="10648"/>
                    <a:pt x="1528" y="12684"/>
                  </a:cubicBezTo>
                  <a:cubicBezTo>
                    <a:pt x="2765" y="14139"/>
                    <a:pt x="4365" y="15230"/>
                    <a:pt x="6183" y="15885"/>
                  </a:cubicBezTo>
                  <a:cubicBezTo>
                    <a:pt x="5747" y="16321"/>
                    <a:pt x="5238" y="16830"/>
                    <a:pt x="4874" y="17267"/>
                  </a:cubicBezTo>
                  <a:cubicBezTo>
                    <a:pt x="1678" y="20684"/>
                    <a:pt x="4744" y="25144"/>
                    <a:pt x="8285" y="25144"/>
                  </a:cubicBezTo>
                  <a:cubicBezTo>
                    <a:pt x="9417" y="25144"/>
                    <a:pt x="10598" y="24688"/>
                    <a:pt x="11638" y="23595"/>
                  </a:cubicBezTo>
                  <a:cubicBezTo>
                    <a:pt x="12220" y="22940"/>
                    <a:pt x="12802" y="22213"/>
                    <a:pt x="13457" y="21485"/>
                  </a:cubicBezTo>
                  <a:cubicBezTo>
                    <a:pt x="14257" y="23449"/>
                    <a:pt x="15348" y="25195"/>
                    <a:pt x="16730" y="26795"/>
                  </a:cubicBezTo>
                  <a:cubicBezTo>
                    <a:pt x="17570" y="27552"/>
                    <a:pt x="18629" y="27944"/>
                    <a:pt x="19696" y="27944"/>
                  </a:cubicBezTo>
                  <a:cubicBezTo>
                    <a:pt x="20476" y="27944"/>
                    <a:pt x="21260" y="27734"/>
                    <a:pt x="21967" y="27304"/>
                  </a:cubicBezTo>
                  <a:cubicBezTo>
                    <a:pt x="23567" y="26286"/>
                    <a:pt x="24294" y="24249"/>
                    <a:pt x="23785" y="22431"/>
                  </a:cubicBezTo>
                  <a:cubicBezTo>
                    <a:pt x="23276" y="20685"/>
                    <a:pt x="22476" y="19085"/>
                    <a:pt x="21385" y="17630"/>
                  </a:cubicBezTo>
                  <a:cubicBezTo>
                    <a:pt x="24440" y="16976"/>
                    <a:pt x="27422" y="16394"/>
                    <a:pt x="28368" y="12830"/>
                  </a:cubicBezTo>
                  <a:cubicBezTo>
                    <a:pt x="28731" y="10939"/>
                    <a:pt x="27858" y="8975"/>
                    <a:pt x="26113" y="8029"/>
                  </a:cubicBezTo>
                  <a:cubicBezTo>
                    <a:pt x="25300" y="7496"/>
                    <a:pt x="24487" y="7282"/>
                    <a:pt x="23680" y="7282"/>
                  </a:cubicBezTo>
                  <a:cubicBezTo>
                    <a:pt x="22177" y="7282"/>
                    <a:pt x="20696" y="8025"/>
                    <a:pt x="19276" y="8830"/>
                  </a:cubicBezTo>
                  <a:cubicBezTo>
                    <a:pt x="19785" y="7448"/>
                    <a:pt x="20003" y="6066"/>
                    <a:pt x="20003" y="4611"/>
                  </a:cubicBezTo>
                  <a:cubicBezTo>
                    <a:pt x="19858" y="2429"/>
                    <a:pt x="18330" y="610"/>
                    <a:pt x="16221" y="101"/>
                  </a:cubicBezTo>
                  <a:cubicBezTo>
                    <a:pt x="15893" y="33"/>
                    <a:pt x="15565" y="1"/>
                    <a:pt x="15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3"/>
            <p:cNvSpPr/>
            <p:nvPr/>
          </p:nvSpPr>
          <p:spPr>
            <a:xfrm>
              <a:off x="3612525" y="4859450"/>
              <a:ext cx="184750" cy="160750"/>
            </a:xfrm>
            <a:custGeom>
              <a:avLst/>
              <a:gdLst/>
              <a:ahLst/>
              <a:cxnLst/>
              <a:rect l="l" t="t" r="r" b="b"/>
              <a:pathLst>
                <a:path w="7390" h="6430" extrusionOk="0">
                  <a:moveTo>
                    <a:pt x="3736" y="1"/>
                  </a:moveTo>
                  <a:cubicBezTo>
                    <a:pt x="1718" y="1"/>
                    <a:pt x="1" y="1977"/>
                    <a:pt x="698" y="4186"/>
                  </a:cubicBezTo>
                  <a:cubicBezTo>
                    <a:pt x="1135" y="5654"/>
                    <a:pt x="2437" y="6429"/>
                    <a:pt x="3755" y="6429"/>
                  </a:cubicBezTo>
                  <a:cubicBezTo>
                    <a:pt x="4853" y="6429"/>
                    <a:pt x="5962" y="5891"/>
                    <a:pt x="6590" y="4768"/>
                  </a:cubicBezTo>
                  <a:cubicBezTo>
                    <a:pt x="7390" y="3167"/>
                    <a:pt x="6808" y="1204"/>
                    <a:pt x="5281" y="403"/>
                  </a:cubicBezTo>
                  <a:cubicBezTo>
                    <a:pt x="4769" y="126"/>
                    <a:pt x="4243" y="1"/>
                    <a:pt x="3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0" name="Google Shape;950;p53"/>
          <p:cNvSpPr/>
          <p:nvPr/>
        </p:nvSpPr>
        <p:spPr>
          <a:xfrm>
            <a:off x="1473484" y="1456746"/>
            <a:ext cx="152057" cy="2252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000" b="0" i="0">
                <a:ln w="1143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1</a:t>
            </a:r>
          </a:p>
        </p:txBody>
      </p:sp>
      <p:sp>
        <p:nvSpPr>
          <p:cNvPr id="951" name="Google Shape;951;p53"/>
          <p:cNvSpPr/>
          <p:nvPr/>
        </p:nvSpPr>
        <p:spPr>
          <a:xfrm>
            <a:off x="1473484" y="1456746"/>
            <a:ext cx="152057" cy="2252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000" b="0" i="0" dirty="0">
                <a:ln>
                  <a:noFill/>
                </a:ln>
                <a:solidFill>
                  <a:schemeClr val="lt1"/>
                </a:solidFill>
                <a:latin typeface="Nunito;800"/>
              </a:rPr>
              <a:t>1</a:t>
            </a:r>
          </a:p>
        </p:txBody>
      </p:sp>
      <p:sp>
        <p:nvSpPr>
          <p:cNvPr id="952" name="Google Shape;952;p53"/>
          <p:cNvSpPr/>
          <p:nvPr/>
        </p:nvSpPr>
        <p:spPr>
          <a:xfrm>
            <a:off x="4490924" y="1406156"/>
            <a:ext cx="162152" cy="22588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1143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2</a:t>
            </a:r>
          </a:p>
        </p:txBody>
      </p:sp>
      <p:sp>
        <p:nvSpPr>
          <p:cNvPr id="953" name="Google Shape;953;p53"/>
          <p:cNvSpPr/>
          <p:nvPr/>
        </p:nvSpPr>
        <p:spPr>
          <a:xfrm>
            <a:off x="4490924" y="1413776"/>
            <a:ext cx="162152" cy="22588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dk2"/>
                </a:solidFill>
                <a:latin typeface="Nunito;800"/>
              </a:rPr>
              <a:t>2</a:t>
            </a:r>
          </a:p>
        </p:txBody>
      </p:sp>
      <p:sp>
        <p:nvSpPr>
          <p:cNvPr id="954" name="Google Shape;954;p53"/>
          <p:cNvSpPr/>
          <p:nvPr/>
        </p:nvSpPr>
        <p:spPr>
          <a:xfrm>
            <a:off x="7690330" y="1546452"/>
            <a:ext cx="186471" cy="2304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143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3</a:t>
            </a:r>
          </a:p>
        </p:txBody>
      </p:sp>
      <p:sp>
        <p:nvSpPr>
          <p:cNvPr id="955" name="Google Shape;955;p53"/>
          <p:cNvSpPr/>
          <p:nvPr/>
        </p:nvSpPr>
        <p:spPr>
          <a:xfrm>
            <a:off x="7690330" y="1546452"/>
            <a:ext cx="186471" cy="2304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accent4"/>
                </a:solidFill>
                <a:latin typeface="Nunito;800"/>
              </a:rPr>
              <a:t>3</a:t>
            </a:r>
          </a:p>
        </p:txBody>
      </p:sp>
      <p:sp>
        <p:nvSpPr>
          <p:cNvPr id="956" name="Google Shape;956;p53"/>
          <p:cNvSpPr/>
          <p:nvPr/>
        </p:nvSpPr>
        <p:spPr>
          <a:xfrm>
            <a:off x="2832820" y="3435356"/>
            <a:ext cx="176979" cy="22808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143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4</a:t>
            </a:r>
          </a:p>
        </p:txBody>
      </p:sp>
      <p:sp>
        <p:nvSpPr>
          <p:cNvPr id="957" name="Google Shape;957;p53"/>
          <p:cNvSpPr/>
          <p:nvPr/>
        </p:nvSpPr>
        <p:spPr>
          <a:xfrm>
            <a:off x="2832820" y="3435356"/>
            <a:ext cx="176979" cy="22808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5"/>
                </a:solidFill>
                <a:latin typeface="Nunito;800"/>
              </a:rPr>
              <a:t>4</a:t>
            </a:r>
          </a:p>
        </p:txBody>
      </p:sp>
      <p:sp>
        <p:nvSpPr>
          <p:cNvPr id="958" name="Google Shape;958;p53"/>
          <p:cNvSpPr/>
          <p:nvPr/>
        </p:nvSpPr>
        <p:spPr>
          <a:xfrm>
            <a:off x="6110888" y="3423305"/>
            <a:ext cx="160574" cy="22588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143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5</a:t>
            </a:r>
          </a:p>
        </p:txBody>
      </p:sp>
      <p:sp>
        <p:nvSpPr>
          <p:cNvPr id="959" name="Google Shape;959;p53"/>
          <p:cNvSpPr/>
          <p:nvPr/>
        </p:nvSpPr>
        <p:spPr>
          <a:xfrm>
            <a:off x="6110888" y="3423305"/>
            <a:ext cx="160574" cy="22588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6"/>
                </a:solidFill>
                <a:latin typeface="Nunito;800"/>
              </a:rPr>
              <a:t>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2" name="Google Shape;1032;p56"/>
          <p:cNvGrpSpPr/>
          <p:nvPr/>
        </p:nvGrpSpPr>
        <p:grpSpPr>
          <a:xfrm>
            <a:off x="7065850" y="3233052"/>
            <a:ext cx="1466936" cy="1678090"/>
            <a:chOff x="6988982" y="3072043"/>
            <a:chExt cx="1633741" cy="1886554"/>
          </a:xfrm>
        </p:grpSpPr>
        <p:sp>
          <p:nvSpPr>
            <p:cNvPr id="1033" name="Google Shape;1033;p56"/>
            <p:cNvSpPr/>
            <p:nvPr/>
          </p:nvSpPr>
          <p:spPr>
            <a:xfrm rot="-900107">
              <a:off x="7176762" y="3207325"/>
              <a:ext cx="1258179" cy="1615991"/>
            </a:xfrm>
            <a:custGeom>
              <a:avLst/>
              <a:gdLst/>
              <a:ahLst/>
              <a:cxnLst/>
              <a:rect l="l" t="t" r="r" b="b"/>
              <a:pathLst>
                <a:path w="162636" h="207150" extrusionOk="0">
                  <a:moveTo>
                    <a:pt x="126996" y="118486"/>
                  </a:moveTo>
                  <a:cubicBezTo>
                    <a:pt x="126341" y="122050"/>
                    <a:pt x="126341" y="125686"/>
                    <a:pt x="126923" y="129250"/>
                  </a:cubicBezTo>
                  <a:cubicBezTo>
                    <a:pt x="126923" y="129760"/>
                    <a:pt x="126996" y="130269"/>
                    <a:pt x="127068" y="130705"/>
                  </a:cubicBezTo>
                  <a:cubicBezTo>
                    <a:pt x="126996" y="131360"/>
                    <a:pt x="126777" y="132014"/>
                    <a:pt x="126632" y="132596"/>
                  </a:cubicBezTo>
                  <a:cubicBezTo>
                    <a:pt x="126487" y="133251"/>
                    <a:pt x="126341" y="133905"/>
                    <a:pt x="126268" y="134560"/>
                  </a:cubicBezTo>
                  <a:cubicBezTo>
                    <a:pt x="123650" y="132669"/>
                    <a:pt x="120813" y="130996"/>
                    <a:pt x="117758" y="129687"/>
                  </a:cubicBezTo>
                  <a:cubicBezTo>
                    <a:pt x="117249" y="127359"/>
                    <a:pt x="116013" y="125323"/>
                    <a:pt x="114340" y="123723"/>
                  </a:cubicBezTo>
                  <a:lnTo>
                    <a:pt x="122850" y="120304"/>
                  </a:lnTo>
                  <a:cubicBezTo>
                    <a:pt x="123795" y="119940"/>
                    <a:pt x="124595" y="119431"/>
                    <a:pt x="125395" y="118922"/>
                  </a:cubicBezTo>
                  <a:cubicBezTo>
                    <a:pt x="125977" y="118777"/>
                    <a:pt x="126487" y="118704"/>
                    <a:pt x="126996" y="118486"/>
                  </a:cubicBezTo>
                  <a:close/>
                  <a:moveTo>
                    <a:pt x="80445" y="0"/>
                  </a:moveTo>
                  <a:cubicBezTo>
                    <a:pt x="76081" y="0"/>
                    <a:pt x="71935" y="73"/>
                    <a:pt x="68153" y="364"/>
                  </a:cubicBezTo>
                  <a:cubicBezTo>
                    <a:pt x="62407" y="800"/>
                    <a:pt x="56734" y="1746"/>
                    <a:pt x="51206" y="3128"/>
                  </a:cubicBezTo>
                  <a:cubicBezTo>
                    <a:pt x="50333" y="3346"/>
                    <a:pt x="49460" y="3637"/>
                    <a:pt x="48660" y="4000"/>
                  </a:cubicBezTo>
                  <a:cubicBezTo>
                    <a:pt x="47860" y="4073"/>
                    <a:pt x="47132" y="4219"/>
                    <a:pt x="46332" y="4437"/>
                  </a:cubicBezTo>
                  <a:cubicBezTo>
                    <a:pt x="40514" y="6182"/>
                    <a:pt x="34986" y="8728"/>
                    <a:pt x="29967" y="12074"/>
                  </a:cubicBezTo>
                  <a:cubicBezTo>
                    <a:pt x="29240" y="12583"/>
                    <a:pt x="28512" y="13092"/>
                    <a:pt x="27858" y="13601"/>
                  </a:cubicBezTo>
                  <a:cubicBezTo>
                    <a:pt x="21021" y="18693"/>
                    <a:pt x="15347" y="25239"/>
                    <a:pt x="11201" y="32731"/>
                  </a:cubicBezTo>
                  <a:cubicBezTo>
                    <a:pt x="10692" y="33531"/>
                    <a:pt x="10256" y="34404"/>
                    <a:pt x="9819" y="35277"/>
                  </a:cubicBezTo>
                  <a:cubicBezTo>
                    <a:pt x="5164" y="44732"/>
                    <a:pt x="2182" y="54988"/>
                    <a:pt x="1164" y="65534"/>
                  </a:cubicBezTo>
                  <a:cubicBezTo>
                    <a:pt x="0" y="75863"/>
                    <a:pt x="582" y="82918"/>
                    <a:pt x="2764" y="86628"/>
                  </a:cubicBezTo>
                  <a:cubicBezTo>
                    <a:pt x="3273" y="87355"/>
                    <a:pt x="3855" y="88082"/>
                    <a:pt x="4510" y="88810"/>
                  </a:cubicBezTo>
                  <a:cubicBezTo>
                    <a:pt x="4801" y="89610"/>
                    <a:pt x="5237" y="90410"/>
                    <a:pt x="5746" y="91137"/>
                  </a:cubicBezTo>
                  <a:cubicBezTo>
                    <a:pt x="10692" y="97974"/>
                    <a:pt x="16293" y="104302"/>
                    <a:pt x="22548" y="109976"/>
                  </a:cubicBezTo>
                  <a:cubicBezTo>
                    <a:pt x="16438" y="129105"/>
                    <a:pt x="6983" y="161836"/>
                    <a:pt x="8219" y="177619"/>
                  </a:cubicBezTo>
                  <a:cubicBezTo>
                    <a:pt x="8365" y="179510"/>
                    <a:pt x="8947" y="181329"/>
                    <a:pt x="10038" y="182929"/>
                  </a:cubicBezTo>
                  <a:cubicBezTo>
                    <a:pt x="7783" y="186420"/>
                    <a:pt x="6474" y="190348"/>
                    <a:pt x="7346" y="194494"/>
                  </a:cubicBezTo>
                  <a:cubicBezTo>
                    <a:pt x="8146" y="198422"/>
                    <a:pt x="10838" y="201767"/>
                    <a:pt x="14474" y="203368"/>
                  </a:cubicBezTo>
                  <a:cubicBezTo>
                    <a:pt x="15420" y="204095"/>
                    <a:pt x="16366" y="204677"/>
                    <a:pt x="17384" y="205186"/>
                  </a:cubicBezTo>
                  <a:cubicBezTo>
                    <a:pt x="18839" y="205841"/>
                    <a:pt x="20366" y="206204"/>
                    <a:pt x="21966" y="206350"/>
                  </a:cubicBezTo>
                  <a:cubicBezTo>
                    <a:pt x="23421" y="206859"/>
                    <a:pt x="24948" y="207150"/>
                    <a:pt x="26548" y="207150"/>
                  </a:cubicBezTo>
                  <a:cubicBezTo>
                    <a:pt x="28149" y="207150"/>
                    <a:pt x="29676" y="206932"/>
                    <a:pt x="31203" y="206422"/>
                  </a:cubicBezTo>
                  <a:cubicBezTo>
                    <a:pt x="33167" y="205695"/>
                    <a:pt x="35058" y="204895"/>
                    <a:pt x="36950" y="203804"/>
                  </a:cubicBezTo>
                  <a:lnTo>
                    <a:pt x="37095" y="203731"/>
                  </a:lnTo>
                  <a:cubicBezTo>
                    <a:pt x="38633" y="204369"/>
                    <a:pt x="40267" y="204678"/>
                    <a:pt x="41909" y="204678"/>
                  </a:cubicBezTo>
                  <a:cubicBezTo>
                    <a:pt x="43450" y="204678"/>
                    <a:pt x="44998" y="204405"/>
                    <a:pt x="46478" y="203877"/>
                  </a:cubicBezTo>
                  <a:cubicBezTo>
                    <a:pt x="48296" y="203731"/>
                    <a:pt x="50042" y="203295"/>
                    <a:pt x="51715" y="202422"/>
                  </a:cubicBezTo>
                  <a:cubicBezTo>
                    <a:pt x="52078" y="202349"/>
                    <a:pt x="52442" y="202204"/>
                    <a:pt x="52806" y="202131"/>
                  </a:cubicBezTo>
                  <a:cubicBezTo>
                    <a:pt x="54115" y="201767"/>
                    <a:pt x="55279" y="201185"/>
                    <a:pt x="56370" y="200458"/>
                  </a:cubicBezTo>
                  <a:cubicBezTo>
                    <a:pt x="56952" y="200531"/>
                    <a:pt x="57534" y="200531"/>
                    <a:pt x="58115" y="200531"/>
                  </a:cubicBezTo>
                  <a:cubicBezTo>
                    <a:pt x="58625" y="200531"/>
                    <a:pt x="107939" y="199076"/>
                    <a:pt x="136088" y="199076"/>
                  </a:cubicBezTo>
                  <a:cubicBezTo>
                    <a:pt x="142634" y="199076"/>
                    <a:pt x="147943" y="193694"/>
                    <a:pt x="147871" y="187148"/>
                  </a:cubicBezTo>
                  <a:lnTo>
                    <a:pt x="147871" y="186638"/>
                  </a:lnTo>
                  <a:cubicBezTo>
                    <a:pt x="151362" y="184384"/>
                    <a:pt x="154199" y="181183"/>
                    <a:pt x="156090" y="177474"/>
                  </a:cubicBezTo>
                  <a:cubicBezTo>
                    <a:pt x="158999" y="171510"/>
                    <a:pt x="159726" y="164600"/>
                    <a:pt x="158199" y="156235"/>
                  </a:cubicBezTo>
                  <a:cubicBezTo>
                    <a:pt x="157472" y="152671"/>
                    <a:pt x="156453" y="149180"/>
                    <a:pt x="154999" y="145834"/>
                  </a:cubicBezTo>
                  <a:cubicBezTo>
                    <a:pt x="154708" y="145034"/>
                    <a:pt x="154417" y="144307"/>
                    <a:pt x="154126" y="143579"/>
                  </a:cubicBezTo>
                  <a:cubicBezTo>
                    <a:pt x="158926" y="141106"/>
                    <a:pt x="161763" y="135869"/>
                    <a:pt x="161181" y="130487"/>
                  </a:cubicBezTo>
                  <a:cubicBezTo>
                    <a:pt x="161327" y="130269"/>
                    <a:pt x="161399" y="130050"/>
                    <a:pt x="161472" y="129760"/>
                  </a:cubicBezTo>
                  <a:cubicBezTo>
                    <a:pt x="162636" y="126123"/>
                    <a:pt x="162127" y="122195"/>
                    <a:pt x="160017" y="118995"/>
                  </a:cubicBezTo>
                  <a:cubicBezTo>
                    <a:pt x="159508" y="118122"/>
                    <a:pt x="158926" y="117395"/>
                    <a:pt x="158199" y="116667"/>
                  </a:cubicBezTo>
                  <a:cubicBezTo>
                    <a:pt x="157617" y="115431"/>
                    <a:pt x="156890" y="114267"/>
                    <a:pt x="156017" y="113249"/>
                  </a:cubicBezTo>
                  <a:cubicBezTo>
                    <a:pt x="153689" y="110630"/>
                    <a:pt x="150489" y="109030"/>
                    <a:pt x="146998" y="108812"/>
                  </a:cubicBezTo>
                  <a:cubicBezTo>
                    <a:pt x="145006" y="107644"/>
                    <a:pt x="142689" y="107060"/>
                    <a:pt x="140355" y="107060"/>
                  </a:cubicBezTo>
                  <a:cubicBezTo>
                    <a:pt x="140217" y="107060"/>
                    <a:pt x="140080" y="107062"/>
                    <a:pt x="139943" y="107066"/>
                  </a:cubicBezTo>
                  <a:cubicBezTo>
                    <a:pt x="138561" y="107066"/>
                    <a:pt x="137179" y="107357"/>
                    <a:pt x="135869" y="107794"/>
                  </a:cubicBezTo>
                  <a:cubicBezTo>
                    <a:pt x="140015" y="96592"/>
                    <a:pt x="142125" y="82482"/>
                    <a:pt x="141543" y="69098"/>
                  </a:cubicBezTo>
                  <a:cubicBezTo>
                    <a:pt x="141543" y="68444"/>
                    <a:pt x="141470" y="67789"/>
                    <a:pt x="141397" y="67207"/>
                  </a:cubicBezTo>
                  <a:cubicBezTo>
                    <a:pt x="141324" y="65825"/>
                    <a:pt x="141179" y="64371"/>
                    <a:pt x="141034" y="62625"/>
                  </a:cubicBezTo>
                  <a:lnTo>
                    <a:pt x="141034" y="62552"/>
                  </a:lnTo>
                  <a:cubicBezTo>
                    <a:pt x="140961" y="61825"/>
                    <a:pt x="140815" y="61170"/>
                    <a:pt x="140743" y="60443"/>
                  </a:cubicBezTo>
                  <a:cubicBezTo>
                    <a:pt x="138706" y="44878"/>
                    <a:pt x="133178" y="31640"/>
                    <a:pt x="124377" y="21093"/>
                  </a:cubicBezTo>
                  <a:cubicBezTo>
                    <a:pt x="123577" y="20148"/>
                    <a:pt x="122777" y="19275"/>
                    <a:pt x="122050" y="18402"/>
                  </a:cubicBezTo>
                  <a:cubicBezTo>
                    <a:pt x="119649" y="15784"/>
                    <a:pt x="117031" y="13456"/>
                    <a:pt x="114267" y="11274"/>
                  </a:cubicBezTo>
                  <a:cubicBezTo>
                    <a:pt x="113612" y="10838"/>
                    <a:pt x="113031" y="10401"/>
                    <a:pt x="112449" y="9892"/>
                  </a:cubicBezTo>
                  <a:cubicBezTo>
                    <a:pt x="110485" y="8510"/>
                    <a:pt x="108230" y="7710"/>
                    <a:pt x="105830" y="7710"/>
                  </a:cubicBezTo>
                  <a:cubicBezTo>
                    <a:pt x="104448" y="5746"/>
                    <a:pt x="102557" y="4291"/>
                    <a:pt x="100302" y="3491"/>
                  </a:cubicBezTo>
                  <a:cubicBezTo>
                    <a:pt x="93974" y="1236"/>
                    <a:pt x="87210" y="73"/>
                    <a:pt x="80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6"/>
            <p:cNvSpPr/>
            <p:nvPr/>
          </p:nvSpPr>
          <p:spPr>
            <a:xfrm rot="-900100">
              <a:off x="7400567" y="4110314"/>
              <a:ext cx="239617" cy="575935"/>
            </a:xfrm>
            <a:custGeom>
              <a:avLst/>
              <a:gdLst/>
              <a:ahLst/>
              <a:cxnLst/>
              <a:rect l="l" t="t" r="r" b="b"/>
              <a:pathLst>
                <a:path w="30404" h="73078" extrusionOk="0">
                  <a:moveTo>
                    <a:pt x="18475" y="0"/>
                  </a:moveTo>
                  <a:cubicBezTo>
                    <a:pt x="18475" y="0"/>
                    <a:pt x="0" y="53606"/>
                    <a:pt x="1528" y="72444"/>
                  </a:cubicBezTo>
                  <a:cubicBezTo>
                    <a:pt x="3504" y="72869"/>
                    <a:pt x="5496" y="73077"/>
                    <a:pt x="7472" y="73077"/>
                  </a:cubicBezTo>
                  <a:cubicBezTo>
                    <a:pt x="14292" y="73077"/>
                    <a:pt x="20923" y="70596"/>
                    <a:pt x="26112" y="65971"/>
                  </a:cubicBezTo>
                  <a:lnTo>
                    <a:pt x="30403" y="4364"/>
                  </a:lnTo>
                  <a:lnTo>
                    <a:pt x="18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6"/>
            <p:cNvSpPr/>
            <p:nvPr/>
          </p:nvSpPr>
          <p:spPr>
            <a:xfrm rot="-900100">
              <a:off x="8083255" y="4116917"/>
              <a:ext cx="337642" cy="391998"/>
            </a:xfrm>
            <a:custGeom>
              <a:avLst/>
              <a:gdLst/>
              <a:ahLst/>
              <a:cxnLst/>
              <a:rect l="l" t="t" r="r" b="b"/>
              <a:pathLst>
                <a:path w="42842" h="49739" extrusionOk="0">
                  <a:moveTo>
                    <a:pt x="37241" y="0"/>
                  </a:moveTo>
                  <a:lnTo>
                    <a:pt x="37241" y="0"/>
                  </a:lnTo>
                  <a:cubicBezTo>
                    <a:pt x="34768" y="291"/>
                    <a:pt x="33896" y="3855"/>
                    <a:pt x="33459" y="5819"/>
                  </a:cubicBezTo>
                  <a:cubicBezTo>
                    <a:pt x="32950" y="8147"/>
                    <a:pt x="32950" y="10474"/>
                    <a:pt x="33314" y="12802"/>
                  </a:cubicBezTo>
                  <a:cubicBezTo>
                    <a:pt x="34041" y="17457"/>
                    <a:pt x="35787" y="21821"/>
                    <a:pt x="37169" y="26330"/>
                  </a:cubicBezTo>
                  <a:cubicBezTo>
                    <a:pt x="42122" y="41984"/>
                    <a:pt x="27404" y="42703"/>
                    <a:pt x="24656" y="42703"/>
                  </a:cubicBezTo>
                  <a:cubicBezTo>
                    <a:pt x="24377" y="42703"/>
                    <a:pt x="24222" y="42696"/>
                    <a:pt x="24222" y="42696"/>
                  </a:cubicBezTo>
                  <a:cubicBezTo>
                    <a:pt x="24222" y="42696"/>
                    <a:pt x="1" y="47351"/>
                    <a:pt x="24222" y="49606"/>
                  </a:cubicBezTo>
                  <a:cubicBezTo>
                    <a:pt x="25147" y="49691"/>
                    <a:pt x="26089" y="49738"/>
                    <a:pt x="27033" y="49738"/>
                  </a:cubicBezTo>
                  <a:cubicBezTo>
                    <a:pt x="32547" y="49738"/>
                    <a:pt x="38124" y="48109"/>
                    <a:pt x="40733" y="42769"/>
                  </a:cubicBezTo>
                  <a:cubicBezTo>
                    <a:pt x="42842" y="38550"/>
                    <a:pt x="42624" y="33386"/>
                    <a:pt x="41824" y="28876"/>
                  </a:cubicBezTo>
                  <a:cubicBezTo>
                    <a:pt x="40878" y="23348"/>
                    <a:pt x="37896" y="18402"/>
                    <a:pt x="36732" y="12947"/>
                  </a:cubicBezTo>
                  <a:cubicBezTo>
                    <a:pt x="35787" y="8656"/>
                    <a:pt x="35932" y="4219"/>
                    <a:pt x="37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6"/>
            <p:cNvSpPr/>
            <p:nvPr/>
          </p:nvSpPr>
          <p:spPr>
            <a:xfrm rot="-900100">
              <a:off x="7525795" y="3951914"/>
              <a:ext cx="792784" cy="718094"/>
            </a:xfrm>
            <a:custGeom>
              <a:avLst/>
              <a:gdLst/>
              <a:ahLst/>
              <a:cxnLst/>
              <a:rect l="l" t="t" r="r" b="b"/>
              <a:pathLst>
                <a:path w="100593" h="91116" extrusionOk="0">
                  <a:moveTo>
                    <a:pt x="21237" y="1"/>
                  </a:moveTo>
                  <a:cubicBezTo>
                    <a:pt x="15962" y="1"/>
                    <a:pt x="11628" y="1778"/>
                    <a:pt x="9456" y="6524"/>
                  </a:cubicBezTo>
                  <a:cubicBezTo>
                    <a:pt x="7637" y="10961"/>
                    <a:pt x="6328" y="15471"/>
                    <a:pt x="5455" y="20126"/>
                  </a:cubicBezTo>
                  <a:cubicBezTo>
                    <a:pt x="1600" y="39400"/>
                    <a:pt x="437" y="67549"/>
                    <a:pt x="73" y="78459"/>
                  </a:cubicBezTo>
                  <a:cubicBezTo>
                    <a:pt x="0" y="81369"/>
                    <a:pt x="0" y="83042"/>
                    <a:pt x="0" y="83042"/>
                  </a:cubicBezTo>
                  <a:cubicBezTo>
                    <a:pt x="0" y="83042"/>
                    <a:pt x="3346" y="82532"/>
                    <a:pt x="8146" y="81878"/>
                  </a:cubicBezTo>
                  <a:lnTo>
                    <a:pt x="10329" y="81587"/>
                  </a:lnTo>
                  <a:cubicBezTo>
                    <a:pt x="17193" y="80718"/>
                    <a:pt x="26080" y="79803"/>
                    <a:pt x="32470" y="79803"/>
                  </a:cubicBezTo>
                  <a:cubicBezTo>
                    <a:pt x="37320" y="79803"/>
                    <a:pt x="40732" y="80330"/>
                    <a:pt x="40732" y="81805"/>
                  </a:cubicBezTo>
                  <a:cubicBezTo>
                    <a:pt x="25530" y="82460"/>
                    <a:pt x="22330" y="91115"/>
                    <a:pt x="22330" y="91115"/>
                  </a:cubicBezTo>
                  <a:cubicBezTo>
                    <a:pt x="22330" y="91115"/>
                    <a:pt x="72008" y="89660"/>
                    <a:pt x="100593" y="89660"/>
                  </a:cubicBezTo>
                  <a:cubicBezTo>
                    <a:pt x="100029" y="40806"/>
                    <a:pt x="68307" y="40054"/>
                    <a:pt x="65760" y="40054"/>
                  </a:cubicBezTo>
                  <a:cubicBezTo>
                    <a:pt x="65679" y="40054"/>
                    <a:pt x="65627" y="40055"/>
                    <a:pt x="65607" y="40055"/>
                  </a:cubicBezTo>
                  <a:cubicBezTo>
                    <a:pt x="64953" y="40055"/>
                    <a:pt x="61098" y="15834"/>
                    <a:pt x="61098" y="15834"/>
                  </a:cubicBezTo>
                  <a:cubicBezTo>
                    <a:pt x="61098" y="15834"/>
                    <a:pt x="36980" y="1"/>
                    <a:pt x="21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6"/>
            <p:cNvSpPr/>
            <p:nvPr/>
          </p:nvSpPr>
          <p:spPr>
            <a:xfrm rot="-900100">
              <a:off x="8271455" y="4005167"/>
              <a:ext cx="116301" cy="113645"/>
            </a:xfrm>
            <a:custGeom>
              <a:avLst/>
              <a:gdLst/>
              <a:ahLst/>
              <a:cxnLst/>
              <a:rect l="l" t="t" r="r" b="b"/>
              <a:pathLst>
                <a:path w="14757" h="14420" extrusionOk="0">
                  <a:moveTo>
                    <a:pt x="3932" y="0"/>
                  </a:moveTo>
                  <a:cubicBezTo>
                    <a:pt x="3907" y="0"/>
                    <a:pt x="3881" y="1"/>
                    <a:pt x="3855" y="2"/>
                  </a:cubicBezTo>
                  <a:cubicBezTo>
                    <a:pt x="0" y="74"/>
                    <a:pt x="2837" y="12803"/>
                    <a:pt x="2837" y="12803"/>
                  </a:cubicBezTo>
                  <a:cubicBezTo>
                    <a:pt x="2837" y="12803"/>
                    <a:pt x="7492" y="14419"/>
                    <a:pt x="10488" y="14419"/>
                  </a:cubicBezTo>
                  <a:cubicBezTo>
                    <a:pt x="11985" y="14419"/>
                    <a:pt x="13068" y="14015"/>
                    <a:pt x="12947" y="12803"/>
                  </a:cubicBezTo>
                  <a:cubicBezTo>
                    <a:pt x="12776" y="11088"/>
                    <a:pt x="11601" y="10634"/>
                    <a:pt x="10407" y="10634"/>
                  </a:cubicBezTo>
                  <a:cubicBezTo>
                    <a:pt x="9274" y="10634"/>
                    <a:pt x="8123" y="11043"/>
                    <a:pt x="7800" y="11167"/>
                  </a:cubicBezTo>
                  <a:lnTo>
                    <a:pt x="7800" y="11167"/>
                  </a:lnTo>
                  <a:cubicBezTo>
                    <a:pt x="8619" y="10839"/>
                    <a:pt x="14756" y="8304"/>
                    <a:pt x="13602" y="6402"/>
                  </a:cubicBezTo>
                  <a:cubicBezTo>
                    <a:pt x="13400" y="6089"/>
                    <a:pt x="13087" y="5956"/>
                    <a:pt x="12701" y="5956"/>
                  </a:cubicBezTo>
                  <a:cubicBezTo>
                    <a:pt x="11483" y="5956"/>
                    <a:pt x="9542" y="7276"/>
                    <a:pt x="8108" y="8401"/>
                  </a:cubicBezTo>
                  <a:lnTo>
                    <a:pt x="8108" y="8401"/>
                  </a:lnTo>
                  <a:cubicBezTo>
                    <a:pt x="9928" y="6688"/>
                    <a:pt x="12218" y="3944"/>
                    <a:pt x="10620" y="2111"/>
                  </a:cubicBezTo>
                  <a:cubicBezTo>
                    <a:pt x="10348" y="1807"/>
                    <a:pt x="10054" y="1672"/>
                    <a:pt x="9747" y="1672"/>
                  </a:cubicBezTo>
                  <a:cubicBezTo>
                    <a:pt x="7256" y="1672"/>
                    <a:pt x="3855" y="10548"/>
                    <a:pt x="3855" y="10548"/>
                  </a:cubicBezTo>
                  <a:cubicBezTo>
                    <a:pt x="3855" y="10548"/>
                    <a:pt x="7658" y="0"/>
                    <a:pt x="39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6"/>
            <p:cNvSpPr/>
            <p:nvPr/>
          </p:nvSpPr>
          <p:spPr>
            <a:xfrm rot="-900100">
              <a:off x="7186075" y="3320052"/>
              <a:ext cx="983104" cy="900707"/>
            </a:xfrm>
            <a:custGeom>
              <a:avLst/>
              <a:gdLst/>
              <a:ahLst/>
              <a:cxnLst/>
              <a:rect l="l" t="t" r="r" b="b"/>
              <a:pathLst>
                <a:path w="124742" h="114287" extrusionOk="0">
                  <a:moveTo>
                    <a:pt x="67065" y="1"/>
                  </a:moveTo>
                  <a:cubicBezTo>
                    <a:pt x="63832" y="1"/>
                    <a:pt x="60790" y="142"/>
                    <a:pt x="57898" y="383"/>
                  </a:cubicBezTo>
                  <a:cubicBezTo>
                    <a:pt x="52879" y="747"/>
                    <a:pt x="47860" y="1474"/>
                    <a:pt x="42914" y="2711"/>
                  </a:cubicBezTo>
                  <a:lnTo>
                    <a:pt x="44296" y="17549"/>
                  </a:lnTo>
                  <a:cubicBezTo>
                    <a:pt x="44296" y="17549"/>
                    <a:pt x="40369" y="8166"/>
                    <a:pt x="38550" y="4020"/>
                  </a:cubicBezTo>
                  <a:cubicBezTo>
                    <a:pt x="33895" y="5329"/>
                    <a:pt x="29458" y="7366"/>
                    <a:pt x="25458" y="10057"/>
                  </a:cubicBezTo>
                  <a:cubicBezTo>
                    <a:pt x="24876" y="10493"/>
                    <a:pt x="24294" y="10857"/>
                    <a:pt x="23785" y="11293"/>
                  </a:cubicBezTo>
                  <a:cubicBezTo>
                    <a:pt x="18257" y="15439"/>
                    <a:pt x="13675" y="20676"/>
                    <a:pt x="10329" y="26713"/>
                  </a:cubicBezTo>
                  <a:cubicBezTo>
                    <a:pt x="9965" y="27441"/>
                    <a:pt x="9602" y="28095"/>
                    <a:pt x="9238" y="28823"/>
                  </a:cubicBezTo>
                  <a:cubicBezTo>
                    <a:pt x="1" y="46861"/>
                    <a:pt x="946" y="67300"/>
                    <a:pt x="1746" y="68681"/>
                  </a:cubicBezTo>
                  <a:lnTo>
                    <a:pt x="16075" y="63517"/>
                  </a:lnTo>
                  <a:lnTo>
                    <a:pt x="4292" y="72536"/>
                  </a:lnTo>
                  <a:cubicBezTo>
                    <a:pt x="9965" y="80319"/>
                    <a:pt x="16584" y="87374"/>
                    <a:pt x="24003" y="93557"/>
                  </a:cubicBezTo>
                  <a:cubicBezTo>
                    <a:pt x="24731" y="94139"/>
                    <a:pt x="25385" y="94721"/>
                    <a:pt x="26113" y="95230"/>
                  </a:cubicBezTo>
                  <a:cubicBezTo>
                    <a:pt x="27349" y="96248"/>
                    <a:pt x="28658" y="97266"/>
                    <a:pt x="29967" y="98285"/>
                  </a:cubicBezTo>
                  <a:cubicBezTo>
                    <a:pt x="30331" y="98503"/>
                    <a:pt x="30768" y="98867"/>
                    <a:pt x="31204" y="99158"/>
                  </a:cubicBezTo>
                  <a:cubicBezTo>
                    <a:pt x="32077" y="99812"/>
                    <a:pt x="32950" y="100467"/>
                    <a:pt x="33822" y="101049"/>
                  </a:cubicBezTo>
                  <a:lnTo>
                    <a:pt x="34404" y="101485"/>
                  </a:lnTo>
                  <a:cubicBezTo>
                    <a:pt x="37532" y="103667"/>
                    <a:pt x="40732" y="105704"/>
                    <a:pt x="43933" y="107522"/>
                  </a:cubicBezTo>
                  <a:lnTo>
                    <a:pt x="45460" y="108395"/>
                  </a:lnTo>
                  <a:cubicBezTo>
                    <a:pt x="48515" y="110068"/>
                    <a:pt x="51643" y="111523"/>
                    <a:pt x="54843" y="112832"/>
                  </a:cubicBezTo>
                  <a:cubicBezTo>
                    <a:pt x="56661" y="108104"/>
                    <a:pt x="61389" y="97048"/>
                    <a:pt x="63207" y="92902"/>
                  </a:cubicBezTo>
                  <a:cubicBezTo>
                    <a:pt x="63644" y="91884"/>
                    <a:pt x="63935" y="91229"/>
                    <a:pt x="63935" y="91229"/>
                  </a:cubicBezTo>
                  <a:lnTo>
                    <a:pt x="63935" y="114286"/>
                  </a:lnTo>
                  <a:cubicBezTo>
                    <a:pt x="71499" y="111741"/>
                    <a:pt x="96738" y="101703"/>
                    <a:pt x="107358" y="97485"/>
                  </a:cubicBezTo>
                  <a:lnTo>
                    <a:pt x="106703" y="86138"/>
                  </a:lnTo>
                  <a:lnTo>
                    <a:pt x="112231" y="95448"/>
                  </a:lnTo>
                  <a:cubicBezTo>
                    <a:pt x="112813" y="92248"/>
                    <a:pt x="124741" y="29768"/>
                    <a:pt x="94338" y="7657"/>
                  </a:cubicBezTo>
                  <a:lnTo>
                    <a:pt x="77100" y="26495"/>
                  </a:lnTo>
                  <a:cubicBezTo>
                    <a:pt x="77100" y="26495"/>
                    <a:pt x="82700" y="9621"/>
                    <a:pt x="85101" y="2783"/>
                  </a:cubicBezTo>
                  <a:cubicBezTo>
                    <a:pt x="80009" y="965"/>
                    <a:pt x="74554" y="20"/>
                    <a:pt x="69099" y="20"/>
                  </a:cubicBezTo>
                  <a:cubicBezTo>
                    <a:pt x="68413" y="7"/>
                    <a:pt x="67735" y="1"/>
                    <a:pt x="67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6"/>
            <p:cNvSpPr/>
            <p:nvPr/>
          </p:nvSpPr>
          <p:spPr>
            <a:xfrm rot="-900100">
              <a:off x="7630819" y="3267175"/>
              <a:ext cx="487832" cy="900763"/>
            </a:xfrm>
            <a:custGeom>
              <a:avLst/>
              <a:gdLst/>
              <a:ahLst/>
              <a:cxnLst/>
              <a:rect l="l" t="t" r="r" b="b"/>
              <a:pathLst>
                <a:path w="61899" h="114294" extrusionOk="0">
                  <a:moveTo>
                    <a:pt x="9061" y="0"/>
                  </a:moveTo>
                  <a:cubicBezTo>
                    <a:pt x="6087" y="0"/>
                    <a:pt x="3250" y="95"/>
                    <a:pt x="583" y="317"/>
                  </a:cubicBezTo>
                  <a:cubicBezTo>
                    <a:pt x="1019" y="1845"/>
                    <a:pt x="1819" y="3372"/>
                    <a:pt x="2183" y="4463"/>
                  </a:cubicBezTo>
                  <a:cubicBezTo>
                    <a:pt x="4365" y="12028"/>
                    <a:pt x="4220" y="20101"/>
                    <a:pt x="1601" y="27593"/>
                  </a:cubicBezTo>
                  <a:cubicBezTo>
                    <a:pt x="946" y="29630"/>
                    <a:pt x="1" y="31957"/>
                    <a:pt x="946" y="33921"/>
                  </a:cubicBezTo>
                  <a:cubicBezTo>
                    <a:pt x="1674" y="35158"/>
                    <a:pt x="2765" y="36176"/>
                    <a:pt x="4001" y="36758"/>
                  </a:cubicBezTo>
                  <a:cubicBezTo>
                    <a:pt x="6983" y="38576"/>
                    <a:pt x="9893" y="40322"/>
                    <a:pt x="12948" y="41922"/>
                  </a:cubicBezTo>
                  <a:cubicBezTo>
                    <a:pt x="15712" y="43449"/>
                    <a:pt x="18548" y="44977"/>
                    <a:pt x="20803" y="47232"/>
                  </a:cubicBezTo>
                  <a:cubicBezTo>
                    <a:pt x="24003" y="50650"/>
                    <a:pt x="25749" y="55232"/>
                    <a:pt x="25458" y="59960"/>
                  </a:cubicBezTo>
                  <a:cubicBezTo>
                    <a:pt x="25095" y="64615"/>
                    <a:pt x="23349" y="69052"/>
                    <a:pt x="20294" y="72689"/>
                  </a:cubicBezTo>
                  <a:cubicBezTo>
                    <a:pt x="17457" y="76107"/>
                    <a:pt x="13020" y="76253"/>
                    <a:pt x="11202" y="80326"/>
                  </a:cubicBezTo>
                  <a:cubicBezTo>
                    <a:pt x="9238" y="84763"/>
                    <a:pt x="6620" y="91236"/>
                    <a:pt x="6620" y="91236"/>
                  </a:cubicBezTo>
                  <a:lnTo>
                    <a:pt x="6620" y="114293"/>
                  </a:lnTo>
                  <a:cubicBezTo>
                    <a:pt x="8875" y="113566"/>
                    <a:pt x="12730" y="112111"/>
                    <a:pt x="17239" y="110366"/>
                  </a:cubicBezTo>
                  <a:cubicBezTo>
                    <a:pt x="17966" y="110075"/>
                    <a:pt x="18694" y="109784"/>
                    <a:pt x="19494" y="109493"/>
                  </a:cubicBezTo>
                  <a:cubicBezTo>
                    <a:pt x="24804" y="107456"/>
                    <a:pt x="30841" y="105129"/>
                    <a:pt x="36441" y="102947"/>
                  </a:cubicBezTo>
                  <a:lnTo>
                    <a:pt x="38841" y="101928"/>
                  </a:lnTo>
                  <a:cubicBezTo>
                    <a:pt x="43206" y="100256"/>
                    <a:pt x="47133" y="98655"/>
                    <a:pt x="50043" y="97492"/>
                  </a:cubicBezTo>
                  <a:lnTo>
                    <a:pt x="49388" y="86145"/>
                  </a:lnTo>
                  <a:lnTo>
                    <a:pt x="54916" y="95455"/>
                  </a:lnTo>
                  <a:cubicBezTo>
                    <a:pt x="58989" y="86363"/>
                    <a:pt x="61898" y="72471"/>
                    <a:pt x="61244" y="57851"/>
                  </a:cubicBezTo>
                  <a:cubicBezTo>
                    <a:pt x="61244" y="57269"/>
                    <a:pt x="61244" y="56687"/>
                    <a:pt x="61171" y="56178"/>
                  </a:cubicBezTo>
                  <a:cubicBezTo>
                    <a:pt x="61098" y="54869"/>
                    <a:pt x="60953" y="53560"/>
                    <a:pt x="60807" y="52250"/>
                  </a:cubicBezTo>
                  <a:cubicBezTo>
                    <a:pt x="60735" y="51596"/>
                    <a:pt x="60662" y="50941"/>
                    <a:pt x="60589" y="50359"/>
                  </a:cubicBezTo>
                  <a:cubicBezTo>
                    <a:pt x="59062" y="38431"/>
                    <a:pt x="54916" y="26575"/>
                    <a:pt x="46770" y="16901"/>
                  </a:cubicBezTo>
                  <a:cubicBezTo>
                    <a:pt x="46188" y="16101"/>
                    <a:pt x="45533" y="15374"/>
                    <a:pt x="44878" y="14719"/>
                  </a:cubicBezTo>
                  <a:cubicBezTo>
                    <a:pt x="42478" y="12101"/>
                    <a:pt x="39860" y="9773"/>
                    <a:pt x="37023" y="7664"/>
                  </a:cubicBezTo>
                  <a:lnTo>
                    <a:pt x="19858" y="26502"/>
                  </a:lnTo>
                  <a:cubicBezTo>
                    <a:pt x="19858" y="26502"/>
                    <a:pt x="25385" y="9555"/>
                    <a:pt x="27858" y="2790"/>
                  </a:cubicBezTo>
                  <a:cubicBezTo>
                    <a:pt x="22694" y="972"/>
                    <a:pt x="17312" y="27"/>
                    <a:pt x="11857" y="27"/>
                  </a:cubicBezTo>
                  <a:cubicBezTo>
                    <a:pt x="10912" y="9"/>
                    <a:pt x="9980" y="0"/>
                    <a:pt x="90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6"/>
            <p:cNvSpPr/>
            <p:nvPr/>
          </p:nvSpPr>
          <p:spPr>
            <a:xfrm rot="-900100">
              <a:off x="7380819" y="3571166"/>
              <a:ext cx="576676" cy="395056"/>
            </a:xfrm>
            <a:custGeom>
              <a:avLst/>
              <a:gdLst/>
              <a:ahLst/>
              <a:cxnLst/>
              <a:rect l="l" t="t" r="r" b="b"/>
              <a:pathLst>
                <a:path w="73172" h="50127" extrusionOk="0">
                  <a:moveTo>
                    <a:pt x="36192" y="0"/>
                  </a:moveTo>
                  <a:cubicBezTo>
                    <a:pt x="18518" y="0"/>
                    <a:pt x="3276" y="13228"/>
                    <a:pt x="1310" y="31198"/>
                  </a:cubicBezTo>
                  <a:cubicBezTo>
                    <a:pt x="0" y="42472"/>
                    <a:pt x="23130" y="49745"/>
                    <a:pt x="43132" y="50109"/>
                  </a:cubicBezTo>
                  <a:cubicBezTo>
                    <a:pt x="43699" y="50121"/>
                    <a:pt x="44264" y="50126"/>
                    <a:pt x="44825" y="50126"/>
                  </a:cubicBezTo>
                  <a:cubicBezTo>
                    <a:pt x="58382" y="50126"/>
                    <a:pt x="70155" y="46733"/>
                    <a:pt x="71063" y="38981"/>
                  </a:cubicBezTo>
                  <a:cubicBezTo>
                    <a:pt x="73172" y="19779"/>
                    <a:pt x="59352" y="2395"/>
                    <a:pt x="40077" y="213"/>
                  </a:cubicBezTo>
                  <a:cubicBezTo>
                    <a:pt x="38772" y="70"/>
                    <a:pt x="37476" y="0"/>
                    <a:pt x="36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56"/>
            <p:cNvSpPr/>
            <p:nvPr/>
          </p:nvSpPr>
          <p:spPr>
            <a:xfrm rot="-900100">
              <a:off x="7827499" y="3485438"/>
              <a:ext cx="173794" cy="140552"/>
            </a:xfrm>
            <a:custGeom>
              <a:avLst/>
              <a:gdLst/>
              <a:ahLst/>
              <a:cxnLst/>
              <a:rect l="l" t="t" r="r" b="b"/>
              <a:pathLst>
                <a:path w="22052" h="17834" extrusionOk="0">
                  <a:moveTo>
                    <a:pt x="13753" y="1"/>
                  </a:moveTo>
                  <a:cubicBezTo>
                    <a:pt x="7005" y="1"/>
                    <a:pt x="1" y="7232"/>
                    <a:pt x="4086" y="13898"/>
                  </a:cubicBezTo>
                  <a:cubicBezTo>
                    <a:pt x="5105" y="15571"/>
                    <a:pt x="6341" y="17389"/>
                    <a:pt x="8451" y="17680"/>
                  </a:cubicBezTo>
                  <a:cubicBezTo>
                    <a:pt x="9107" y="17783"/>
                    <a:pt x="9770" y="17833"/>
                    <a:pt x="10432" y="17833"/>
                  </a:cubicBezTo>
                  <a:cubicBezTo>
                    <a:pt x="12115" y="17833"/>
                    <a:pt x="13794" y="17507"/>
                    <a:pt x="15360" y="16880"/>
                  </a:cubicBezTo>
                  <a:cubicBezTo>
                    <a:pt x="17761" y="16007"/>
                    <a:pt x="19652" y="14189"/>
                    <a:pt x="20815" y="11934"/>
                  </a:cubicBezTo>
                  <a:cubicBezTo>
                    <a:pt x="21106" y="11207"/>
                    <a:pt x="21397" y="10407"/>
                    <a:pt x="21543" y="9606"/>
                  </a:cubicBezTo>
                  <a:cubicBezTo>
                    <a:pt x="22052" y="7061"/>
                    <a:pt x="21761" y="4006"/>
                    <a:pt x="19797" y="2115"/>
                  </a:cubicBezTo>
                  <a:cubicBezTo>
                    <a:pt x="18197" y="733"/>
                    <a:pt x="16160" y="5"/>
                    <a:pt x="14051" y="5"/>
                  </a:cubicBezTo>
                  <a:cubicBezTo>
                    <a:pt x="13952" y="2"/>
                    <a:pt x="13852" y="1"/>
                    <a:pt x="13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6"/>
            <p:cNvSpPr/>
            <p:nvPr/>
          </p:nvSpPr>
          <p:spPr>
            <a:xfrm rot="-900100">
              <a:off x="7878546" y="3518291"/>
              <a:ext cx="89797" cy="71923"/>
            </a:xfrm>
            <a:custGeom>
              <a:avLst/>
              <a:gdLst/>
              <a:ahLst/>
              <a:cxnLst/>
              <a:rect l="l" t="t" r="r" b="b"/>
              <a:pathLst>
                <a:path w="11394" h="9126" extrusionOk="0">
                  <a:moveTo>
                    <a:pt x="7436" y="0"/>
                  </a:moveTo>
                  <a:cubicBezTo>
                    <a:pt x="4562" y="0"/>
                    <a:pt x="1" y="8117"/>
                    <a:pt x="1" y="8117"/>
                  </a:cubicBezTo>
                  <a:cubicBezTo>
                    <a:pt x="1277" y="8834"/>
                    <a:pt x="2717" y="9126"/>
                    <a:pt x="4127" y="9126"/>
                  </a:cubicBezTo>
                  <a:cubicBezTo>
                    <a:pt x="7863" y="9126"/>
                    <a:pt x="11393" y="7082"/>
                    <a:pt x="11129" y="5498"/>
                  </a:cubicBezTo>
                  <a:cubicBezTo>
                    <a:pt x="10988" y="4442"/>
                    <a:pt x="9877" y="4170"/>
                    <a:pt x="8767" y="4170"/>
                  </a:cubicBezTo>
                  <a:cubicBezTo>
                    <a:pt x="7583" y="4170"/>
                    <a:pt x="6401" y="4480"/>
                    <a:pt x="6401" y="4480"/>
                  </a:cubicBezTo>
                  <a:cubicBezTo>
                    <a:pt x="6401" y="4480"/>
                    <a:pt x="10620" y="770"/>
                    <a:pt x="7783" y="43"/>
                  </a:cubicBezTo>
                  <a:cubicBezTo>
                    <a:pt x="7671" y="14"/>
                    <a:pt x="7555" y="0"/>
                    <a:pt x="7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56"/>
            <p:cNvSpPr/>
            <p:nvPr/>
          </p:nvSpPr>
          <p:spPr>
            <a:xfrm rot="-900100">
              <a:off x="7514727" y="3544839"/>
              <a:ext cx="91720" cy="71482"/>
            </a:xfrm>
            <a:custGeom>
              <a:avLst/>
              <a:gdLst/>
              <a:ahLst/>
              <a:cxnLst/>
              <a:rect l="l" t="t" r="r" b="b"/>
              <a:pathLst>
                <a:path w="11638" h="9070" extrusionOk="0">
                  <a:moveTo>
                    <a:pt x="9092" y="1"/>
                  </a:moveTo>
                  <a:cubicBezTo>
                    <a:pt x="7240" y="1"/>
                    <a:pt x="8365" y="6815"/>
                    <a:pt x="8365" y="6815"/>
                  </a:cubicBezTo>
                  <a:cubicBezTo>
                    <a:pt x="8365" y="6815"/>
                    <a:pt x="6629" y="913"/>
                    <a:pt x="4582" y="913"/>
                  </a:cubicBezTo>
                  <a:cubicBezTo>
                    <a:pt x="4534" y="913"/>
                    <a:pt x="4486" y="917"/>
                    <a:pt x="4437" y="923"/>
                  </a:cubicBezTo>
                  <a:cubicBezTo>
                    <a:pt x="2908" y="1142"/>
                    <a:pt x="5601" y="4802"/>
                    <a:pt x="7038" y="6615"/>
                  </a:cubicBezTo>
                  <a:lnTo>
                    <a:pt x="7038" y="6615"/>
                  </a:lnTo>
                  <a:cubicBezTo>
                    <a:pt x="6025" y="5457"/>
                    <a:pt x="4254" y="3708"/>
                    <a:pt x="2806" y="3708"/>
                  </a:cubicBezTo>
                  <a:cubicBezTo>
                    <a:pt x="2590" y="3708"/>
                    <a:pt x="2381" y="3747"/>
                    <a:pt x="2182" y="3833"/>
                  </a:cubicBezTo>
                  <a:cubicBezTo>
                    <a:pt x="0" y="4778"/>
                    <a:pt x="8874" y="9070"/>
                    <a:pt x="8874" y="9070"/>
                  </a:cubicBezTo>
                  <a:lnTo>
                    <a:pt x="9383" y="6233"/>
                  </a:lnTo>
                  <a:cubicBezTo>
                    <a:pt x="9383" y="6233"/>
                    <a:pt x="11638" y="778"/>
                    <a:pt x="9383" y="51"/>
                  </a:cubicBezTo>
                  <a:cubicBezTo>
                    <a:pt x="9279" y="17"/>
                    <a:pt x="9182" y="1"/>
                    <a:pt x="90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56"/>
            <p:cNvSpPr/>
            <p:nvPr/>
          </p:nvSpPr>
          <p:spPr>
            <a:xfrm rot="-900100">
              <a:off x="7634837" y="4144608"/>
              <a:ext cx="34976" cy="50455"/>
            </a:xfrm>
            <a:custGeom>
              <a:avLst/>
              <a:gdLst/>
              <a:ahLst/>
              <a:cxnLst/>
              <a:rect l="l" t="t" r="r" b="b"/>
              <a:pathLst>
                <a:path w="4438" h="6402" extrusionOk="0">
                  <a:moveTo>
                    <a:pt x="4437" y="1"/>
                  </a:moveTo>
                  <a:lnTo>
                    <a:pt x="1" y="5456"/>
                  </a:lnTo>
                  <a:lnTo>
                    <a:pt x="1528" y="6402"/>
                  </a:lnTo>
                  <a:lnTo>
                    <a:pt x="4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6"/>
            <p:cNvSpPr/>
            <p:nvPr/>
          </p:nvSpPr>
          <p:spPr>
            <a:xfrm rot="-900100">
              <a:off x="7515173" y="4055577"/>
              <a:ext cx="86566" cy="103763"/>
            </a:xfrm>
            <a:custGeom>
              <a:avLst/>
              <a:gdLst/>
              <a:ahLst/>
              <a:cxnLst/>
              <a:rect l="l" t="t" r="r" b="b"/>
              <a:pathLst>
                <a:path w="10984" h="13166" extrusionOk="0">
                  <a:moveTo>
                    <a:pt x="10984" y="0"/>
                  </a:moveTo>
                  <a:lnTo>
                    <a:pt x="1" y="11274"/>
                  </a:lnTo>
                  <a:cubicBezTo>
                    <a:pt x="874" y="11929"/>
                    <a:pt x="1747" y="12511"/>
                    <a:pt x="2619" y="13165"/>
                  </a:cubicBezTo>
                  <a:lnTo>
                    <a:pt x="10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6"/>
            <p:cNvSpPr/>
            <p:nvPr/>
          </p:nvSpPr>
          <p:spPr>
            <a:xfrm rot="-900100">
              <a:off x="7452400" y="4056223"/>
              <a:ext cx="92296" cy="71663"/>
            </a:xfrm>
            <a:custGeom>
              <a:avLst/>
              <a:gdLst/>
              <a:ahLst/>
              <a:cxnLst/>
              <a:rect l="l" t="t" r="r" b="b"/>
              <a:pathLst>
                <a:path w="11711" h="9093" extrusionOk="0">
                  <a:moveTo>
                    <a:pt x="11711" y="1"/>
                  </a:moveTo>
                  <a:lnTo>
                    <a:pt x="0" y="7347"/>
                  </a:lnTo>
                  <a:cubicBezTo>
                    <a:pt x="728" y="7929"/>
                    <a:pt x="1382" y="8511"/>
                    <a:pt x="2110" y="9093"/>
                  </a:cubicBezTo>
                  <a:lnTo>
                    <a:pt x="117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6"/>
            <p:cNvSpPr/>
            <p:nvPr/>
          </p:nvSpPr>
          <p:spPr>
            <a:xfrm rot="-900100">
              <a:off x="7282118" y="3586903"/>
              <a:ext cx="173692" cy="127343"/>
            </a:xfrm>
            <a:custGeom>
              <a:avLst/>
              <a:gdLst/>
              <a:ahLst/>
              <a:cxnLst/>
              <a:rect l="l" t="t" r="r" b="b"/>
              <a:pathLst>
                <a:path w="22039" h="16158" extrusionOk="0">
                  <a:moveTo>
                    <a:pt x="11347" y="0"/>
                  </a:moveTo>
                  <a:cubicBezTo>
                    <a:pt x="9165" y="0"/>
                    <a:pt x="6983" y="655"/>
                    <a:pt x="5091" y="1746"/>
                  </a:cubicBezTo>
                  <a:cubicBezTo>
                    <a:pt x="3055" y="2910"/>
                    <a:pt x="1091" y="4655"/>
                    <a:pt x="582" y="6983"/>
                  </a:cubicBezTo>
                  <a:cubicBezTo>
                    <a:pt x="0" y="9601"/>
                    <a:pt x="1455" y="12365"/>
                    <a:pt x="3637" y="13965"/>
                  </a:cubicBezTo>
                  <a:cubicBezTo>
                    <a:pt x="5892" y="15420"/>
                    <a:pt x="8583" y="16148"/>
                    <a:pt x="11274" y="16148"/>
                  </a:cubicBezTo>
                  <a:cubicBezTo>
                    <a:pt x="11407" y="16154"/>
                    <a:pt x="11541" y="16157"/>
                    <a:pt x="11673" y="16157"/>
                  </a:cubicBezTo>
                  <a:cubicBezTo>
                    <a:pt x="14435" y="16157"/>
                    <a:pt x="17021" y="14728"/>
                    <a:pt x="18547" y="12438"/>
                  </a:cubicBezTo>
                  <a:cubicBezTo>
                    <a:pt x="22039" y="6983"/>
                    <a:pt x="17529" y="0"/>
                    <a:pt x="11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6"/>
            <p:cNvSpPr/>
            <p:nvPr/>
          </p:nvSpPr>
          <p:spPr>
            <a:xfrm rot="-900100">
              <a:off x="7313328" y="3616603"/>
              <a:ext cx="89277" cy="68108"/>
            </a:xfrm>
            <a:custGeom>
              <a:avLst/>
              <a:gdLst/>
              <a:ahLst/>
              <a:cxnLst/>
              <a:rect l="l" t="t" r="r" b="b"/>
              <a:pathLst>
                <a:path w="11328" h="8642" extrusionOk="0">
                  <a:moveTo>
                    <a:pt x="7646" y="1"/>
                  </a:moveTo>
                  <a:cubicBezTo>
                    <a:pt x="7570" y="1"/>
                    <a:pt x="7493" y="5"/>
                    <a:pt x="7414" y="12"/>
                  </a:cubicBezTo>
                  <a:cubicBezTo>
                    <a:pt x="3559" y="448"/>
                    <a:pt x="6105" y="4667"/>
                    <a:pt x="6105" y="4667"/>
                  </a:cubicBezTo>
                  <a:cubicBezTo>
                    <a:pt x="6105" y="4667"/>
                    <a:pt x="4474" y="3929"/>
                    <a:pt x="2971" y="3929"/>
                  </a:cubicBezTo>
                  <a:cubicBezTo>
                    <a:pt x="2417" y="3929"/>
                    <a:pt x="1881" y="4029"/>
                    <a:pt x="1450" y="4303"/>
                  </a:cubicBezTo>
                  <a:cubicBezTo>
                    <a:pt x="1" y="5160"/>
                    <a:pt x="401" y="8642"/>
                    <a:pt x="8273" y="8642"/>
                  </a:cubicBezTo>
                  <a:cubicBezTo>
                    <a:pt x="9092" y="8642"/>
                    <a:pt x="9992" y="8604"/>
                    <a:pt x="10978" y="8522"/>
                  </a:cubicBezTo>
                  <a:cubicBezTo>
                    <a:pt x="10978" y="8522"/>
                    <a:pt x="11328" y="1"/>
                    <a:pt x="7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6"/>
            <p:cNvSpPr/>
            <p:nvPr/>
          </p:nvSpPr>
          <p:spPr>
            <a:xfrm rot="-900100">
              <a:off x="7860950" y="4031517"/>
              <a:ext cx="19498" cy="119241"/>
            </a:xfrm>
            <a:custGeom>
              <a:avLst/>
              <a:gdLst/>
              <a:ahLst/>
              <a:cxnLst/>
              <a:rect l="l" t="t" r="r" b="b"/>
              <a:pathLst>
                <a:path w="2474" h="15130" extrusionOk="0">
                  <a:moveTo>
                    <a:pt x="0" y="1"/>
                  </a:moveTo>
                  <a:lnTo>
                    <a:pt x="291" y="15130"/>
                  </a:lnTo>
                  <a:cubicBezTo>
                    <a:pt x="946" y="14839"/>
                    <a:pt x="1746" y="14548"/>
                    <a:pt x="2473" y="1425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6"/>
            <p:cNvSpPr/>
            <p:nvPr/>
          </p:nvSpPr>
          <p:spPr>
            <a:xfrm rot="-900100">
              <a:off x="7987999" y="3966549"/>
              <a:ext cx="29247" cy="88859"/>
            </a:xfrm>
            <a:custGeom>
              <a:avLst/>
              <a:gdLst/>
              <a:ahLst/>
              <a:cxnLst/>
              <a:rect l="l" t="t" r="r" b="b"/>
              <a:pathLst>
                <a:path w="3711" h="1127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2"/>
                    <a:pt x="874" y="7929"/>
                    <a:pt x="1310" y="11275"/>
                  </a:cubicBezTo>
                  <a:lnTo>
                    <a:pt x="3710" y="102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6"/>
            <p:cNvSpPr/>
            <p:nvPr/>
          </p:nvSpPr>
          <p:spPr>
            <a:xfrm rot="-900100">
              <a:off x="7976040" y="3619738"/>
              <a:ext cx="118090" cy="30390"/>
            </a:xfrm>
            <a:custGeom>
              <a:avLst/>
              <a:gdLst/>
              <a:ahLst/>
              <a:cxnLst/>
              <a:rect l="l" t="t" r="r" b="b"/>
              <a:pathLst>
                <a:path w="14984" h="3856" extrusionOk="0">
                  <a:moveTo>
                    <a:pt x="14765" y="0"/>
                  </a:moveTo>
                  <a:lnTo>
                    <a:pt x="0" y="3855"/>
                  </a:lnTo>
                  <a:lnTo>
                    <a:pt x="14983" y="1891"/>
                  </a:lnTo>
                  <a:cubicBezTo>
                    <a:pt x="14911" y="1237"/>
                    <a:pt x="14838" y="582"/>
                    <a:pt x="14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6"/>
            <p:cNvSpPr/>
            <p:nvPr/>
          </p:nvSpPr>
          <p:spPr>
            <a:xfrm rot="-900100">
              <a:off x="8032393" y="3657725"/>
              <a:ext cx="73948" cy="13185"/>
            </a:xfrm>
            <a:custGeom>
              <a:avLst/>
              <a:gdLst/>
              <a:ahLst/>
              <a:cxnLst/>
              <a:rect l="l" t="t" r="r" b="b"/>
              <a:pathLst>
                <a:path w="9383" h="1673" extrusionOk="0">
                  <a:moveTo>
                    <a:pt x="9310" y="0"/>
                  </a:moveTo>
                  <a:lnTo>
                    <a:pt x="0" y="1018"/>
                  </a:lnTo>
                  <a:lnTo>
                    <a:pt x="9383" y="1673"/>
                  </a:lnTo>
                  <a:cubicBezTo>
                    <a:pt x="9383" y="1091"/>
                    <a:pt x="9383" y="509"/>
                    <a:pt x="9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6"/>
            <p:cNvSpPr/>
            <p:nvPr/>
          </p:nvSpPr>
          <p:spPr>
            <a:xfrm rot="-900100">
              <a:off x="7839441" y="3371408"/>
              <a:ext cx="80261" cy="75099"/>
            </a:xfrm>
            <a:custGeom>
              <a:avLst/>
              <a:gdLst/>
              <a:ahLst/>
              <a:cxnLst/>
              <a:rect l="l" t="t" r="r" b="b"/>
              <a:pathLst>
                <a:path w="10184" h="9529" extrusionOk="0">
                  <a:moveTo>
                    <a:pt x="8292" y="0"/>
                  </a:moveTo>
                  <a:lnTo>
                    <a:pt x="1" y="9528"/>
                  </a:lnTo>
                  <a:lnTo>
                    <a:pt x="10184" y="2182"/>
                  </a:lnTo>
                  <a:cubicBezTo>
                    <a:pt x="9602" y="1382"/>
                    <a:pt x="9020" y="655"/>
                    <a:pt x="82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6"/>
            <p:cNvSpPr/>
            <p:nvPr/>
          </p:nvSpPr>
          <p:spPr>
            <a:xfrm rot="-900100">
              <a:off x="8000606" y="4169748"/>
              <a:ext cx="66509" cy="72821"/>
            </a:xfrm>
            <a:custGeom>
              <a:avLst/>
              <a:gdLst/>
              <a:ahLst/>
              <a:cxnLst/>
              <a:rect l="l" t="t" r="r" b="b"/>
              <a:pathLst>
                <a:path w="8439" h="9240" extrusionOk="0">
                  <a:moveTo>
                    <a:pt x="4619" y="0"/>
                  </a:moveTo>
                  <a:cubicBezTo>
                    <a:pt x="3286" y="0"/>
                    <a:pt x="1" y="7712"/>
                    <a:pt x="1" y="7712"/>
                  </a:cubicBezTo>
                  <a:lnTo>
                    <a:pt x="1528" y="9240"/>
                  </a:lnTo>
                  <a:cubicBezTo>
                    <a:pt x="1528" y="9240"/>
                    <a:pt x="8438" y="3639"/>
                    <a:pt x="7565" y="2912"/>
                  </a:cubicBezTo>
                  <a:cubicBezTo>
                    <a:pt x="7512" y="2858"/>
                    <a:pt x="7439" y="2833"/>
                    <a:pt x="7349" y="2833"/>
                  </a:cubicBezTo>
                  <a:cubicBezTo>
                    <a:pt x="6090" y="2833"/>
                    <a:pt x="1528" y="7712"/>
                    <a:pt x="1528" y="7712"/>
                  </a:cubicBezTo>
                  <a:cubicBezTo>
                    <a:pt x="1528" y="7712"/>
                    <a:pt x="6038" y="148"/>
                    <a:pt x="4656" y="2"/>
                  </a:cubicBezTo>
                  <a:cubicBezTo>
                    <a:pt x="4644" y="1"/>
                    <a:pt x="4632" y="0"/>
                    <a:pt x="4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6"/>
            <p:cNvSpPr/>
            <p:nvPr/>
          </p:nvSpPr>
          <p:spPr>
            <a:xfrm rot="-900100">
              <a:off x="7546299" y="4173269"/>
              <a:ext cx="275161" cy="492183"/>
            </a:xfrm>
            <a:custGeom>
              <a:avLst/>
              <a:gdLst/>
              <a:ahLst/>
              <a:cxnLst/>
              <a:rect l="l" t="t" r="r" b="b"/>
              <a:pathLst>
                <a:path w="34914" h="62451" extrusionOk="0">
                  <a:moveTo>
                    <a:pt x="7895" y="1"/>
                  </a:moveTo>
                  <a:cubicBezTo>
                    <a:pt x="7052" y="1"/>
                    <a:pt x="6211" y="112"/>
                    <a:pt x="5383" y="335"/>
                  </a:cubicBezTo>
                  <a:cubicBezTo>
                    <a:pt x="1528" y="19537"/>
                    <a:pt x="365" y="47758"/>
                    <a:pt x="1" y="58668"/>
                  </a:cubicBezTo>
                  <a:lnTo>
                    <a:pt x="8074" y="62087"/>
                  </a:lnTo>
                  <a:lnTo>
                    <a:pt x="8802" y="62450"/>
                  </a:lnTo>
                  <a:lnTo>
                    <a:pt x="10257" y="61796"/>
                  </a:lnTo>
                  <a:lnTo>
                    <a:pt x="34914" y="51613"/>
                  </a:lnTo>
                  <a:lnTo>
                    <a:pt x="34914" y="51613"/>
                  </a:lnTo>
                  <a:cubicBezTo>
                    <a:pt x="34908" y="51615"/>
                    <a:pt x="34901" y="51616"/>
                    <a:pt x="34894" y="51616"/>
                  </a:cubicBezTo>
                  <a:cubicBezTo>
                    <a:pt x="34382" y="51616"/>
                    <a:pt x="30983" y="46516"/>
                    <a:pt x="30768" y="46158"/>
                  </a:cubicBezTo>
                  <a:cubicBezTo>
                    <a:pt x="27422" y="41721"/>
                    <a:pt x="24731" y="36775"/>
                    <a:pt x="22694" y="31611"/>
                  </a:cubicBezTo>
                  <a:cubicBezTo>
                    <a:pt x="20294" y="25501"/>
                    <a:pt x="20003" y="19100"/>
                    <a:pt x="18839" y="12772"/>
                  </a:cubicBezTo>
                  <a:cubicBezTo>
                    <a:pt x="18039" y="7972"/>
                    <a:pt x="16148" y="2444"/>
                    <a:pt x="11129" y="553"/>
                  </a:cubicBezTo>
                  <a:cubicBezTo>
                    <a:pt x="10066" y="185"/>
                    <a:pt x="8979" y="1"/>
                    <a:pt x="78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6"/>
            <p:cNvSpPr/>
            <p:nvPr/>
          </p:nvSpPr>
          <p:spPr>
            <a:xfrm rot="-900100">
              <a:off x="7435392" y="4310561"/>
              <a:ext cx="479234" cy="483569"/>
            </a:xfrm>
            <a:custGeom>
              <a:avLst/>
              <a:gdLst/>
              <a:ahLst/>
              <a:cxnLst/>
              <a:rect l="l" t="t" r="r" b="b"/>
              <a:pathLst>
                <a:path w="60808" h="61358" extrusionOk="0">
                  <a:moveTo>
                    <a:pt x="37896" y="1"/>
                  </a:moveTo>
                  <a:cubicBezTo>
                    <a:pt x="37896" y="1"/>
                    <a:pt x="34986" y="29313"/>
                    <a:pt x="33532" y="38041"/>
                  </a:cubicBezTo>
                  <a:cubicBezTo>
                    <a:pt x="6474" y="45169"/>
                    <a:pt x="1" y="58116"/>
                    <a:pt x="2110" y="58480"/>
                  </a:cubicBezTo>
                  <a:cubicBezTo>
                    <a:pt x="2204" y="58496"/>
                    <a:pt x="2300" y="58504"/>
                    <a:pt x="2399" y="58504"/>
                  </a:cubicBezTo>
                  <a:cubicBezTo>
                    <a:pt x="3893" y="58504"/>
                    <a:pt x="5948" y="56682"/>
                    <a:pt x="6956" y="55689"/>
                  </a:cubicBezTo>
                  <a:lnTo>
                    <a:pt x="6956" y="55689"/>
                  </a:lnTo>
                  <a:cubicBezTo>
                    <a:pt x="5800" y="56932"/>
                    <a:pt x="3537" y="59649"/>
                    <a:pt x="5092" y="60371"/>
                  </a:cubicBezTo>
                  <a:cubicBezTo>
                    <a:pt x="5244" y="60439"/>
                    <a:pt x="5416" y="60470"/>
                    <a:pt x="5605" y="60470"/>
                  </a:cubicBezTo>
                  <a:cubicBezTo>
                    <a:pt x="7925" y="60470"/>
                    <a:pt x="12790" y="55722"/>
                    <a:pt x="13273" y="55245"/>
                  </a:cubicBezTo>
                  <a:lnTo>
                    <a:pt x="13273" y="55245"/>
                  </a:lnTo>
                  <a:cubicBezTo>
                    <a:pt x="12751" y="55764"/>
                    <a:pt x="7182" y="61358"/>
                    <a:pt x="9407" y="61358"/>
                  </a:cubicBezTo>
                  <a:cubicBezTo>
                    <a:pt x="10098" y="61358"/>
                    <a:pt x="11538" y="60820"/>
                    <a:pt x="14111" y="59425"/>
                  </a:cubicBezTo>
                  <a:cubicBezTo>
                    <a:pt x="25313" y="53315"/>
                    <a:pt x="60807" y="43423"/>
                    <a:pt x="60807" y="43423"/>
                  </a:cubicBezTo>
                  <a:lnTo>
                    <a:pt x="57025" y="14475"/>
                  </a:lnTo>
                  <a:lnTo>
                    <a:pt x="378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6"/>
            <p:cNvSpPr/>
            <p:nvPr/>
          </p:nvSpPr>
          <p:spPr>
            <a:xfrm rot="-900100">
              <a:off x="7492816" y="4596533"/>
              <a:ext cx="253953" cy="197098"/>
            </a:xfrm>
            <a:custGeom>
              <a:avLst/>
              <a:gdLst/>
              <a:ahLst/>
              <a:cxnLst/>
              <a:rect l="l" t="t" r="r" b="b"/>
              <a:pathLst>
                <a:path w="32223" h="25009" extrusionOk="0">
                  <a:moveTo>
                    <a:pt x="8991" y="0"/>
                  </a:moveTo>
                  <a:cubicBezTo>
                    <a:pt x="697" y="0"/>
                    <a:pt x="1" y="8768"/>
                    <a:pt x="1" y="8768"/>
                  </a:cubicBezTo>
                  <a:cubicBezTo>
                    <a:pt x="1" y="8768"/>
                    <a:pt x="15857" y="16987"/>
                    <a:pt x="20585" y="24043"/>
                  </a:cubicBezTo>
                  <a:cubicBezTo>
                    <a:pt x="21116" y="24712"/>
                    <a:pt x="21599" y="25008"/>
                    <a:pt x="21973" y="25008"/>
                  </a:cubicBezTo>
                  <a:cubicBezTo>
                    <a:pt x="22980" y="25008"/>
                    <a:pt x="23189" y="22854"/>
                    <a:pt x="21385" y="20042"/>
                  </a:cubicBezTo>
                  <a:lnTo>
                    <a:pt x="21385" y="20042"/>
                  </a:lnTo>
                  <a:cubicBezTo>
                    <a:pt x="24407" y="23204"/>
                    <a:pt x="25200" y="24196"/>
                    <a:pt x="25816" y="24196"/>
                  </a:cubicBezTo>
                  <a:cubicBezTo>
                    <a:pt x="26164" y="24196"/>
                    <a:pt x="26455" y="23881"/>
                    <a:pt x="27058" y="23461"/>
                  </a:cubicBezTo>
                  <a:cubicBezTo>
                    <a:pt x="27439" y="23207"/>
                    <a:pt x="27536" y="22855"/>
                    <a:pt x="27454" y="22461"/>
                  </a:cubicBezTo>
                  <a:lnTo>
                    <a:pt x="27454" y="22461"/>
                  </a:lnTo>
                  <a:cubicBezTo>
                    <a:pt x="27938" y="22764"/>
                    <a:pt x="28462" y="22958"/>
                    <a:pt x="29008" y="22958"/>
                  </a:cubicBezTo>
                  <a:cubicBezTo>
                    <a:pt x="29204" y="22958"/>
                    <a:pt x="29403" y="22933"/>
                    <a:pt x="29604" y="22879"/>
                  </a:cubicBezTo>
                  <a:cubicBezTo>
                    <a:pt x="32222" y="22152"/>
                    <a:pt x="23712" y="3022"/>
                    <a:pt x="12293" y="404"/>
                  </a:cubicBezTo>
                  <a:cubicBezTo>
                    <a:pt x="11077" y="125"/>
                    <a:pt x="9980" y="0"/>
                    <a:pt x="89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6"/>
            <p:cNvSpPr/>
            <p:nvPr/>
          </p:nvSpPr>
          <p:spPr>
            <a:xfrm rot="-900100">
              <a:off x="7834365" y="4419442"/>
              <a:ext cx="236748" cy="188224"/>
            </a:xfrm>
            <a:custGeom>
              <a:avLst/>
              <a:gdLst/>
              <a:ahLst/>
              <a:cxnLst/>
              <a:rect l="l" t="t" r="r" b="b"/>
              <a:pathLst>
                <a:path w="30040" h="23883" extrusionOk="0">
                  <a:moveTo>
                    <a:pt x="29384" y="0"/>
                  </a:moveTo>
                  <a:cubicBezTo>
                    <a:pt x="20020" y="0"/>
                    <a:pt x="2274" y="14647"/>
                    <a:pt x="0" y="23882"/>
                  </a:cubicBezTo>
                  <a:cubicBezTo>
                    <a:pt x="2691" y="22937"/>
                    <a:pt x="5601" y="22428"/>
                    <a:pt x="8510" y="22428"/>
                  </a:cubicBezTo>
                  <a:cubicBezTo>
                    <a:pt x="8510" y="22428"/>
                    <a:pt x="11201" y="2426"/>
                    <a:pt x="30040" y="25"/>
                  </a:cubicBezTo>
                  <a:cubicBezTo>
                    <a:pt x="29826" y="8"/>
                    <a:pt x="29608" y="0"/>
                    <a:pt x="293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6"/>
            <p:cNvSpPr/>
            <p:nvPr/>
          </p:nvSpPr>
          <p:spPr>
            <a:xfrm rot="-900100">
              <a:off x="7523539" y="4621027"/>
              <a:ext cx="73948" cy="24605"/>
            </a:xfrm>
            <a:custGeom>
              <a:avLst/>
              <a:gdLst/>
              <a:ahLst/>
              <a:cxnLst/>
              <a:rect l="l" t="t" r="r" b="b"/>
              <a:pathLst>
                <a:path w="9383" h="3122" extrusionOk="0">
                  <a:moveTo>
                    <a:pt x="7923" y="0"/>
                  </a:moveTo>
                  <a:cubicBezTo>
                    <a:pt x="6418" y="0"/>
                    <a:pt x="3761" y="512"/>
                    <a:pt x="0" y="3122"/>
                  </a:cubicBezTo>
                  <a:lnTo>
                    <a:pt x="9383" y="212"/>
                  </a:lnTo>
                  <a:cubicBezTo>
                    <a:pt x="9383" y="212"/>
                    <a:pt x="8892" y="0"/>
                    <a:pt x="7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6"/>
            <p:cNvSpPr/>
            <p:nvPr/>
          </p:nvSpPr>
          <p:spPr>
            <a:xfrm rot="-900100">
              <a:off x="7600128" y="3824486"/>
              <a:ext cx="205799" cy="107030"/>
            </a:xfrm>
            <a:custGeom>
              <a:avLst/>
              <a:gdLst/>
              <a:ahLst/>
              <a:cxnLst/>
              <a:rect l="l" t="t" r="r" b="b"/>
              <a:pathLst>
                <a:path w="26113" h="15147" extrusionOk="0">
                  <a:moveTo>
                    <a:pt x="10656" y="1"/>
                  </a:moveTo>
                  <a:cubicBezTo>
                    <a:pt x="9280" y="1"/>
                    <a:pt x="7394" y="640"/>
                    <a:pt x="5092" y="2976"/>
                  </a:cubicBezTo>
                  <a:cubicBezTo>
                    <a:pt x="0" y="8140"/>
                    <a:pt x="3419" y="13377"/>
                    <a:pt x="6183" y="13740"/>
                  </a:cubicBezTo>
                  <a:cubicBezTo>
                    <a:pt x="6441" y="13776"/>
                    <a:pt x="6691" y="13793"/>
                    <a:pt x="6935" y="13793"/>
                  </a:cubicBezTo>
                  <a:cubicBezTo>
                    <a:pt x="11158" y="13793"/>
                    <a:pt x="13238" y="8722"/>
                    <a:pt x="13238" y="8722"/>
                  </a:cubicBezTo>
                  <a:cubicBezTo>
                    <a:pt x="13238" y="8722"/>
                    <a:pt x="13938" y="15147"/>
                    <a:pt x="18966" y="15147"/>
                  </a:cubicBezTo>
                  <a:cubicBezTo>
                    <a:pt x="19315" y="15147"/>
                    <a:pt x="19684" y="15116"/>
                    <a:pt x="20075" y="15050"/>
                  </a:cubicBezTo>
                  <a:cubicBezTo>
                    <a:pt x="26112" y="14031"/>
                    <a:pt x="22330" y="2321"/>
                    <a:pt x="17311" y="1303"/>
                  </a:cubicBezTo>
                  <a:cubicBezTo>
                    <a:pt x="15061" y="879"/>
                    <a:pt x="14010" y="762"/>
                    <a:pt x="13535" y="762"/>
                  </a:cubicBezTo>
                  <a:cubicBezTo>
                    <a:pt x="13170" y="762"/>
                    <a:pt x="13145" y="831"/>
                    <a:pt x="13178" y="883"/>
                  </a:cubicBezTo>
                  <a:lnTo>
                    <a:pt x="13178" y="883"/>
                  </a:lnTo>
                  <a:cubicBezTo>
                    <a:pt x="12949" y="681"/>
                    <a:pt x="12074" y="1"/>
                    <a:pt x="106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6"/>
            <p:cNvSpPr/>
            <p:nvPr/>
          </p:nvSpPr>
          <p:spPr>
            <a:xfrm rot="-900100">
              <a:off x="7611291" y="3675337"/>
              <a:ext cx="111218" cy="147708"/>
            </a:xfrm>
            <a:custGeom>
              <a:avLst/>
              <a:gdLst/>
              <a:ahLst/>
              <a:cxnLst/>
              <a:rect l="l" t="t" r="r" b="b"/>
              <a:pathLst>
                <a:path w="14112" h="18742" extrusionOk="0">
                  <a:moveTo>
                    <a:pt x="8979" y="1"/>
                  </a:moveTo>
                  <a:cubicBezTo>
                    <a:pt x="4717" y="1"/>
                    <a:pt x="0" y="16152"/>
                    <a:pt x="0" y="16152"/>
                  </a:cubicBezTo>
                  <a:cubicBezTo>
                    <a:pt x="0" y="16152"/>
                    <a:pt x="7439" y="18741"/>
                    <a:pt x="12197" y="18741"/>
                  </a:cubicBezTo>
                  <a:cubicBezTo>
                    <a:pt x="12906" y="18741"/>
                    <a:pt x="13555" y="18684"/>
                    <a:pt x="14111" y="18552"/>
                  </a:cubicBezTo>
                  <a:cubicBezTo>
                    <a:pt x="14111" y="18552"/>
                    <a:pt x="13311" y="295"/>
                    <a:pt x="9092" y="4"/>
                  </a:cubicBezTo>
                  <a:cubicBezTo>
                    <a:pt x="9055" y="2"/>
                    <a:pt x="9017" y="1"/>
                    <a:pt x="8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6"/>
            <p:cNvSpPr/>
            <p:nvPr/>
          </p:nvSpPr>
          <p:spPr>
            <a:xfrm rot="-900131">
              <a:off x="7615306" y="3791676"/>
              <a:ext cx="137174" cy="57113"/>
            </a:xfrm>
            <a:custGeom>
              <a:avLst/>
              <a:gdLst/>
              <a:ahLst/>
              <a:cxnLst/>
              <a:rect l="l" t="t" r="r" b="b"/>
              <a:pathLst>
                <a:path w="16439" h="7249" extrusionOk="0">
                  <a:moveTo>
                    <a:pt x="3197" y="1"/>
                  </a:moveTo>
                  <a:cubicBezTo>
                    <a:pt x="2797" y="1"/>
                    <a:pt x="2427" y="80"/>
                    <a:pt x="2110" y="266"/>
                  </a:cubicBezTo>
                  <a:cubicBezTo>
                    <a:pt x="0" y="1503"/>
                    <a:pt x="9238" y="7249"/>
                    <a:pt x="9238" y="7249"/>
                  </a:cubicBezTo>
                  <a:cubicBezTo>
                    <a:pt x="9238" y="7249"/>
                    <a:pt x="16438" y="4194"/>
                    <a:pt x="16002" y="2521"/>
                  </a:cubicBezTo>
                  <a:cubicBezTo>
                    <a:pt x="15857" y="1939"/>
                    <a:pt x="14992" y="1745"/>
                    <a:pt x="13903" y="1745"/>
                  </a:cubicBezTo>
                  <a:cubicBezTo>
                    <a:pt x="11727" y="1745"/>
                    <a:pt x="8656" y="2521"/>
                    <a:pt x="8656" y="2521"/>
                  </a:cubicBezTo>
                  <a:cubicBezTo>
                    <a:pt x="8656" y="2521"/>
                    <a:pt x="5454" y="1"/>
                    <a:pt x="3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6"/>
            <p:cNvSpPr/>
            <p:nvPr/>
          </p:nvSpPr>
          <p:spPr>
            <a:xfrm rot="-756389">
              <a:off x="7773930" y="3714655"/>
              <a:ext cx="72631" cy="68615"/>
            </a:xfrm>
            <a:custGeom>
              <a:avLst/>
              <a:gdLst/>
              <a:ahLst/>
              <a:cxnLst/>
              <a:rect l="l" t="t" r="r" b="b"/>
              <a:pathLst>
                <a:path w="9311" h="10284" extrusionOk="0">
                  <a:moveTo>
                    <a:pt x="946" y="0"/>
                  </a:moveTo>
                  <a:cubicBezTo>
                    <a:pt x="292" y="1746"/>
                    <a:pt x="1" y="3637"/>
                    <a:pt x="219" y="5528"/>
                  </a:cubicBezTo>
                  <a:cubicBezTo>
                    <a:pt x="292" y="6547"/>
                    <a:pt x="583" y="7492"/>
                    <a:pt x="1092" y="8438"/>
                  </a:cubicBezTo>
                  <a:cubicBezTo>
                    <a:pt x="1237" y="8656"/>
                    <a:pt x="1383" y="8874"/>
                    <a:pt x="1601" y="9092"/>
                  </a:cubicBezTo>
                  <a:cubicBezTo>
                    <a:pt x="1819" y="9310"/>
                    <a:pt x="2110" y="9529"/>
                    <a:pt x="2328" y="9747"/>
                  </a:cubicBezTo>
                  <a:cubicBezTo>
                    <a:pt x="2619" y="9892"/>
                    <a:pt x="2910" y="9965"/>
                    <a:pt x="3274" y="10111"/>
                  </a:cubicBezTo>
                  <a:cubicBezTo>
                    <a:pt x="3565" y="10183"/>
                    <a:pt x="3856" y="10256"/>
                    <a:pt x="4147" y="10256"/>
                  </a:cubicBezTo>
                  <a:cubicBezTo>
                    <a:pt x="4292" y="10274"/>
                    <a:pt x="4442" y="10283"/>
                    <a:pt x="4594" y="10283"/>
                  </a:cubicBezTo>
                  <a:cubicBezTo>
                    <a:pt x="5051" y="10283"/>
                    <a:pt x="5529" y="10201"/>
                    <a:pt x="5965" y="10038"/>
                  </a:cubicBezTo>
                  <a:cubicBezTo>
                    <a:pt x="6547" y="9820"/>
                    <a:pt x="7056" y="9456"/>
                    <a:pt x="7420" y="9020"/>
                  </a:cubicBezTo>
                  <a:cubicBezTo>
                    <a:pt x="8147" y="8219"/>
                    <a:pt x="8656" y="7274"/>
                    <a:pt x="8874" y="6183"/>
                  </a:cubicBezTo>
                  <a:cubicBezTo>
                    <a:pt x="9311" y="4364"/>
                    <a:pt x="9165" y="2473"/>
                    <a:pt x="8656" y="655"/>
                  </a:cubicBezTo>
                  <a:cubicBezTo>
                    <a:pt x="8292" y="2328"/>
                    <a:pt x="7783" y="4001"/>
                    <a:pt x="7129" y="5601"/>
                  </a:cubicBezTo>
                  <a:cubicBezTo>
                    <a:pt x="6838" y="6328"/>
                    <a:pt x="6474" y="6910"/>
                    <a:pt x="5892" y="7419"/>
                  </a:cubicBezTo>
                  <a:cubicBezTo>
                    <a:pt x="5456" y="7783"/>
                    <a:pt x="4874" y="7928"/>
                    <a:pt x="4365" y="7928"/>
                  </a:cubicBezTo>
                  <a:cubicBezTo>
                    <a:pt x="3783" y="7856"/>
                    <a:pt x="3274" y="7565"/>
                    <a:pt x="2983" y="7128"/>
                  </a:cubicBezTo>
                  <a:cubicBezTo>
                    <a:pt x="2546" y="6474"/>
                    <a:pt x="2255" y="5819"/>
                    <a:pt x="2037" y="5092"/>
                  </a:cubicBezTo>
                  <a:cubicBezTo>
                    <a:pt x="1601" y="3419"/>
                    <a:pt x="1164" y="1673"/>
                    <a:pt x="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6"/>
            <p:cNvSpPr/>
            <p:nvPr/>
          </p:nvSpPr>
          <p:spPr>
            <a:xfrm rot="-756389">
              <a:off x="7482221" y="3743454"/>
              <a:ext cx="76040" cy="78743"/>
            </a:xfrm>
            <a:custGeom>
              <a:avLst/>
              <a:gdLst/>
              <a:ahLst/>
              <a:cxnLst/>
              <a:rect l="l" t="t" r="r" b="b"/>
              <a:pathLst>
                <a:path w="9748" h="11802" extrusionOk="0">
                  <a:moveTo>
                    <a:pt x="2183" y="1"/>
                  </a:moveTo>
                  <a:lnTo>
                    <a:pt x="2183" y="1"/>
                  </a:lnTo>
                  <a:cubicBezTo>
                    <a:pt x="1164" y="1746"/>
                    <a:pt x="510" y="3637"/>
                    <a:pt x="146" y="5601"/>
                  </a:cubicBezTo>
                  <a:cubicBezTo>
                    <a:pt x="1" y="6692"/>
                    <a:pt x="1" y="7783"/>
                    <a:pt x="146" y="8874"/>
                  </a:cubicBezTo>
                  <a:cubicBezTo>
                    <a:pt x="292" y="9529"/>
                    <a:pt x="583" y="10111"/>
                    <a:pt x="946" y="10693"/>
                  </a:cubicBezTo>
                  <a:cubicBezTo>
                    <a:pt x="1455" y="11275"/>
                    <a:pt x="2183" y="11711"/>
                    <a:pt x="2983" y="11784"/>
                  </a:cubicBezTo>
                  <a:cubicBezTo>
                    <a:pt x="3101" y="11796"/>
                    <a:pt x="3219" y="11802"/>
                    <a:pt x="3337" y="11802"/>
                  </a:cubicBezTo>
                  <a:cubicBezTo>
                    <a:pt x="3944" y="11802"/>
                    <a:pt x="4544" y="11640"/>
                    <a:pt x="5092" y="11275"/>
                  </a:cubicBezTo>
                  <a:cubicBezTo>
                    <a:pt x="5601" y="10984"/>
                    <a:pt x="6038" y="10547"/>
                    <a:pt x="6401" y="10111"/>
                  </a:cubicBezTo>
                  <a:cubicBezTo>
                    <a:pt x="7129" y="9311"/>
                    <a:pt x="7711" y="8438"/>
                    <a:pt x="8147" y="7492"/>
                  </a:cubicBezTo>
                  <a:cubicBezTo>
                    <a:pt x="8947" y="5674"/>
                    <a:pt x="9529" y="3710"/>
                    <a:pt x="9747" y="1674"/>
                  </a:cubicBezTo>
                  <a:lnTo>
                    <a:pt x="9747" y="1674"/>
                  </a:lnTo>
                  <a:cubicBezTo>
                    <a:pt x="8583" y="3346"/>
                    <a:pt x="7638" y="5019"/>
                    <a:pt x="6547" y="6547"/>
                  </a:cubicBezTo>
                  <a:cubicBezTo>
                    <a:pt x="6038" y="7274"/>
                    <a:pt x="5456" y="7929"/>
                    <a:pt x="4801" y="8583"/>
                  </a:cubicBezTo>
                  <a:cubicBezTo>
                    <a:pt x="4269" y="9116"/>
                    <a:pt x="3676" y="9465"/>
                    <a:pt x="3300" y="9465"/>
                  </a:cubicBezTo>
                  <a:cubicBezTo>
                    <a:pt x="3265" y="9465"/>
                    <a:pt x="3232" y="9462"/>
                    <a:pt x="3201" y="9456"/>
                  </a:cubicBezTo>
                  <a:cubicBezTo>
                    <a:pt x="3056" y="9384"/>
                    <a:pt x="2910" y="9311"/>
                    <a:pt x="2765" y="9165"/>
                  </a:cubicBezTo>
                  <a:cubicBezTo>
                    <a:pt x="2546" y="8947"/>
                    <a:pt x="2401" y="8656"/>
                    <a:pt x="2328" y="8365"/>
                  </a:cubicBezTo>
                  <a:cubicBezTo>
                    <a:pt x="2110" y="7492"/>
                    <a:pt x="2037" y="6620"/>
                    <a:pt x="2037" y="5747"/>
                  </a:cubicBezTo>
                  <a:cubicBezTo>
                    <a:pt x="1965" y="3928"/>
                    <a:pt x="2110" y="1965"/>
                    <a:pt x="2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5" name="Google Shape;1065;p56"/>
          <p:cNvSpPr/>
          <p:nvPr/>
        </p:nvSpPr>
        <p:spPr>
          <a:xfrm>
            <a:off x="657625" y="2572198"/>
            <a:ext cx="7867740" cy="75775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6" name="Google Shape;1066;p56"/>
          <p:cNvSpPr txBox="1">
            <a:spLocks noGrp="1"/>
          </p:cNvSpPr>
          <p:nvPr>
            <p:ph type="title"/>
          </p:nvPr>
        </p:nvSpPr>
        <p:spPr>
          <a:xfrm>
            <a:off x="782375" y="1630525"/>
            <a:ext cx="7704000" cy="9110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5000" dirty="0"/>
              <a:t>Warm- up and review</a:t>
            </a:r>
          </a:p>
        </p:txBody>
      </p:sp>
      <p:sp>
        <p:nvSpPr>
          <p:cNvPr id="1067" name="Google Shape;1067;p56"/>
          <p:cNvSpPr txBox="1">
            <a:spLocks noGrp="1"/>
          </p:cNvSpPr>
          <p:nvPr>
            <p:ph type="subTitle" idx="1"/>
          </p:nvPr>
        </p:nvSpPr>
        <p:spPr>
          <a:xfrm>
            <a:off x="729504" y="2820180"/>
            <a:ext cx="7684359" cy="370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0000"/>
                </a:solidFill>
              </a:rPr>
              <a:t>G</a:t>
            </a:r>
            <a:r>
              <a:rPr lang="en" sz="4000" dirty="0">
                <a:solidFill>
                  <a:srgbClr val="000000"/>
                </a:solidFill>
              </a:rPr>
              <a:t>ame: </a:t>
            </a:r>
            <a:r>
              <a:rPr lang="en" sz="4000" dirty="0">
                <a:solidFill>
                  <a:srgbClr val="002060"/>
                </a:solidFill>
              </a:rPr>
              <a:t>Animals quiz</a:t>
            </a:r>
            <a:endParaRPr sz="4000" dirty="0">
              <a:solidFill>
                <a:srgbClr val="002060"/>
              </a:solidFill>
            </a:endParaRPr>
          </a:p>
        </p:txBody>
      </p:sp>
      <p:grpSp>
        <p:nvGrpSpPr>
          <p:cNvPr id="1068" name="Google Shape;1068;p56"/>
          <p:cNvGrpSpPr/>
          <p:nvPr/>
        </p:nvGrpSpPr>
        <p:grpSpPr>
          <a:xfrm rot="-1800832">
            <a:off x="4687595" y="3737890"/>
            <a:ext cx="1240499" cy="881424"/>
            <a:chOff x="158275" y="279625"/>
            <a:chExt cx="7223625" cy="5132675"/>
          </a:xfrm>
        </p:grpSpPr>
        <p:sp>
          <p:nvSpPr>
            <p:cNvPr id="1069" name="Google Shape;1069;p56"/>
            <p:cNvSpPr/>
            <p:nvPr/>
          </p:nvSpPr>
          <p:spPr>
            <a:xfrm>
              <a:off x="233900" y="279625"/>
              <a:ext cx="7148000" cy="5132675"/>
            </a:xfrm>
            <a:custGeom>
              <a:avLst/>
              <a:gdLst/>
              <a:ahLst/>
              <a:cxnLst/>
              <a:rect l="l" t="t" r="r" b="b"/>
              <a:pathLst>
                <a:path w="285920" h="205307" extrusionOk="0">
                  <a:moveTo>
                    <a:pt x="179704" y="0"/>
                  </a:moveTo>
                  <a:cubicBezTo>
                    <a:pt x="177242" y="0"/>
                    <a:pt x="174763" y="508"/>
                    <a:pt x="172459" y="1506"/>
                  </a:cubicBezTo>
                  <a:cubicBezTo>
                    <a:pt x="163719" y="5204"/>
                    <a:pt x="160021" y="14112"/>
                    <a:pt x="156827" y="22517"/>
                  </a:cubicBezTo>
                  <a:cubicBezTo>
                    <a:pt x="155483" y="26383"/>
                    <a:pt x="154306" y="30249"/>
                    <a:pt x="153297" y="34283"/>
                  </a:cubicBezTo>
                  <a:cubicBezTo>
                    <a:pt x="142204" y="32434"/>
                    <a:pt x="131278" y="30753"/>
                    <a:pt x="120184" y="29576"/>
                  </a:cubicBezTo>
                  <a:cubicBezTo>
                    <a:pt x="113743" y="28845"/>
                    <a:pt x="107175" y="28368"/>
                    <a:pt x="100702" y="28368"/>
                  </a:cubicBezTo>
                  <a:cubicBezTo>
                    <a:pt x="99742" y="28368"/>
                    <a:pt x="98784" y="28378"/>
                    <a:pt x="97828" y="28400"/>
                  </a:cubicBezTo>
                  <a:cubicBezTo>
                    <a:pt x="89424" y="28568"/>
                    <a:pt x="81356" y="30081"/>
                    <a:pt x="73455" y="32938"/>
                  </a:cubicBezTo>
                  <a:cubicBezTo>
                    <a:pt x="71943" y="32770"/>
                    <a:pt x="70388" y="32686"/>
                    <a:pt x="68833" y="32686"/>
                  </a:cubicBezTo>
                  <a:cubicBezTo>
                    <a:pt x="67278" y="32686"/>
                    <a:pt x="65723" y="32770"/>
                    <a:pt x="64211" y="32938"/>
                  </a:cubicBezTo>
                  <a:cubicBezTo>
                    <a:pt x="58328" y="33443"/>
                    <a:pt x="52781" y="34955"/>
                    <a:pt x="47402" y="37140"/>
                  </a:cubicBezTo>
                  <a:cubicBezTo>
                    <a:pt x="41687" y="39494"/>
                    <a:pt x="36308" y="42519"/>
                    <a:pt x="31265" y="46217"/>
                  </a:cubicBezTo>
                  <a:cubicBezTo>
                    <a:pt x="22020" y="52773"/>
                    <a:pt x="14120" y="61177"/>
                    <a:pt x="8237" y="70926"/>
                  </a:cubicBezTo>
                  <a:cubicBezTo>
                    <a:pt x="2858" y="80171"/>
                    <a:pt x="1" y="90761"/>
                    <a:pt x="169" y="101518"/>
                  </a:cubicBezTo>
                  <a:cubicBezTo>
                    <a:pt x="505" y="112948"/>
                    <a:pt x="4203" y="124042"/>
                    <a:pt x="10590" y="133791"/>
                  </a:cubicBezTo>
                  <a:cubicBezTo>
                    <a:pt x="28408" y="160853"/>
                    <a:pt x="59336" y="175309"/>
                    <a:pt x="88415" y="187075"/>
                  </a:cubicBezTo>
                  <a:cubicBezTo>
                    <a:pt x="103711" y="193294"/>
                    <a:pt x="119680" y="198169"/>
                    <a:pt x="135984" y="201531"/>
                  </a:cubicBezTo>
                  <a:cubicBezTo>
                    <a:pt x="147865" y="203961"/>
                    <a:pt x="159855" y="205307"/>
                    <a:pt x="171953" y="205307"/>
                  </a:cubicBezTo>
                  <a:cubicBezTo>
                    <a:pt x="174917" y="205307"/>
                    <a:pt x="177887" y="205226"/>
                    <a:pt x="180864" y="205060"/>
                  </a:cubicBezTo>
                  <a:cubicBezTo>
                    <a:pt x="194983" y="204220"/>
                    <a:pt x="208935" y="200522"/>
                    <a:pt x="221709" y="194303"/>
                  </a:cubicBezTo>
                  <a:cubicBezTo>
                    <a:pt x="233475" y="188084"/>
                    <a:pt x="243393" y="179007"/>
                    <a:pt x="250789" y="167913"/>
                  </a:cubicBezTo>
                  <a:cubicBezTo>
                    <a:pt x="252301" y="165392"/>
                    <a:pt x="253814" y="162870"/>
                    <a:pt x="255159" y="160349"/>
                  </a:cubicBezTo>
                  <a:cubicBezTo>
                    <a:pt x="257344" y="155979"/>
                    <a:pt x="257848" y="151104"/>
                    <a:pt x="256504" y="146566"/>
                  </a:cubicBezTo>
                  <a:cubicBezTo>
                    <a:pt x="260538" y="143876"/>
                    <a:pt x="264068" y="140683"/>
                    <a:pt x="267093" y="137153"/>
                  </a:cubicBezTo>
                  <a:cubicBezTo>
                    <a:pt x="277178" y="124546"/>
                    <a:pt x="285919" y="106729"/>
                    <a:pt x="280372" y="90088"/>
                  </a:cubicBezTo>
                  <a:cubicBezTo>
                    <a:pt x="277178" y="81011"/>
                    <a:pt x="270623" y="73784"/>
                    <a:pt x="261882" y="69750"/>
                  </a:cubicBezTo>
                  <a:cubicBezTo>
                    <a:pt x="261546" y="69077"/>
                    <a:pt x="261378" y="68405"/>
                    <a:pt x="261042" y="67901"/>
                  </a:cubicBezTo>
                  <a:cubicBezTo>
                    <a:pt x="262050" y="61009"/>
                    <a:pt x="262219" y="53949"/>
                    <a:pt x="261378" y="47058"/>
                  </a:cubicBezTo>
                  <a:cubicBezTo>
                    <a:pt x="260706" y="42183"/>
                    <a:pt x="260033" y="37309"/>
                    <a:pt x="259193" y="32602"/>
                  </a:cubicBezTo>
                  <a:cubicBezTo>
                    <a:pt x="258353" y="27896"/>
                    <a:pt x="257176" y="22013"/>
                    <a:pt x="253142" y="18315"/>
                  </a:cubicBezTo>
                  <a:cubicBezTo>
                    <a:pt x="251965" y="16970"/>
                    <a:pt x="250620" y="15961"/>
                    <a:pt x="249108" y="15121"/>
                  </a:cubicBezTo>
                  <a:cubicBezTo>
                    <a:pt x="246082" y="13440"/>
                    <a:pt x="242720" y="12600"/>
                    <a:pt x="239359" y="12600"/>
                  </a:cubicBezTo>
                  <a:cubicBezTo>
                    <a:pt x="235997" y="12600"/>
                    <a:pt x="232635" y="13440"/>
                    <a:pt x="229609" y="15121"/>
                  </a:cubicBezTo>
                  <a:cubicBezTo>
                    <a:pt x="228937" y="15457"/>
                    <a:pt x="228433" y="15793"/>
                    <a:pt x="227929" y="15961"/>
                  </a:cubicBezTo>
                  <a:lnTo>
                    <a:pt x="220028" y="20500"/>
                  </a:lnTo>
                  <a:lnTo>
                    <a:pt x="211792" y="25206"/>
                  </a:lnTo>
                  <a:cubicBezTo>
                    <a:pt x="208430" y="20332"/>
                    <a:pt x="204396" y="15793"/>
                    <a:pt x="200026" y="11927"/>
                  </a:cubicBezTo>
                  <a:cubicBezTo>
                    <a:pt x="197673" y="9742"/>
                    <a:pt x="195488" y="8061"/>
                    <a:pt x="193134" y="6044"/>
                  </a:cubicBezTo>
                  <a:cubicBezTo>
                    <a:pt x="191622" y="4699"/>
                    <a:pt x="189941" y="3355"/>
                    <a:pt x="188092" y="2178"/>
                  </a:cubicBezTo>
                  <a:cubicBezTo>
                    <a:pt x="185535" y="717"/>
                    <a:pt x="182632" y="0"/>
                    <a:pt x="179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6"/>
            <p:cNvSpPr/>
            <p:nvPr/>
          </p:nvSpPr>
          <p:spPr>
            <a:xfrm>
              <a:off x="158275" y="1510750"/>
              <a:ext cx="3857650" cy="3235650"/>
            </a:xfrm>
            <a:custGeom>
              <a:avLst/>
              <a:gdLst/>
              <a:ahLst/>
              <a:cxnLst/>
              <a:rect l="l" t="t" r="r" b="b"/>
              <a:pathLst>
                <a:path w="154306" h="129426" extrusionOk="0">
                  <a:moveTo>
                    <a:pt x="71488" y="0"/>
                  </a:moveTo>
                  <a:cubicBezTo>
                    <a:pt x="65085" y="0"/>
                    <a:pt x="58785" y="1669"/>
                    <a:pt x="53116" y="4872"/>
                  </a:cubicBezTo>
                  <a:cubicBezTo>
                    <a:pt x="10422" y="28237"/>
                    <a:pt x="0" y="77318"/>
                    <a:pt x="76312" y="112953"/>
                  </a:cubicBezTo>
                  <a:cubicBezTo>
                    <a:pt x="89759" y="119340"/>
                    <a:pt x="103543" y="124719"/>
                    <a:pt x="117662" y="129426"/>
                  </a:cubicBezTo>
                  <a:lnTo>
                    <a:pt x="125898" y="118500"/>
                  </a:lnTo>
                  <a:lnTo>
                    <a:pt x="115309" y="110936"/>
                  </a:lnTo>
                  <a:lnTo>
                    <a:pt x="134471" y="107070"/>
                  </a:lnTo>
                  <a:lnTo>
                    <a:pt x="135648" y="105557"/>
                  </a:lnTo>
                  <a:lnTo>
                    <a:pt x="127915" y="91606"/>
                  </a:lnTo>
                  <a:lnTo>
                    <a:pt x="144052" y="91606"/>
                  </a:lnTo>
                  <a:lnTo>
                    <a:pt x="141026" y="76814"/>
                  </a:lnTo>
                  <a:lnTo>
                    <a:pt x="154305" y="80512"/>
                  </a:lnTo>
                  <a:lnTo>
                    <a:pt x="154137" y="80008"/>
                  </a:lnTo>
                  <a:lnTo>
                    <a:pt x="63706" y="10755"/>
                  </a:lnTo>
                  <a:cubicBezTo>
                    <a:pt x="67908" y="6553"/>
                    <a:pt x="72951" y="3023"/>
                    <a:pt x="78498" y="670"/>
                  </a:cubicBezTo>
                  <a:cubicBezTo>
                    <a:pt x="76165" y="222"/>
                    <a:pt x="73820" y="0"/>
                    <a:pt x="71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6"/>
            <p:cNvSpPr/>
            <p:nvPr/>
          </p:nvSpPr>
          <p:spPr>
            <a:xfrm>
              <a:off x="3099825" y="4473225"/>
              <a:ext cx="466450" cy="323600"/>
            </a:xfrm>
            <a:custGeom>
              <a:avLst/>
              <a:gdLst/>
              <a:ahLst/>
              <a:cxnLst/>
              <a:rect l="l" t="t" r="r" b="b"/>
              <a:pathLst>
                <a:path w="18658" h="12944" extrusionOk="0">
                  <a:moveTo>
                    <a:pt x="8236" y="1"/>
                  </a:moveTo>
                  <a:lnTo>
                    <a:pt x="0" y="10927"/>
                  </a:lnTo>
                  <a:cubicBezTo>
                    <a:pt x="2353" y="11599"/>
                    <a:pt x="4538" y="12271"/>
                    <a:pt x="6724" y="12944"/>
                  </a:cubicBezTo>
                  <a:lnTo>
                    <a:pt x="18658" y="7229"/>
                  </a:lnTo>
                  <a:lnTo>
                    <a:pt x="82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6"/>
            <p:cNvSpPr/>
            <p:nvPr/>
          </p:nvSpPr>
          <p:spPr>
            <a:xfrm>
              <a:off x="3515825" y="4149675"/>
              <a:ext cx="50450" cy="37825"/>
            </a:xfrm>
            <a:custGeom>
              <a:avLst/>
              <a:gdLst/>
              <a:ahLst/>
              <a:cxnLst/>
              <a:rect l="l" t="t" r="r" b="b"/>
              <a:pathLst>
                <a:path w="2018" h="1513" extrusionOk="0">
                  <a:moveTo>
                    <a:pt x="1177" y="0"/>
                  </a:moveTo>
                  <a:lnTo>
                    <a:pt x="1" y="1513"/>
                  </a:lnTo>
                  <a:lnTo>
                    <a:pt x="2018" y="1177"/>
                  </a:lnTo>
                  <a:lnTo>
                    <a:pt x="11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6"/>
            <p:cNvSpPr/>
            <p:nvPr/>
          </p:nvSpPr>
          <p:spPr>
            <a:xfrm>
              <a:off x="1691564" y="1527764"/>
              <a:ext cx="2710994" cy="2139151"/>
            </a:xfrm>
            <a:custGeom>
              <a:avLst/>
              <a:gdLst/>
              <a:ahLst/>
              <a:cxnLst/>
              <a:rect l="l" t="t" r="r" b="b"/>
              <a:pathLst>
                <a:path w="98501" h="79338" extrusionOk="0">
                  <a:moveTo>
                    <a:pt x="14625" y="0"/>
                  </a:moveTo>
                  <a:cubicBezTo>
                    <a:pt x="9246" y="2353"/>
                    <a:pt x="4203" y="5715"/>
                    <a:pt x="1" y="10085"/>
                  </a:cubicBezTo>
                  <a:lnTo>
                    <a:pt x="90432" y="79338"/>
                  </a:lnTo>
                  <a:lnTo>
                    <a:pt x="90432" y="61520"/>
                  </a:lnTo>
                  <a:lnTo>
                    <a:pt x="98501" y="69084"/>
                  </a:lnTo>
                  <a:cubicBezTo>
                    <a:pt x="72111" y="40509"/>
                    <a:pt x="43536" y="5211"/>
                    <a:pt x="14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6"/>
            <p:cNvSpPr/>
            <p:nvPr/>
          </p:nvSpPr>
          <p:spPr>
            <a:xfrm>
              <a:off x="4217600" y="325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8B3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6"/>
            <p:cNvSpPr/>
            <p:nvPr/>
          </p:nvSpPr>
          <p:spPr>
            <a:xfrm>
              <a:off x="3040975" y="3065500"/>
              <a:ext cx="3206325" cy="1928900"/>
            </a:xfrm>
            <a:custGeom>
              <a:avLst/>
              <a:gdLst/>
              <a:ahLst/>
              <a:cxnLst/>
              <a:rect l="l" t="t" r="r" b="b"/>
              <a:pathLst>
                <a:path w="128253" h="77156" extrusionOk="0">
                  <a:moveTo>
                    <a:pt x="38997" y="0"/>
                  </a:moveTo>
                  <a:lnTo>
                    <a:pt x="38997" y="18322"/>
                  </a:lnTo>
                  <a:lnTo>
                    <a:pt x="25718" y="14624"/>
                  </a:lnTo>
                  <a:lnTo>
                    <a:pt x="28744" y="29248"/>
                  </a:lnTo>
                  <a:lnTo>
                    <a:pt x="12607" y="29248"/>
                  </a:lnTo>
                  <a:lnTo>
                    <a:pt x="20340" y="43367"/>
                  </a:lnTo>
                  <a:lnTo>
                    <a:pt x="21012" y="44544"/>
                  </a:lnTo>
                  <a:lnTo>
                    <a:pt x="18995" y="45048"/>
                  </a:lnTo>
                  <a:lnTo>
                    <a:pt x="1" y="48914"/>
                  </a:lnTo>
                  <a:lnTo>
                    <a:pt x="10590" y="56310"/>
                  </a:lnTo>
                  <a:lnTo>
                    <a:pt x="21012" y="63706"/>
                  </a:lnTo>
                  <a:lnTo>
                    <a:pt x="9078" y="69253"/>
                  </a:lnTo>
                  <a:cubicBezTo>
                    <a:pt x="27206" y="74432"/>
                    <a:pt x="44250" y="77155"/>
                    <a:pt x="59631" y="77155"/>
                  </a:cubicBezTo>
                  <a:cubicBezTo>
                    <a:pt x="91169" y="77155"/>
                    <a:pt x="115711" y="65706"/>
                    <a:pt x="128252" y="40510"/>
                  </a:cubicBezTo>
                  <a:lnTo>
                    <a:pt x="128252" y="40510"/>
                  </a:lnTo>
                  <a:cubicBezTo>
                    <a:pt x="128252" y="40510"/>
                    <a:pt x="121474" y="45673"/>
                    <a:pt x="107318" y="45673"/>
                  </a:cubicBezTo>
                  <a:cubicBezTo>
                    <a:pt x="103779" y="45673"/>
                    <a:pt x="99778" y="45351"/>
                    <a:pt x="95307" y="44544"/>
                  </a:cubicBezTo>
                  <a:cubicBezTo>
                    <a:pt x="87911" y="43199"/>
                    <a:pt x="80179" y="38661"/>
                    <a:pt x="72111" y="32105"/>
                  </a:cubicBezTo>
                  <a:cubicBezTo>
                    <a:pt x="63202" y="24373"/>
                    <a:pt x="54798" y="16137"/>
                    <a:pt x="47066" y="7396"/>
                  </a:cubicBezTo>
                  <a:lnTo>
                    <a:pt x="389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6"/>
            <p:cNvSpPr/>
            <p:nvPr/>
          </p:nvSpPr>
          <p:spPr>
            <a:xfrm>
              <a:off x="5503475" y="1012625"/>
              <a:ext cx="920300" cy="1031750"/>
            </a:xfrm>
            <a:custGeom>
              <a:avLst/>
              <a:gdLst/>
              <a:ahLst/>
              <a:cxnLst/>
              <a:rect l="l" t="t" r="r" b="b"/>
              <a:pathLst>
                <a:path w="36812" h="41270" extrusionOk="0">
                  <a:moveTo>
                    <a:pt x="28477" y="1"/>
                  </a:moveTo>
                  <a:cubicBezTo>
                    <a:pt x="27923" y="1"/>
                    <a:pt x="27359" y="186"/>
                    <a:pt x="26895" y="593"/>
                  </a:cubicBezTo>
                  <a:lnTo>
                    <a:pt x="1" y="15721"/>
                  </a:lnTo>
                  <a:cubicBezTo>
                    <a:pt x="11262" y="21604"/>
                    <a:pt x="27231" y="33034"/>
                    <a:pt x="32105" y="41270"/>
                  </a:cubicBezTo>
                  <a:cubicBezTo>
                    <a:pt x="36812" y="29336"/>
                    <a:pt x="32946" y="10006"/>
                    <a:pt x="30761" y="1769"/>
                  </a:cubicBezTo>
                  <a:cubicBezTo>
                    <a:pt x="30541" y="669"/>
                    <a:pt x="29528" y="1"/>
                    <a:pt x="28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6"/>
            <p:cNvSpPr/>
            <p:nvPr/>
          </p:nvSpPr>
          <p:spPr>
            <a:xfrm>
              <a:off x="5503475" y="1011700"/>
              <a:ext cx="743825" cy="604050"/>
            </a:xfrm>
            <a:custGeom>
              <a:avLst/>
              <a:gdLst/>
              <a:ahLst/>
              <a:cxnLst/>
              <a:rect l="l" t="t" r="r" b="b"/>
              <a:pathLst>
                <a:path w="29753" h="24162" extrusionOk="0">
                  <a:moveTo>
                    <a:pt x="28522" y="0"/>
                  </a:moveTo>
                  <a:cubicBezTo>
                    <a:pt x="27894" y="0"/>
                    <a:pt x="27302" y="223"/>
                    <a:pt x="26895" y="630"/>
                  </a:cubicBezTo>
                  <a:lnTo>
                    <a:pt x="1" y="15758"/>
                  </a:lnTo>
                  <a:cubicBezTo>
                    <a:pt x="4875" y="18279"/>
                    <a:pt x="9414" y="21136"/>
                    <a:pt x="13784" y="24162"/>
                  </a:cubicBezTo>
                  <a:cubicBezTo>
                    <a:pt x="16977" y="14917"/>
                    <a:pt x="21684" y="6513"/>
                    <a:pt x="29752" y="293"/>
                  </a:cubicBezTo>
                  <a:cubicBezTo>
                    <a:pt x="29354" y="95"/>
                    <a:pt x="28930" y="0"/>
                    <a:pt x="285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6"/>
            <p:cNvSpPr/>
            <p:nvPr/>
          </p:nvSpPr>
          <p:spPr>
            <a:xfrm>
              <a:off x="2120700" y="1404825"/>
              <a:ext cx="3197900" cy="2543150"/>
            </a:xfrm>
            <a:custGeom>
              <a:avLst/>
              <a:gdLst/>
              <a:ahLst/>
              <a:cxnLst/>
              <a:rect l="l" t="t" r="r" b="b"/>
              <a:pathLst>
                <a:path w="127916" h="101726" extrusionOk="0">
                  <a:moveTo>
                    <a:pt x="24683" y="0"/>
                  </a:moveTo>
                  <a:cubicBezTo>
                    <a:pt x="23779" y="0"/>
                    <a:pt x="22891" y="11"/>
                    <a:pt x="22020" y="33"/>
                  </a:cubicBezTo>
                  <a:cubicBezTo>
                    <a:pt x="14456" y="201"/>
                    <a:pt x="6892" y="1882"/>
                    <a:pt x="1" y="4907"/>
                  </a:cubicBezTo>
                  <a:cubicBezTo>
                    <a:pt x="28912" y="10118"/>
                    <a:pt x="57487" y="45416"/>
                    <a:pt x="83877" y="73991"/>
                  </a:cubicBezTo>
                  <a:cubicBezTo>
                    <a:pt x="91609" y="82732"/>
                    <a:pt x="100013" y="90968"/>
                    <a:pt x="108922" y="98532"/>
                  </a:cubicBezTo>
                  <a:lnTo>
                    <a:pt x="127916" y="101726"/>
                  </a:lnTo>
                  <a:cubicBezTo>
                    <a:pt x="107241" y="88111"/>
                    <a:pt x="69757" y="56678"/>
                    <a:pt x="68581" y="45080"/>
                  </a:cubicBezTo>
                  <a:cubicBezTo>
                    <a:pt x="70598" y="33650"/>
                    <a:pt x="75304" y="22893"/>
                    <a:pt x="82364" y="13648"/>
                  </a:cubicBezTo>
                  <a:cubicBezTo>
                    <a:pt x="83204" y="12303"/>
                    <a:pt x="84381" y="11126"/>
                    <a:pt x="85389" y="9950"/>
                  </a:cubicBezTo>
                  <a:lnTo>
                    <a:pt x="90600" y="7597"/>
                  </a:lnTo>
                  <a:cubicBezTo>
                    <a:pt x="90600" y="7597"/>
                    <a:pt x="83372" y="7260"/>
                    <a:pt x="81523" y="6924"/>
                  </a:cubicBezTo>
                  <a:cubicBezTo>
                    <a:pt x="72356" y="5155"/>
                    <a:pt x="44722" y="0"/>
                    <a:pt x="246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6"/>
            <p:cNvSpPr/>
            <p:nvPr/>
          </p:nvSpPr>
          <p:spPr>
            <a:xfrm>
              <a:off x="5835450" y="2355325"/>
              <a:ext cx="1340525" cy="1466600"/>
            </a:xfrm>
            <a:custGeom>
              <a:avLst/>
              <a:gdLst/>
              <a:ahLst/>
              <a:cxnLst/>
              <a:rect l="l" t="t" r="r" b="b"/>
              <a:pathLst>
                <a:path w="53621" h="58664" extrusionOk="0">
                  <a:moveTo>
                    <a:pt x="25214" y="0"/>
                  </a:moveTo>
                  <a:lnTo>
                    <a:pt x="25214" y="0"/>
                  </a:lnTo>
                  <a:cubicBezTo>
                    <a:pt x="28576" y="8069"/>
                    <a:pt x="28744" y="17145"/>
                    <a:pt x="25718" y="25214"/>
                  </a:cubicBezTo>
                  <a:cubicBezTo>
                    <a:pt x="20339" y="38829"/>
                    <a:pt x="1" y="58663"/>
                    <a:pt x="1" y="58663"/>
                  </a:cubicBezTo>
                  <a:cubicBezTo>
                    <a:pt x="1" y="58663"/>
                    <a:pt x="15633" y="55638"/>
                    <a:pt x="25718" y="47569"/>
                  </a:cubicBezTo>
                  <a:cubicBezTo>
                    <a:pt x="37652" y="37988"/>
                    <a:pt x="53621" y="7060"/>
                    <a:pt x="25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6"/>
            <p:cNvSpPr/>
            <p:nvPr/>
          </p:nvSpPr>
          <p:spPr>
            <a:xfrm>
              <a:off x="4402500" y="695650"/>
              <a:ext cx="865675" cy="869675"/>
            </a:xfrm>
            <a:custGeom>
              <a:avLst/>
              <a:gdLst/>
              <a:ahLst/>
              <a:cxnLst/>
              <a:rect l="l" t="t" r="r" b="b"/>
              <a:pathLst>
                <a:path w="34627" h="34787" extrusionOk="0">
                  <a:moveTo>
                    <a:pt x="12655" y="0"/>
                  </a:moveTo>
                  <a:cubicBezTo>
                    <a:pt x="9354" y="0"/>
                    <a:pt x="4122" y="14902"/>
                    <a:pt x="1177" y="28232"/>
                  </a:cubicBezTo>
                  <a:cubicBezTo>
                    <a:pt x="841" y="30585"/>
                    <a:pt x="337" y="32770"/>
                    <a:pt x="0" y="34787"/>
                  </a:cubicBezTo>
                  <a:cubicBezTo>
                    <a:pt x="1345" y="33946"/>
                    <a:pt x="2690" y="33106"/>
                    <a:pt x="4203" y="32266"/>
                  </a:cubicBezTo>
                  <a:cubicBezTo>
                    <a:pt x="13952" y="28063"/>
                    <a:pt x="24205" y="25206"/>
                    <a:pt x="34627" y="23861"/>
                  </a:cubicBezTo>
                  <a:cubicBezTo>
                    <a:pt x="31265" y="14280"/>
                    <a:pt x="16305" y="2850"/>
                    <a:pt x="13448" y="329"/>
                  </a:cubicBezTo>
                  <a:cubicBezTo>
                    <a:pt x="13199" y="106"/>
                    <a:pt x="12934" y="0"/>
                    <a:pt x="12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6"/>
            <p:cNvSpPr/>
            <p:nvPr/>
          </p:nvSpPr>
          <p:spPr>
            <a:xfrm>
              <a:off x="4696650" y="697550"/>
              <a:ext cx="567325" cy="699700"/>
            </a:xfrm>
            <a:custGeom>
              <a:avLst/>
              <a:gdLst/>
              <a:ahLst/>
              <a:cxnLst/>
              <a:rect l="l" t="t" r="r" b="b"/>
              <a:pathLst>
                <a:path w="22693" h="27988" extrusionOk="0">
                  <a:moveTo>
                    <a:pt x="841" y="1"/>
                  </a:moveTo>
                  <a:cubicBezTo>
                    <a:pt x="547" y="1"/>
                    <a:pt x="253" y="85"/>
                    <a:pt x="1" y="253"/>
                  </a:cubicBezTo>
                  <a:cubicBezTo>
                    <a:pt x="1" y="421"/>
                    <a:pt x="1" y="589"/>
                    <a:pt x="169" y="589"/>
                  </a:cubicBezTo>
                  <a:cubicBezTo>
                    <a:pt x="2690" y="9498"/>
                    <a:pt x="4035" y="18743"/>
                    <a:pt x="3867" y="27987"/>
                  </a:cubicBezTo>
                  <a:cubicBezTo>
                    <a:pt x="9918" y="25970"/>
                    <a:pt x="16305" y="24626"/>
                    <a:pt x="22693" y="23953"/>
                  </a:cubicBezTo>
                  <a:cubicBezTo>
                    <a:pt x="19499" y="14204"/>
                    <a:pt x="4539" y="2774"/>
                    <a:pt x="1682" y="253"/>
                  </a:cubicBezTo>
                  <a:cubicBezTo>
                    <a:pt x="1429" y="85"/>
                    <a:pt x="1135" y="1"/>
                    <a:pt x="8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6"/>
            <p:cNvSpPr/>
            <p:nvPr/>
          </p:nvSpPr>
          <p:spPr>
            <a:xfrm>
              <a:off x="3831000" y="1287000"/>
              <a:ext cx="2630600" cy="2725475"/>
            </a:xfrm>
            <a:custGeom>
              <a:avLst/>
              <a:gdLst/>
              <a:ahLst/>
              <a:cxnLst/>
              <a:rect l="l" t="t" r="r" b="b"/>
              <a:pathLst>
                <a:path w="105224" h="109019" extrusionOk="0">
                  <a:moveTo>
                    <a:pt x="52576" y="0"/>
                  </a:moveTo>
                  <a:cubicBezTo>
                    <a:pt x="51917" y="0"/>
                    <a:pt x="51256" y="13"/>
                    <a:pt x="50595" y="39"/>
                  </a:cubicBezTo>
                  <a:cubicBezTo>
                    <a:pt x="45048" y="39"/>
                    <a:pt x="39669" y="1048"/>
                    <a:pt x="34627" y="3065"/>
                  </a:cubicBezTo>
                  <a:cubicBezTo>
                    <a:pt x="27903" y="5418"/>
                    <a:pt x="22020" y="9452"/>
                    <a:pt x="17145" y="14663"/>
                  </a:cubicBezTo>
                  <a:cubicBezTo>
                    <a:pt x="15969" y="15839"/>
                    <a:pt x="14960" y="17016"/>
                    <a:pt x="13952" y="18361"/>
                  </a:cubicBezTo>
                  <a:cubicBezTo>
                    <a:pt x="6892" y="27606"/>
                    <a:pt x="2186" y="38363"/>
                    <a:pt x="0" y="49793"/>
                  </a:cubicBezTo>
                  <a:cubicBezTo>
                    <a:pt x="0" y="49793"/>
                    <a:pt x="13279" y="40716"/>
                    <a:pt x="26726" y="38027"/>
                  </a:cubicBezTo>
                  <a:cubicBezTo>
                    <a:pt x="28712" y="37512"/>
                    <a:pt x="30730" y="37255"/>
                    <a:pt x="32751" y="37255"/>
                  </a:cubicBezTo>
                  <a:cubicBezTo>
                    <a:pt x="35351" y="37255"/>
                    <a:pt x="37957" y="37680"/>
                    <a:pt x="40510" y="38531"/>
                  </a:cubicBezTo>
                  <a:cubicBezTo>
                    <a:pt x="44544" y="39876"/>
                    <a:pt x="47906" y="45423"/>
                    <a:pt x="50931" y="52819"/>
                  </a:cubicBezTo>
                  <a:cubicBezTo>
                    <a:pt x="57150" y="69291"/>
                    <a:pt x="61016" y="94841"/>
                    <a:pt x="62697" y="107784"/>
                  </a:cubicBezTo>
                  <a:cubicBezTo>
                    <a:pt x="64580" y="108607"/>
                    <a:pt x="66627" y="109019"/>
                    <a:pt x="68724" y="109019"/>
                  </a:cubicBezTo>
                  <a:cubicBezTo>
                    <a:pt x="69623" y="109019"/>
                    <a:pt x="70530" y="108943"/>
                    <a:pt x="71438" y="108792"/>
                  </a:cubicBezTo>
                  <a:cubicBezTo>
                    <a:pt x="73455" y="108120"/>
                    <a:pt x="75472" y="106775"/>
                    <a:pt x="76985" y="105094"/>
                  </a:cubicBezTo>
                  <a:cubicBezTo>
                    <a:pt x="74127" y="92488"/>
                    <a:pt x="76649" y="70804"/>
                    <a:pt x="80851" y="54668"/>
                  </a:cubicBezTo>
                  <a:cubicBezTo>
                    <a:pt x="83540" y="43238"/>
                    <a:pt x="87070" y="34497"/>
                    <a:pt x="90096" y="33657"/>
                  </a:cubicBezTo>
                  <a:cubicBezTo>
                    <a:pt x="90465" y="33534"/>
                    <a:pt x="90863" y="33475"/>
                    <a:pt x="91284" y="33475"/>
                  </a:cubicBezTo>
                  <a:cubicBezTo>
                    <a:pt x="94887" y="33475"/>
                    <a:pt x="100258" y="37767"/>
                    <a:pt x="105224" y="42733"/>
                  </a:cubicBezTo>
                  <a:cubicBezTo>
                    <a:pt x="103543" y="37859"/>
                    <a:pt x="101526" y="33321"/>
                    <a:pt x="99004" y="29118"/>
                  </a:cubicBezTo>
                  <a:cubicBezTo>
                    <a:pt x="93458" y="19033"/>
                    <a:pt x="85221" y="10965"/>
                    <a:pt x="75304" y="5418"/>
                  </a:cubicBezTo>
                  <a:cubicBezTo>
                    <a:pt x="68168" y="1850"/>
                    <a:pt x="60460" y="0"/>
                    <a:pt x="525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6"/>
            <p:cNvSpPr/>
            <p:nvPr/>
          </p:nvSpPr>
          <p:spPr>
            <a:xfrm>
              <a:off x="5318575" y="3786600"/>
              <a:ext cx="516900" cy="289075"/>
            </a:xfrm>
            <a:custGeom>
              <a:avLst/>
              <a:gdLst/>
              <a:ahLst/>
              <a:cxnLst/>
              <a:rect l="l" t="t" r="r" b="b"/>
              <a:pathLst>
                <a:path w="20676" h="11563" extrusionOk="0">
                  <a:moveTo>
                    <a:pt x="14201" y="0"/>
                  </a:moveTo>
                  <a:cubicBezTo>
                    <a:pt x="6025" y="0"/>
                    <a:pt x="1" y="6455"/>
                    <a:pt x="1" y="6455"/>
                  </a:cubicBezTo>
                  <a:cubicBezTo>
                    <a:pt x="1" y="6455"/>
                    <a:pt x="3026" y="10489"/>
                    <a:pt x="11767" y="11497"/>
                  </a:cubicBezTo>
                  <a:cubicBezTo>
                    <a:pt x="12147" y="11541"/>
                    <a:pt x="12511" y="11562"/>
                    <a:pt x="12859" y="11562"/>
                  </a:cubicBezTo>
                  <a:cubicBezTo>
                    <a:pt x="20522" y="11562"/>
                    <a:pt x="20676" y="1412"/>
                    <a:pt x="20676" y="1412"/>
                  </a:cubicBezTo>
                  <a:cubicBezTo>
                    <a:pt x="18423" y="404"/>
                    <a:pt x="16245" y="0"/>
                    <a:pt x="14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6"/>
            <p:cNvSpPr/>
            <p:nvPr/>
          </p:nvSpPr>
          <p:spPr>
            <a:xfrm>
              <a:off x="5999325" y="2776600"/>
              <a:ext cx="264775" cy="142175"/>
            </a:xfrm>
            <a:custGeom>
              <a:avLst/>
              <a:gdLst/>
              <a:ahLst/>
              <a:cxnLst/>
              <a:rect l="l" t="t" r="r" b="b"/>
              <a:pathLst>
                <a:path w="10591" h="5687" extrusionOk="0">
                  <a:moveTo>
                    <a:pt x="3027" y="1135"/>
                  </a:moveTo>
                  <a:cubicBezTo>
                    <a:pt x="3027" y="1219"/>
                    <a:pt x="3069" y="1303"/>
                    <a:pt x="3111" y="1387"/>
                  </a:cubicBezTo>
                  <a:lnTo>
                    <a:pt x="3111" y="1387"/>
                  </a:lnTo>
                  <a:lnTo>
                    <a:pt x="3027" y="1303"/>
                  </a:lnTo>
                  <a:lnTo>
                    <a:pt x="3027" y="1303"/>
                  </a:lnTo>
                  <a:cubicBezTo>
                    <a:pt x="3052" y="1328"/>
                    <a:pt x="3066" y="1338"/>
                    <a:pt x="3072" y="1338"/>
                  </a:cubicBezTo>
                  <a:cubicBezTo>
                    <a:pt x="3085" y="1338"/>
                    <a:pt x="3056" y="1284"/>
                    <a:pt x="3027" y="1240"/>
                  </a:cubicBezTo>
                  <a:lnTo>
                    <a:pt x="3027" y="1240"/>
                  </a:lnTo>
                  <a:cubicBezTo>
                    <a:pt x="3027" y="1258"/>
                    <a:pt x="3027" y="1279"/>
                    <a:pt x="3027" y="1303"/>
                  </a:cubicBezTo>
                  <a:cubicBezTo>
                    <a:pt x="2983" y="1215"/>
                    <a:pt x="2973" y="1185"/>
                    <a:pt x="2980" y="1185"/>
                  </a:cubicBezTo>
                  <a:lnTo>
                    <a:pt x="2980" y="1185"/>
                  </a:lnTo>
                  <a:cubicBezTo>
                    <a:pt x="2986" y="1185"/>
                    <a:pt x="3007" y="1210"/>
                    <a:pt x="3027" y="1240"/>
                  </a:cubicBezTo>
                  <a:lnTo>
                    <a:pt x="3027" y="1240"/>
                  </a:lnTo>
                  <a:cubicBezTo>
                    <a:pt x="3027" y="1135"/>
                    <a:pt x="3027" y="1135"/>
                    <a:pt x="3027" y="1135"/>
                  </a:cubicBezTo>
                  <a:close/>
                  <a:moveTo>
                    <a:pt x="1" y="1471"/>
                  </a:moveTo>
                  <a:lnTo>
                    <a:pt x="1" y="1639"/>
                  </a:lnTo>
                  <a:cubicBezTo>
                    <a:pt x="1" y="1591"/>
                    <a:pt x="3" y="1544"/>
                    <a:pt x="6" y="1498"/>
                  </a:cubicBezTo>
                  <a:lnTo>
                    <a:pt x="6" y="1498"/>
                  </a:lnTo>
                  <a:cubicBezTo>
                    <a:pt x="4" y="1489"/>
                    <a:pt x="2" y="1480"/>
                    <a:pt x="1" y="1471"/>
                  </a:cubicBezTo>
                  <a:close/>
                  <a:moveTo>
                    <a:pt x="1598" y="0"/>
                  </a:moveTo>
                  <a:cubicBezTo>
                    <a:pt x="835" y="0"/>
                    <a:pt x="71" y="500"/>
                    <a:pt x="6" y="1498"/>
                  </a:cubicBezTo>
                  <a:lnTo>
                    <a:pt x="6" y="1498"/>
                  </a:lnTo>
                  <a:cubicBezTo>
                    <a:pt x="178" y="2495"/>
                    <a:pt x="681" y="3326"/>
                    <a:pt x="1514" y="3992"/>
                  </a:cubicBezTo>
                  <a:cubicBezTo>
                    <a:pt x="2522" y="4833"/>
                    <a:pt x="3699" y="5505"/>
                    <a:pt x="5044" y="5673"/>
                  </a:cubicBezTo>
                  <a:cubicBezTo>
                    <a:pt x="5163" y="5682"/>
                    <a:pt x="5282" y="5686"/>
                    <a:pt x="5401" y="5686"/>
                  </a:cubicBezTo>
                  <a:cubicBezTo>
                    <a:pt x="7615" y="5686"/>
                    <a:pt x="9625" y="4218"/>
                    <a:pt x="10422" y="2143"/>
                  </a:cubicBezTo>
                  <a:cubicBezTo>
                    <a:pt x="10591" y="1303"/>
                    <a:pt x="10086" y="463"/>
                    <a:pt x="9246" y="294"/>
                  </a:cubicBezTo>
                  <a:cubicBezTo>
                    <a:pt x="9066" y="223"/>
                    <a:pt x="8887" y="189"/>
                    <a:pt x="8714" y="189"/>
                  </a:cubicBezTo>
                  <a:cubicBezTo>
                    <a:pt x="8077" y="189"/>
                    <a:pt x="7529" y="642"/>
                    <a:pt x="7397" y="1303"/>
                  </a:cubicBezTo>
                  <a:cubicBezTo>
                    <a:pt x="7449" y="1199"/>
                    <a:pt x="7469" y="1159"/>
                    <a:pt x="7471" y="1159"/>
                  </a:cubicBezTo>
                  <a:lnTo>
                    <a:pt x="7471" y="1159"/>
                  </a:lnTo>
                  <a:cubicBezTo>
                    <a:pt x="7477" y="1159"/>
                    <a:pt x="7397" y="1355"/>
                    <a:pt x="7397" y="1471"/>
                  </a:cubicBezTo>
                  <a:cubicBezTo>
                    <a:pt x="7397" y="1580"/>
                    <a:pt x="7327" y="1618"/>
                    <a:pt x="7277" y="1677"/>
                  </a:cubicBezTo>
                  <a:lnTo>
                    <a:pt x="7277" y="1677"/>
                  </a:lnTo>
                  <a:cubicBezTo>
                    <a:pt x="7278" y="1663"/>
                    <a:pt x="7273" y="1658"/>
                    <a:pt x="7266" y="1658"/>
                  </a:cubicBezTo>
                  <a:cubicBezTo>
                    <a:pt x="7229" y="1658"/>
                    <a:pt x="7117" y="1807"/>
                    <a:pt x="7229" y="1807"/>
                  </a:cubicBezTo>
                  <a:cubicBezTo>
                    <a:pt x="7229" y="1748"/>
                    <a:pt x="7250" y="1709"/>
                    <a:pt x="7277" y="1677"/>
                  </a:cubicBezTo>
                  <a:lnTo>
                    <a:pt x="7277" y="1677"/>
                  </a:lnTo>
                  <a:cubicBezTo>
                    <a:pt x="7276" y="1698"/>
                    <a:pt x="7263" y="1739"/>
                    <a:pt x="7229" y="1807"/>
                  </a:cubicBezTo>
                  <a:lnTo>
                    <a:pt x="6725" y="2143"/>
                  </a:lnTo>
                  <a:lnTo>
                    <a:pt x="6556" y="2312"/>
                  </a:lnTo>
                  <a:cubicBezTo>
                    <a:pt x="6388" y="2312"/>
                    <a:pt x="6220" y="2312"/>
                    <a:pt x="6052" y="2480"/>
                  </a:cubicBezTo>
                  <a:lnTo>
                    <a:pt x="4539" y="2480"/>
                  </a:lnTo>
                  <a:lnTo>
                    <a:pt x="3867" y="2143"/>
                  </a:lnTo>
                  <a:lnTo>
                    <a:pt x="3195" y="1471"/>
                  </a:lnTo>
                  <a:lnTo>
                    <a:pt x="3188" y="1464"/>
                  </a:lnTo>
                  <a:lnTo>
                    <a:pt x="3188" y="1464"/>
                  </a:lnTo>
                  <a:cubicBezTo>
                    <a:pt x="3107" y="488"/>
                    <a:pt x="235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6"/>
            <p:cNvSpPr/>
            <p:nvPr/>
          </p:nvSpPr>
          <p:spPr>
            <a:xfrm>
              <a:off x="4457975" y="2799700"/>
              <a:ext cx="268125" cy="153425"/>
            </a:xfrm>
            <a:custGeom>
              <a:avLst/>
              <a:gdLst/>
              <a:ahLst/>
              <a:cxnLst/>
              <a:rect l="l" t="t" r="r" b="b"/>
              <a:pathLst>
                <a:path w="10725" h="6137" extrusionOk="0">
                  <a:moveTo>
                    <a:pt x="9131" y="1"/>
                  </a:moveTo>
                  <a:cubicBezTo>
                    <a:pt x="8446" y="1"/>
                    <a:pt x="7839" y="351"/>
                    <a:pt x="7699" y="1051"/>
                  </a:cubicBezTo>
                  <a:cubicBezTo>
                    <a:pt x="7699" y="1219"/>
                    <a:pt x="7699" y="1388"/>
                    <a:pt x="7699" y="1556"/>
                  </a:cubicBezTo>
                  <a:cubicBezTo>
                    <a:pt x="7531" y="1724"/>
                    <a:pt x="7531" y="1724"/>
                    <a:pt x="7531" y="1892"/>
                  </a:cubicBezTo>
                  <a:lnTo>
                    <a:pt x="7362" y="2060"/>
                  </a:lnTo>
                  <a:cubicBezTo>
                    <a:pt x="7362" y="2060"/>
                    <a:pt x="7255" y="2275"/>
                    <a:pt x="7298" y="2275"/>
                  </a:cubicBezTo>
                  <a:cubicBezTo>
                    <a:pt x="7309" y="2275"/>
                    <a:pt x="7329" y="2262"/>
                    <a:pt x="7362" y="2228"/>
                  </a:cubicBezTo>
                  <a:lnTo>
                    <a:pt x="7362" y="2228"/>
                  </a:lnTo>
                  <a:lnTo>
                    <a:pt x="7194" y="2396"/>
                  </a:lnTo>
                  <a:lnTo>
                    <a:pt x="7026" y="2564"/>
                  </a:lnTo>
                  <a:cubicBezTo>
                    <a:pt x="7062" y="2529"/>
                    <a:pt x="7067" y="2516"/>
                    <a:pt x="7057" y="2516"/>
                  </a:cubicBezTo>
                  <a:cubicBezTo>
                    <a:pt x="7029" y="2516"/>
                    <a:pt x="6883" y="2613"/>
                    <a:pt x="6911" y="2613"/>
                  </a:cubicBezTo>
                  <a:cubicBezTo>
                    <a:pt x="6922" y="2613"/>
                    <a:pt x="6955" y="2600"/>
                    <a:pt x="7026" y="2564"/>
                  </a:cubicBezTo>
                  <a:lnTo>
                    <a:pt x="7026" y="2564"/>
                  </a:lnTo>
                  <a:lnTo>
                    <a:pt x="6522" y="2900"/>
                  </a:lnTo>
                  <a:lnTo>
                    <a:pt x="4841" y="2900"/>
                  </a:lnTo>
                  <a:cubicBezTo>
                    <a:pt x="4673" y="2732"/>
                    <a:pt x="4337" y="2732"/>
                    <a:pt x="4337" y="2564"/>
                  </a:cubicBezTo>
                  <a:lnTo>
                    <a:pt x="3496" y="2060"/>
                  </a:lnTo>
                  <a:cubicBezTo>
                    <a:pt x="3496" y="2060"/>
                    <a:pt x="3496" y="1892"/>
                    <a:pt x="3328" y="1892"/>
                  </a:cubicBezTo>
                  <a:lnTo>
                    <a:pt x="3160" y="1724"/>
                  </a:lnTo>
                  <a:lnTo>
                    <a:pt x="3160" y="1724"/>
                  </a:lnTo>
                  <a:lnTo>
                    <a:pt x="3328" y="2060"/>
                  </a:lnTo>
                  <a:cubicBezTo>
                    <a:pt x="3328" y="2145"/>
                    <a:pt x="3339" y="2209"/>
                    <a:pt x="3353" y="2254"/>
                  </a:cubicBezTo>
                  <a:lnTo>
                    <a:pt x="3353" y="2254"/>
                  </a:lnTo>
                  <a:cubicBezTo>
                    <a:pt x="3345" y="2245"/>
                    <a:pt x="3337" y="2237"/>
                    <a:pt x="3328" y="2228"/>
                  </a:cubicBezTo>
                  <a:cubicBezTo>
                    <a:pt x="3127" y="1421"/>
                    <a:pt x="2522" y="1072"/>
                    <a:pt x="1900" y="1072"/>
                  </a:cubicBezTo>
                  <a:cubicBezTo>
                    <a:pt x="968" y="1072"/>
                    <a:pt x="0" y="1858"/>
                    <a:pt x="303" y="3068"/>
                  </a:cubicBezTo>
                  <a:cubicBezTo>
                    <a:pt x="471" y="4077"/>
                    <a:pt x="1479" y="4581"/>
                    <a:pt x="2320" y="5254"/>
                  </a:cubicBezTo>
                  <a:cubicBezTo>
                    <a:pt x="3295" y="5811"/>
                    <a:pt x="4269" y="6137"/>
                    <a:pt x="5244" y="6137"/>
                  </a:cubicBezTo>
                  <a:cubicBezTo>
                    <a:pt x="5446" y="6137"/>
                    <a:pt x="5648" y="6123"/>
                    <a:pt x="5850" y="6094"/>
                  </a:cubicBezTo>
                  <a:cubicBezTo>
                    <a:pt x="8203" y="5926"/>
                    <a:pt x="10220" y="4245"/>
                    <a:pt x="10724" y="1892"/>
                  </a:cubicBezTo>
                  <a:cubicBezTo>
                    <a:pt x="10724" y="1556"/>
                    <a:pt x="10724" y="1051"/>
                    <a:pt x="10556" y="715"/>
                  </a:cubicBezTo>
                  <a:cubicBezTo>
                    <a:pt x="10220" y="379"/>
                    <a:pt x="9884" y="211"/>
                    <a:pt x="9548" y="43"/>
                  </a:cubicBezTo>
                  <a:cubicBezTo>
                    <a:pt x="9408" y="15"/>
                    <a:pt x="9267" y="1"/>
                    <a:pt x="9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6" name="Google Shape;1086;p56"/>
          <p:cNvSpPr/>
          <p:nvPr/>
        </p:nvSpPr>
        <p:spPr>
          <a:xfrm rot="1093982">
            <a:off x="3740574" y="3884411"/>
            <a:ext cx="825813" cy="341411"/>
          </a:xfrm>
          <a:custGeom>
            <a:avLst/>
            <a:gdLst/>
            <a:ahLst/>
            <a:cxnLst/>
            <a:rect l="l" t="t" r="r" b="b"/>
            <a:pathLst>
              <a:path w="283159" h="125941" extrusionOk="0">
                <a:moveTo>
                  <a:pt x="140445" y="90830"/>
                </a:moveTo>
                <a:cubicBezTo>
                  <a:pt x="148764" y="96339"/>
                  <a:pt x="152113" y="102821"/>
                  <a:pt x="152221" y="108223"/>
                </a:cubicBezTo>
                <a:cubicBezTo>
                  <a:pt x="152221" y="112220"/>
                  <a:pt x="150492" y="114705"/>
                  <a:pt x="148656" y="115245"/>
                </a:cubicBezTo>
                <a:cubicBezTo>
                  <a:pt x="148238" y="115353"/>
                  <a:pt x="147831" y="115403"/>
                  <a:pt x="147435" y="115403"/>
                </a:cubicBezTo>
                <a:cubicBezTo>
                  <a:pt x="144247" y="115403"/>
                  <a:pt x="141791" y="112115"/>
                  <a:pt x="140445" y="108655"/>
                </a:cubicBezTo>
                <a:cubicBezTo>
                  <a:pt x="138392" y="102929"/>
                  <a:pt x="138392" y="96663"/>
                  <a:pt x="140445" y="90830"/>
                </a:cubicBezTo>
                <a:close/>
                <a:moveTo>
                  <a:pt x="281646" y="0"/>
                </a:moveTo>
                <a:cubicBezTo>
                  <a:pt x="281294" y="0"/>
                  <a:pt x="280943" y="135"/>
                  <a:pt x="280673" y="405"/>
                </a:cubicBezTo>
                <a:cubicBezTo>
                  <a:pt x="251720" y="29466"/>
                  <a:pt x="219202" y="42322"/>
                  <a:pt x="190573" y="53774"/>
                </a:cubicBezTo>
                <a:cubicBezTo>
                  <a:pt x="178797" y="58419"/>
                  <a:pt x="167778" y="62849"/>
                  <a:pt x="157947" y="68034"/>
                </a:cubicBezTo>
                <a:cubicBezTo>
                  <a:pt x="148007" y="73220"/>
                  <a:pt x="142174" y="80026"/>
                  <a:pt x="139041" y="86940"/>
                </a:cubicBezTo>
                <a:cubicBezTo>
                  <a:pt x="133099" y="83699"/>
                  <a:pt x="126725" y="81431"/>
                  <a:pt x="120135" y="79918"/>
                </a:cubicBezTo>
                <a:cubicBezTo>
                  <a:pt x="113746" y="78421"/>
                  <a:pt x="107048" y="77677"/>
                  <a:pt x="100130" y="77677"/>
                </a:cubicBezTo>
                <a:cubicBezTo>
                  <a:pt x="86576" y="77677"/>
                  <a:pt x="72174" y="80534"/>
                  <a:pt x="57583" y="86184"/>
                </a:cubicBezTo>
                <a:cubicBezTo>
                  <a:pt x="36300" y="94719"/>
                  <a:pt x="16962" y="107359"/>
                  <a:pt x="865" y="123564"/>
                </a:cubicBezTo>
                <a:cubicBezTo>
                  <a:pt x="1" y="124428"/>
                  <a:pt x="541" y="125941"/>
                  <a:pt x="1837" y="125941"/>
                </a:cubicBezTo>
                <a:cubicBezTo>
                  <a:pt x="2162" y="125941"/>
                  <a:pt x="2486" y="125832"/>
                  <a:pt x="2702" y="125616"/>
                </a:cubicBezTo>
                <a:cubicBezTo>
                  <a:pt x="31079" y="97239"/>
                  <a:pt x="68339" y="80507"/>
                  <a:pt x="100645" y="80507"/>
                </a:cubicBezTo>
                <a:cubicBezTo>
                  <a:pt x="107204" y="80507"/>
                  <a:pt x="113559" y="81197"/>
                  <a:pt x="119595" y="82619"/>
                </a:cubicBezTo>
                <a:cubicBezTo>
                  <a:pt x="126077" y="84023"/>
                  <a:pt x="132343" y="86292"/>
                  <a:pt x="138176" y="89533"/>
                </a:cubicBezTo>
                <a:cubicBezTo>
                  <a:pt x="135692" y="96015"/>
                  <a:pt x="135692" y="103145"/>
                  <a:pt x="137960" y="109735"/>
                </a:cubicBezTo>
                <a:cubicBezTo>
                  <a:pt x="140003" y="115028"/>
                  <a:pt x="143563" y="118087"/>
                  <a:pt x="147472" y="118087"/>
                </a:cubicBezTo>
                <a:cubicBezTo>
                  <a:pt x="148111" y="118087"/>
                  <a:pt x="148759" y="118005"/>
                  <a:pt x="149412" y="117838"/>
                </a:cubicBezTo>
                <a:cubicBezTo>
                  <a:pt x="152653" y="116974"/>
                  <a:pt x="154922" y="113084"/>
                  <a:pt x="154922" y="108223"/>
                </a:cubicBezTo>
                <a:cubicBezTo>
                  <a:pt x="154814" y="101849"/>
                  <a:pt x="150924" y="94503"/>
                  <a:pt x="141417" y="88345"/>
                </a:cubicBezTo>
                <a:cubicBezTo>
                  <a:pt x="144334" y="81863"/>
                  <a:pt x="149736" y="75381"/>
                  <a:pt x="159135" y="70411"/>
                </a:cubicBezTo>
                <a:cubicBezTo>
                  <a:pt x="168858" y="65334"/>
                  <a:pt x="179878" y="60904"/>
                  <a:pt x="191545" y="56259"/>
                </a:cubicBezTo>
                <a:cubicBezTo>
                  <a:pt x="220498" y="44807"/>
                  <a:pt x="253233" y="31735"/>
                  <a:pt x="282618" y="2350"/>
                </a:cubicBezTo>
                <a:cubicBezTo>
                  <a:pt x="283158" y="1810"/>
                  <a:pt x="283158" y="945"/>
                  <a:pt x="282618" y="405"/>
                </a:cubicBezTo>
                <a:cubicBezTo>
                  <a:pt x="282348" y="135"/>
                  <a:pt x="281997" y="0"/>
                  <a:pt x="281646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56"/>
          <p:cNvSpPr/>
          <p:nvPr/>
        </p:nvSpPr>
        <p:spPr>
          <a:xfrm rot="9752861">
            <a:off x="6123999" y="3888090"/>
            <a:ext cx="887213" cy="386545"/>
          </a:xfrm>
          <a:custGeom>
            <a:avLst/>
            <a:gdLst/>
            <a:ahLst/>
            <a:cxnLst/>
            <a:rect l="l" t="t" r="r" b="b"/>
            <a:pathLst>
              <a:path w="291601" h="169925" extrusionOk="0">
                <a:moveTo>
                  <a:pt x="10928" y="1"/>
                </a:moveTo>
                <a:cubicBezTo>
                  <a:pt x="10652" y="1"/>
                  <a:pt x="10372" y="164"/>
                  <a:pt x="10285" y="531"/>
                </a:cubicBezTo>
                <a:cubicBezTo>
                  <a:pt x="8319" y="11068"/>
                  <a:pt x="7059" y="21705"/>
                  <a:pt x="6555" y="32444"/>
                </a:cubicBezTo>
                <a:cubicBezTo>
                  <a:pt x="5496" y="55483"/>
                  <a:pt x="8672" y="71616"/>
                  <a:pt x="15932" y="80539"/>
                </a:cubicBezTo>
                <a:cubicBezTo>
                  <a:pt x="20116" y="85631"/>
                  <a:pt x="25712" y="88253"/>
                  <a:pt x="32518" y="88253"/>
                </a:cubicBezTo>
                <a:cubicBezTo>
                  <a:pt x="50516" y="88253"/>
                  <a:pt x="66951" y="77413"/>
                  <a:pt x="84344" y="65969"/>
                </a:cubicBezTo>
                <a:cubicBezTo>
                  <a:pt x="102479" y="54014"/>
                  <a:pt x="121209" y="41661"/>
                  <a:pt x="142621" y="41661"/>
                </a:cubicBezTo>
                <a:cubicBezTo>
                  <a:pt x="145317" y="41661"/>
                  <a:pt x="148056" y="41857"/>
                  <a:pt x="150841" y="42274"/>
                </a:cubicBezTo>
                <a:cubicBezTo>
                  <a:pt x="167932" y="44795"/>
                  <a:pt x="176704" y="66221"/>
                  <a:pt x="186837" y="90924"/>
                </a:cubicBezTo>
                <a:cubicBezTo>
                  <a:pt x="195004" y="110990"/>
                  <a:pt x="204331" y="133676"/>
                  <a:pt x="219808" y="149456"/>
                </a:cubicBezTo>
                <a:cubicBezTo>
                  <a:pt x="233269" y="163169"/>
                  <a:pt x="249805" y="169924"/>
                  <a:pt x="269971" y="169924"/>
                </a:cubicBezTo>
                <a:cubicBezTo>
                  <a:pt x="276979" y="169924"/>
                  <a:pt x="283936" y="169218"/>
                  <a:pt x="290792" y="167807"/>
                </a:cubicBezTo>
                <a:cubicBezTo>
                  <a:pt x="291601" y="167664"/>
                  <a:pt x="291422" y="166534"/>
                  <a:pt x="290722" y="166534"/>
                </a:cubicBezTo>
                <a:cubicBezTo>
                  <a:pt x="290680" y="166534"/>
                  <a:pt x="290636" y="166538"/>
                  <a:pt x="290591" y="166546"/>
                </a:cubicBezTo>
                <a:cubicBezTo>
                  <a:pt x="283336" y="167960"/>
                  <a:pt x="276485" y="168669"/>
                  <a:pt x="270016" y="168669"/>
                </a:cubicBezTo>
                <a:cubicBezTo>
                  <a:pt x="250184" y="168669"/>
                  <a:pt x="233945" y="162005"/>
                  <a:pt x="220716" y="148548"/>
                </a:cubicBezTo>
                <a:cubicBezTo>
                  <a:pt x="205390" y="132970"/>
                  <a:pt x="196114" y="110385"/>
                  <a:pt x="187997" y="90420"/>
                </a:cubicBezTo>
                <a:cubicBezTo>
                  <a:pt x="177712" y="65314"/>
                  <a:pt x="168839" y="43636"/>
                  <a:pt x="150993" y="41014"/>
                </a:cubicBezTo>
                <a:cubicBezTo>
                  <a:pt x="148142" y="40589"/>
                  <a:pt x="145343" y="40390"/>
                  <a:pt x="142590" y="40390"/>
                </a:cubicBezTo>
                <a:cubicBezTo>
                  <a:pt x="120849" y="40390"/>
                  <a:pt x="101985" y="52834"/>
                  <a:pt x="83639" y="64961"/>
                </a:cubicBezTo>
                <a:cubicBezTo>
                  <a:pt x="66447" y="76304"/>
                  <a:pt x="50163" y="86992"/>
                  <a:pt x="32518" y="86992"/>
                </a:cubicBezTo>
                <a:cubicBezTo>
                  <a:pt x="26116" y="86992"/>
                  <a:pt x="20872" y="84522"/>
                  <a:pt x="16890" y="79732"/>
                </a:cubicBezTo>
                <a:cubicBezTo>
                  <a:pt x="1" y="59062"/>
                  <a:pt x="11445" y="1388"/>
                  <a:pt x="11546" y="783"/>
                </a:cubicBezTo>
                <a:cubicBezTo>
                  <a:pt x="11661" y="293"/>
                  <a:pt x="11298" y="1"/>
                  <a:pt x="10928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56"/>
          <p:cNvSpPr/>
          <p:nvPr/>
        </p:nvSpPr>
        <p:spPr>
          <a:xfrm rot="1309130">
            <a:off x="1405697" y="3946279"/>
            <a:ext cx="878133" cy="464657"/>
          </a:xfrm>
          <a:custGeom>
            <a:avLst/>
            <a:gdLst/>
            <a:ahLst/>
            <a:cxnLst/>
            <a:rect l="l" t="t" r="r" b="b"/>
            <a:pathLst>
              <a:path w="287558" h="188104" extrusionOk="0">
                <a:moveTo>
                  <a:pt x="99152" y="113386"/>
                </a:moveTo>
                <a:cubicBezTo>
                  <a:pt x="109445" y="118885"/>
                  <a:pt x="114473" y="126742"/>
                  <a:pt x="115573" y="133813"/>
                </a:cubicBezTo>
                <a:cubicBezTo>
                  <a:pt x="116594" y="139941"/>
                  <a:pt x="114552" y="145127"/>
                  <a:pt x="110466" y="146384"/>
                </a:cubicBezTo>
                <a:cubicBezTo>
                  <a:pt x="109863" y="146581"/>
                  <a:pt x="109248" y="146677"/>
                  <a:pt x="108629" y="146677"/>
                </a:cubicBezTo>
                <a:cubicBezTo>
                  <a:pt x="105050" y="146677"/>
                  <a:pt x="101316" y="143469"/>
                  <a:pt x="98838" y="137977"/>
                </a:cubicBezTo>
                <a:cubicBezTo>
                  <a:pt x="95931" y="131770"/>
                  <a:pt x="94596" y="121792"/>
                  <a:pt x="99152" y="113386"/>
                </a:cubicBezTo>
                <a:close/>
                <a:moveTo>
                  <a:pt x="235676" y="1"/>
                </a:moveTo>
                <a:cubicBezTo>
                  <a:pt x="226646" y="1"/>
                  <a:pt x="218375" y="1810"/>
                  <a:pt x="212840" y="6848"/>
                </a:cubicBezTo>
                <a:cubicBezTo>
                  <a:pt x="202940" y="15805"/>
                  <a:pt x="202547" y="31126"/>
                  <a:pt x="202154" y="47232"/>
                </a:cubicBezTo>
                <a:cubicBezTo>
                  <a:pt x="201605" y="68052"/>
                  <a:pt x="201133" y="89580"/>
                  <a:pt x="180391" y="100108"/>
                </a:cubicBezTo>
                <a:cubicBezTo>
                  <a:pt x="173035" y="103875"/>
                  <a:pt x="166402" y="105198"/>
                  <a:pt x="160208" y="105198"/>
                </a:cubicBezTo>
                <a:cubicBezTo>
                  <a:pt x="152710" y="105198"/>
                  <a:pt x="145856" y="103258"/>
                  <a:pt x="139143" y="101365"/>
                </a:cubicBezTo>
                <a:cubicBezTo>
                  <a:pt x="133075" y="99643"/>
                  <a:pt x="127195" y="97969"/>
                  <a:pt x="121284" y="97969"/>
                </a:cubicBezTo>
                <a:cubicBezTo>
                  <a:pt x="116405" y="97969"/>
                  <a:pt x="111504" y="99110"/>
                  <a:pt x="106459" y="102308"/>
                </a:cubicBezTo>
                <a:cubicBezTo>
                  <a:pt x="103159" y="104350"/>
                  <a:pt x="100331" y="107100"/>
                  <a:pt x="98210" y="110321"/>
                </a:cubicBezTo>
                <a:cubicBezTo>
                  <a:pt x="90431" y="106629"/>
                  <a:pt x="80061" y="104272"/>
                  <a:pt x="66783" y="104272"/>
                </a:cubicBezTo>
                <a:cubicBezTo>
                  <a:pt x="43920" y="104272"/>
                  <a:pt x="25063" y="113543"/>
                  <a:pt x="13750" y="130513"/>
                </a:cubicBezTo>
                <a:cubicBezTo>
                  <a:pt x="2514" y="147170"/>
                  <a:pt x="0" y="169483"/>
                  <a:pt x="7229" y="187396"/>
                </a:cubicBezTo>
                <a:cubicBezTo>
                  <a:pt x="7464" y="187789"/>
                  <a:pt x="7857" y="188103"/>
                  <a:pt x="8328" y="188103"/>
                </a:cubicBezTo>
                <a:cubicBezTo>
                  <a:pt x="8486" y="188103"/>
                  <a:pt x="8643" y="188103"/>
                  <a:pt x="8800" y="188024"/>
                </a:cubicBezTo>
                <a:cubicBezTo>
                  <a:pt x="9428" y="187789"/>
                  <a:pt x="9743" y="187082"/>
                  <a:pt x="9428" y="186453"/>
                </a:cubicBezTo>
                <a:cubicBezTo>
                  <a:pt x="2436" y="169325"/>
                  <a:pt x="4871" y="147877"/>
                  <a:pt x="15714" y="131849"/>
                </a:cubicBezTo>
                <a:cubicBezTo>
                  <a:pt x="26635" y="115585"/>
                  <a:pt x="44705" y="106629"/>
                  <a:pt x="66783" y="106629"/>
                </a:cubicBezTo>
                <a:cubicBezTo>
                  <a:pt x="79589" y="106629"/>
                  <a:pt x="89567" y="108907"/>
                  <a:pt x="97031" y="112364"/>
                </a:cubicBezTo>
                <a:cubicBezTo>
                  <a:pt x="92474" y="120771"/>
                  <a:pt x="92867" y="130985"/>
                  <a:pt x="96638" y="138999"/>
                </a:cubicBezTo>
                <a:cubicBezTo>
                  <a:pt x="99605" y="145392"/>
                  <a:pt x="104064" y="149076"/>
                  <a:pt x="108578" y="149076"/>
                </a:cubicBezTo>
                <a:cubicBezTo>
                  <a:pt x="109445" y="149076"/>
                  <a:pt x="110313" y="148941"/>
                  <a:pt x="111173" y="148662"/>
                </a:cubicBezTo>
                <a:cubicBezTo>
                  <a:pt x="116280" y="147012"/>
                  <a:pt x="119109" y="140806"/>
                  <a:pt x="117930" y="133499"/>
                </a:cubicBezTo>
                <a:cubicBezTo>
                  <a:pt x="116752" y="125721"/>
                  <a:pt x="111330" y="117157"/>
                  <a:pt x="100410" y="111343"/>
                </a:cubicBezTo>
                <a:cubicBezTo>
                  <a:pt x="102295" y="108514"/>
                  <a:pt x="104888" y="106157"/>
                  <a:pt x="107795" y="104350"/>
                </a:cubicBezTo>
                <a:cubicBezTo>
                  <a:pt x="112440" y="101407"/>
                  <a:pt x="116925" y="100337"/>
                  <a:pt x="121460" y="100337"/>
                </a:cubicBezTo>
                <a:cubicBezTo>
                  <a:pt x="126973" y="100337"/>
                  <a:pt x="132558" y="101919"/>
                  <a:pt x="138593" y="103643"/>
                </a:cubicBezTo>
                <a:cubicBezTo>
                  <a:pt x="145254" y="105546"/>
                  <a:pt x="152414" y="107592"/>
                  <a:pt x="160363" y="107592"/>
                </a:cubicBezTo>
                <a:cubicBezTo>
                  <a:pt x="166854" y="107592"/>
                  <a:pt x="173871" y="106228"/>
                  <a:pt x="181570" y="102308"/>
                </a:cubicBezTo>
                <a:cubicBezTo>
                  <a:pt x="203569" y="91072"/>
                  <a:pt x="204119" y="67817"/>
                  <a:pt x="204669" y="47389"/>
                </a:cubicBezTo>
                <a:cubicBezTo>
                  <a:pt x="205061" y="31754"/>
                  <a:pt x="205376" y="16984"/>
                  <a:pt x="214568" y="8655"/>
                </a:cubicBezTo>
                <a:cubicBezTo>
                  <a:pt x="219578" y="4101"/>
                  <a:pt x="227216" y="2450"/>
                  <a:pt x="235658" y="2450"/>
                </a:cubicBezTo>
                <a:cubicBezTo>
                  <a:pt x="257798" y="2450"/>
                  <a:pt x="285466" y="13806"/>
                  <a:pt x="285750" y="13919"/>
                </a:cubicBezTo>
                <a:cubicBezTo>
                  <a:pt x="285919" y="14004"/>
                  <a:pt x="286093" y="14043"/>
                  <a:pt x="286262" y="14043"/>
                </a:cubicBezTo>
                <a:cubicBezTo>
                  <a:pt x="286724" y="14043"/>
                  <a:pt x="287149" y="13751"/>
                  <a:pt x="287322" y="13291"/>
                </a:cubicBezTo>
                <a:cubicBezTo>
                  <a:pt x="287557" y="12662"/>
                  <a:pt x="287243" y="12034"/>
                  <a:pt x="286693" y="11720"/>
                </a:cubicBezTo>
                <a:cubicBezTo>
                  <a:pt x="285070" y="11104"/>
                  <a:pt x="258045" y="1"/>
                  <a:pt x="235676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9" name="Google Shape;1089;p56"/>
          <p:cNvGrpSpPr/>
          <p:nvPr/>
        </p:nvGrpSpPr>
        <p:grpSpPr>
          <a:xfrm flipH="1">
            <a:off x="5387681" y="549709"/>
            <a:ext cx="514275" cy="782359"/>
            <a:chOff x="1407847" y="1004648"/>
            <a:chExt cx="696096" cy="1058958"/>
          </a:xfrm>
        </p:grpSpPr>
        <p:sp>
          <p:nvSpPr>
            <p:cNvPr id="1090" name="Google Shape;1090;p56"/>
            <p:cNvSpPr/>
            <p:nvPr/>
          </p:nvSpPr>
          <p:spPr>
            <a:xfrm>
              <a:off x="1407847" y="1004648"/>
              <a:ext cx="696096" cy="1058958"/>
            </a:xfrm>
            <a:custGeom>
              <a:avLst/>
              <a:gdLst/>
              <a:ahLst/>
              <a:cxnLst/>
              <a:rect l="l" t="t" r="r" b="b"/>
              <a:pathLst>
                <a:path w="126678" h="205623" extrusionOk="0">
                  <a:moveTo>
                    <a:pt x="67896" y="0"/>
                  </a:moveTo>
                  <a:cubicBezTo>
                    <a:pt x="66378" y="0"/>
                    <a:pt x="64850" y="168"/>
                    <a:pt x="63339" y="512"/>
                  </a:cubicBezTo>
                  <a:cubicBezTo>
                    <a:pt x="57123" y="1696"/>
                    <a:pt x="51500" y="5248"/>
                    <a:pt x="47652" y="10279"/>
                  </a:cubicBezTo>
                  <a:lnTo>
                    <a:pt x="47060" y="10279"/>
                  </a:lnTo>
                  <a:cubicBezTo>
                    <a:pt x="43387" y="6790"/>
                    <a:pt x="38575" y="5010"/>
                    <a:pt x="33683" y="5010"/>
                  </a:cubicBezTo>
                  <a:cubicBezTo>
                    <a:pt x="30691" y="5010"/>
                    <a:pt x="27670" y="5676"/>
                    <a:pt x="24862" y="7023"/>
                  </a:cubicBezTo>
                  <a:cubicBezTo>
                    <a:pt x="16575" y="10871"/>
                    <a:pt x="12135" y="20046"/>
                    <a:pt x="14503" y="28926"/>
                  </a:cubicBezTo>
                  <a:cubicBezTo>
                    <a:pt x="15095" y="31885"/>
                    <a:pt x="15983" y="35141"/>
                    <a:pt x="17167" y="38101"/>
                  </a:cubicBezTo>
                  <a:cubicBezTo>
                    <a:pt x="18351" y="40173"/>
                    <a:pt x="19239" y="41948"/>
                    <a:pt x="20718" y="43724"/>
                  </a:cubicBezTo>
                  <a:cubicBezTo>
                    <a:pt x="18351" y="44316"/>
                    <a:pt x="15687" y="45204"/>
                    <a:pt x="13615" y="46684"/>
                  </a:cubicBezTo>
                  <a:cubicBezTo>
                    <a:pt x="3256" y="53195"/>
                    <a:pt x="0" y="66514"/>
                    <a:pt x="5920" y="77169"/>
                  </a:cubicBezTo>
                  <a:cubicBezTo>
                    <a:pt x="10951" y="86937"/>
                    <a:pt x="18647" y="94928"/>
                    <a:pt x="28118" y="100551"/>
                  </a:cubicBezTo>
                  <a:cubicBezTo>
                    <a:pt x="22198" y="104695"/>
                    <a:pt x="18351" y="111502"/>
                    <a:pt x="17759" y="118606"/>
                  </a:cubicBezTo>
                  <a:cubicBezTo>
                    <a:pt x="16575" y="129557"/>
                    <a:pt x="20718" y="140508"/>
                    <a:pt x="29006" y="147907"/>
                  </a:cubicBezTo>
                  <a:cubicBezTo>
                    <a:pt x="39365" y="157083"/>
                    <a:pt x="52980" y="162114"/>
                    <a:pt x="66890" y="162114"/>
                  </a:cubicBezTo>
                  <a:cubicBezTo>
                    <a:pt x="75178" y="179577"/>
                    <a:pt x="84353" y="192304"/>
                    <a:pt x="95600" y="201479"/>
                  </a:cubicBezTo>
                  <a:cubicBezTo>
                    <a:pt x="98856" y="204142"/>
                    <a:pt x="102999" y="205622"/>
                    <a:pt x="107143" y="205622"/>
                  </a:cubicBezTo>
                  <a:cubicBezTo>
                    <a:pt x="110991" y="205622"/>
                    <a:pt x="114542" y="204438"/>
                    <a:pt x="117798" y="202367"/>
                  </a:cubicBezTo>
                  <a:cubicBezTo>
                    <a:pt x="124013" y="197927"/>
                    <a:pt x="126677" y="189640"/>
                    <a:pt x="124309" y="182536"/>
                  </a:cubicBezTo>
                  <a:cubicBezTo>
                    <a:pt x="120758" y="173065"/>
                    <a:pt x="116318" y="163890"/>
                    <a:pt x="110991" y="155603"/>
                  </a:cubicBezTo>
                  <a:cubicBezTo>
                    <a:pt x="109215" y="152643"/>
                    <a:pt x="107143" y="149683"/>
                    <a:pt x="105663" y="146723"/>
                  </a:cubicBezTo>
                  <a:cubicBezTo>
                    <a:pt x="104775" y="144948"/>
                    <a:pt x="103887" y="143172"/>
                    <a:pt x="102703" y="141396"/>
                  </a:cubicBezTo>
                  <a:cubicBezTo>
                    <a:pt x="116910" y="124525"/>
                    <a:pt x="125197" y="102031"/>
                    <a:pt x="115726" y="83385"/>
                  </a:cubicBezTo>
                  <a:cubicBezTo>
                    <a:pt x="112470" y="76873"/>
                    <a:pt x="105959" y="72730"/>
                    <a:pt x="98856" y="72434"/>
                  </a:cubicBezTo>
                  <a:lnTo>
                    <a:pt x="97376" y="72434"/>
                  </a:lnTo>
                  <a:cubicBezTo>
                    <a:pt x="100927" y="63259"/>
                    <a:pt x="101815" y="53491"/>
                    <a:pt x="99448" y="44020"/>
                  </a:cubicBezTo>
                  <a:cubicBezTo>
                    <a:pt x="97968" y="37805"/>
                    <a:pt x="93232" y="32773"/>
                    <a:pt x="87313" y="30701"/>
                  </a:cubicBezTo>
                  <a:cubicBezTo>
                    <a:pt x="88497" y="27742"/>
                    <a:pt x="89088" y="24486"/>
                    <a:pt x="89088" y="21526"/>
                  </a:cubicBezTo>
                  <a:cubicBezTo>
                    <a:pt x="89384" y="15015"/>
                    <a:pt x="86721" y="9095"/>
                    <a:pt x="81689" y="5248"/>
                  </a:cubicBezTo>
                  <a:cubicBezTo>
                    <a:pt x="77826" y="1839"/>
                    <a:pt x="72915" y="0"/>
                    <a:pt x="67896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1" name="Google Shape;1091;p56"/>
            <p:cNvGrpSpPr/>
            <p:nvPr/>
          </p:nvGrpSpPr>
          <p:grpSpPr>
            <a:xfrm>
              <a:off x="1498736" y="1068441"/>
              <a:ext cx="510968" cy="911874"/>
              <a:chOff x="2310725" y="237450"/>
              <a:chExt cx="2903225" cy="5181100"/>
            </a:xfrm>
          </p:grpSpPr>
          <p:sp>
            <p:nvSpPr>
              <p:cNvPr id="1092" name="Google Shape;1092;p56"/>
              <p:cNvSpPr/>
              <p:nvPr/>
            </p:nvSpPr>
            <p:spPr>
              <a:xfrm>
                <a:off x="3258825" y="529725"/>
                <a:ext cx="1955125" cy="4888825"/>
              </a:xfrm>
              <a:custGeom>
                <a:avLst/>
                <a:gdLst/>
                <a:ahLst/>
                <a:cxnLst/>
                <a:rect l="l" t="t" r="r" b="b"/>
                <a:pathLst>
                  <a:path w="78205" h="195553" extrusionOk="0">
                    <a:moveTo>
                      <a:pt x="4810" y="1"/>
                    </a:moveTo>
                    <a:cubicBezTo>
                      <a:pt x="2327" y="1"/>
                      <a:pt x="0" y="1541"/>
                      <a:pt x="169" y="4744"/>
                    </a:cubicBezTo>
                    <a:cubicBezTo>
                      <a:pt x="1878" y="39613"/>
                      <a:pt x="8373" y="73797"/>
                      <a:pt x="19654" y="106614"/>
                    </a:cubicBezTo>
                    <a:cubicBezTo>
                      <a:pt x="29909" y="136012"/>
                      <a:pt x="42558" y="173957"/>
                      <a:pt x="66828" y="194126"/>
                    </a:cubicBezTo>
                    <a:cubicBezTo>
                      <a:pt x="68104" y="195107"/>
                      <a:pt x="69633" y="195553"/>
                      <a:pt x="71116" y="195553"/>
                    </a:cubicBezTo>
                    <a:cubicBezTo>
                      <a:pt x="74801" y="195553"/>
                      <a:pt x="78204" y="192800"/>
                      <a:pt x="76742" y="188656"/>
                    </a:cubicBezTo>
                    <a:cubicBezTo>
                      <a:pt x="71956" y="174641"/>
                      <a:pt x="63410" y="163018"/>
                      <a:pt x="56231" y="150028"/>
                    </a:cubicBezTo>
                    <a:cubicBezTo>
                      <a:pt x="47685" y="134987"/>
                      <a:pt x="40506" y="119262"/>
                      <a:pt x="34011" y="103195"/>
                    </a:cubicBezTo>
                    <a:cubicBezTo>
                      <a:pt x="22047" y="71404"/>
                      <a:pt x="14185" y="38587"/>
                      <a:pt x="10424" y="4744"/>
                    </a:cubicBezTo>
                    <a:cubicBezTo>
                      <a:pt x="10078" y="1626"/>
                      <a:pt x="7361" y="1"/>
                      <a:pt x="4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56"/>
              <p:cNvSpPr/>
              <p:nvPr/>
            </p:nvSpPr>
            <p:spPr>
              <a:xfrm>
                <a:off x="2766800" y="3011150"/>
                <a:ext cx="1538875" cy="1147475"/>
              </a:xfrm>
              <a:custGeom>
                <a:avLst/>
                <a:gdLst/>
                <a:ahLst/>
                <a:cxnLst/>
                <a:rect l="l" t="t" r="r" b="b"/>
                <a:pathLst>
                  <a:path w="61555" h="45899" extrusionOk="0">
                    <a:moveTo>
                      <a:pt x="15449" y="1"/>
                    </a:moveTo>
                    <a:cubicBezTo>
                      <a:pt x="9004" y="1"/>
                      <a:pt x="2886" y="4861"/>
                      <a:pt x="2416" y="12143"/>
                    </a:cubicBezTo>
                    <a:cubicBezTo>
                      <a:pt x="0" y="34490"/>
                      <a:pt x="25329" y="45899"/>
                      <a:pt x="44937" y="45899"/>
                    </a:cubicBezTo>
                    <a:cubicBezTo>
                      <a:pt x="47525" y="45899"/>
                      <a:pt x="50013" y="45700"/>
                      <a:pt x="52325" y="45301"/>
                    </a:cubicBezTo>
                    <a:cubicBezTo>
                      <a:pt x="57453" y="43934"/>
                      <a:pt x="61213" y="38806"/>
                      <a:pt x="61555" y="33337"/>
                    </a:cubicBezTo>
                    <a:cubicBezTo>
                      <a:pt x="61555" y="32311"/>
                      <a:pt x="61213" y="31286"/>
                      <a:pt x="60871" y="30260"/>
                    </a:cubicBezTo>
                    <a:lnTo>
                      <a:pt x="60871" y="29918"/>
                    </a:lnTo>
                    <a:cubicBezTo>
                      <a:pt x="59162" y="24449"/>
                      <a:pt x="54376" y="20689"/>
                      <a:pt x="48907" y="20689"/>
                    </a:cubicBezTo>
                    <a:cubicBezTo>
                      <a:pt x="36259" y="20689"/>
                      <a:pt x="32498" y="10775"/>
                      <a:pt x="23952" y="3255"/>
                    </a:cubicBezTo>
                    <a:cubicBezTo>
                      <a:pt x="21385" y="1009"/>
                      <a:pt x="18383" y="1"/>
                      <a:pt x="154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56"/>
              <p:cNvSpPr/>
              <p:nvPr/>
            </p:nvSpPr>
            <p:spPr>
              <a:xfrm>
                <a:off x="4090075" y="2327275"/>
                <a:ext cx="1112950" cy="1618000"/>
              </a:xfrm>
              <a:custGeom>
                <a:avLst/>
                <a:gdLst/>
                <a:ahLst/>
                <a:cxnLst/>
                <a:rect l="l" t="t" r="r" b="b"/>
                <a:pathLst>
                  <a:path w="44518" h="64720" extrusionOk="0">
                    <a:moveTo>
                      <a:pt x="26871" y="1"/>
                    </a:moveTo>
                    <a:cubicBezTo>
                      <a:pt x="23590" y="1"/>
                      <a:pt x="20179" y="1744"/>
                      <a:pt x="18195" y="4630"/>
                    </a:cubicBezTo>
                    <a:cubicBezTo>
                      <a:pt x="13068" y="11466"/>
                      <a:pt x="13410" y="20696"/>
                      <a:pt x="11359" y="28559"/>
                    </a:cubicBezTo>
                    <a:cubicBezTo>
                      <a:pt x="9308" y="37447"/>
                      <a:pt x="6231" y="45651"/>
                      <a:pt x="2813" y="53855"/>
                    </a:cubicBezTo>
                    <a:cubicBezTo>
                      <a:pt x="1" y="59478"/>
                      <a:pt x="4452" y="64719"/>
                      <a:pt x="9449" y="64719"/>
                    </a:cubicBezTo>
                    <a:cubicBezTo>
                      <a:pt x="11135" y="64719"/>
                      <a:pt x="12883" y="64123"/>
                      <a:pt x="14435" y="62743"/>
                    </a:cubicBezTo>
                    <a:lnTo>
                      <a:pt x="14093" y="62743"/>
                    </a:lnTo>
                    <a:cubicBezTo>
                      <a:pt x="28109" y="49753"/>
                      <a:pt x="44517" y="24115"/>
                      <a:pt x="34262" y="4630"/>
                    </a:cubicBezTo>
                    <a:cubicBezTo>
                      <a:pt x="32647" y="1399"/>
                      <a:pt x="29811" y="1"/>
                      <a:pt x="268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56"/>
              <p:cNvSpPr/>
              <p:nvPr/>
            </p:nvSpPr>
            <p:spPr>
              <a:xfrm>
                <a:off x="2310725" y="1468225"/>
                <a:ext cx="1624900" cy="1171500"/>
              </a:xfrm>
              <a:custGeom>
                <a:avLst/>
                <a:gdLst/>
                <a:ahLst/>
                <a:cxnLst/>
                <a:rect l="l" t="t" r="r" b="b"/>
                <a:pathLst>
                  <a:path w="64996" h="46860" extrusionOk="0">
                    <a:moveTo>
                      <a:pt x="15780" y="0"/>
                    </a:moveTo>
                    <a:cubicBezTo>
                      <a:pt x="7500" y="0"/>
                      <a:pt x="1" y="7930"/>
                      <a:pt x="4934" y="17797"/>
                    </a:cubicBezTo>
                    <a:cubicBezTo>
                      <a:pt x="14848" y="35231"/>
                      <a:pt x="32965" y="46170"/>
                      <a:pt x="52792" y="46854"/>
                    </a:cubicBezTo>
                    <a:cubicBezTo>
                      <a:pt x="52917" y="46858"/>
                      <a:pt x="53041" y="46859"/>
                      <a:pt x="53163" y="46859"/>
                    </a:cubicBezTo>
                    <a:cubicBezTo>
                      <a:pt x="64428" y="46859"/>
                      <a:pt x="64996" y="31431"/>
                      <a:pt x="55527" y="27711"/>
                    </a:cubicBezTo>
                    <a:cubicBezTo>
                      <a:pt x="43904" y="23267"/>
                      <a:pt x="33649" y="15404"/>
                      <a:pt x="26470" y="5491"/>
                    </a:cubicBezTo>
                    <a:cubicBezTo>
                      <a:pt x="23477" y="1642"/>
                      <a:pt x="19547" y="0"/>
                      <a:pt x="15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56"/>
              <p:cNvSpPr/>
              <p:nvPr/>
            </p:nvSpPr>
            <p:spPr>
              <a:xfrm>
                <a:off x="3570700" y="1089075"/>
                <a:ext cx="999900" cy="1356100"/>
              </a:xfrm>
              <a:custGeom>
                <a:avLst/>
                <a:gdLst/>
                <a:ahLst/>
                <a:cxnLst/>
                <a:rect l="l" t="t" r="r" b="b"/>
                <a:pathLst>
                  <a:path w="39996" h="54244" extrusionOk="0">
                    <a:moveTo>
                      <a:pt x="27923" y="1"/>
                    </a:moveTo>
                    <a:cubicBezTo>
                      <a:pt x="25489" y="1"/>
                      <a:pt x="23046" y="1150"/>
                      <a:pt x="21536" y="3565"/>
                    </a:cubicBezTo>
                    <a:cubicBezTo>
                      <a:pt x="16751" y="13136"/>
                      <a:pt x="14358" y="23392"/>
                      <a:pt x="9914" y="32963"/>
                    </a:cubicBezTo>
                    <a:cubicBezTo>
                      <a:pt x="8546" y="36724"/>
                      <a:pt x="0" y="50055"/>
                      <a:pt x="6154" y="53132"/>
                    </a:cubicBezTo>
                    <a:lnTo>
                      <a:pt x="6837" y="53474"/>
                    </a:lnTo>
                    <a:cubicBezTo>
                      <a:pt x="7863" y="53987"/>
                      <a:pt x="8888" y="54243"/>
                      <a:pt x="9914" y="54243"/>
                    </a:cubicBezTo>
                    <a:cubicBezTo>
                      <a:pt x="10939" y="54243"/>
                      <a:pt x="11965" y="53987"/>
                      <a:pt x="12990" y="53474"/>
                    </a:cubicBezTo>
                    <a:cubicBezTo>
                      <a:pt x="28031" y="42877"/>
                      <a:pt x="39996" y="24759"/>
                      <a:pt x="35210" y="5274"/>
                    </a:cubicBezTo>
                    <a:cubicBezTo>
                      <a:pt x="34065" y="1838"/>
                      <a:pt x="31001" y="1"/>
                      <a:pt x="279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56"/>
              <p:cNvSpPr/>
              <p:nvPr/>
            </p:nvSpPr>
            <p:spPr>
              <a:xfrm>
                <a:off x="2696250" y="389725"/>
                <a:ext cx="942325" cy="850950"/>
              </a:xfrm>
              <a:custGeom>
                <a:avLst/>
                <a:gdLst/>
                <a:ahLst/>
                <a:cxnLst/>
                <a:rect l="l" t="t" r="r" b="b"/>
                <a:pathLst>
                  <a:path w="37693" h="34038" extrusionOk="0">
                    <a:moveTo>
                      <a:pt x="8861" y="0"/>
                    </a:moveTo>
                    <a:cubicBezTo>
                      <a:pt x="4446" y="0"/>
                      <a:pt x="1" y="3413"/>
                      <a:pt x="1136" y="8635"/>
                    </a:cubicBezTo>
                    <a:cubicBezTo>
                      <a:pt x="1478" y="11370"/>
                      <a:pt x="2162" y="13763"/>
                      <a:pt x="3187" y="16498"/>
                    </a:cubicBezTo>
                    <a:cubicBezTo>
                      <a:pt x="4896" y="19232"/>
                      <a:pt x="6947" y="21625"/>
                      <a:pt x="9340" y="24018"/>
                    </a:cubicBezTo>
                    <a:cubicBezTo>
                      <a:pt x="13101" y="27778"/>
                      <a:pt x="17886" y="30855"/>
                      <a:pt x="22672" y="33248"/>
                    </a:cubicBezTo>
                    <a:cubicBezTo>
                      <a:pt x="23764" y="33794"/>
                      <a:pt x="24850" y="34037"/>
                      <a:pt x="25894" y="34037"/>
                    </a:cubicBezTo>
                    <a:cubicBezTo>
                      <a:pt x="32691" y="34037"/>
                      <a:pt x="37692" y="23723"/>
                      <a:pt x="30876" y="19574"/>
                    </a:cubicBezTo>
                    <a:cubicBezTo>
                      <a:pt x="24723" y="15130"/>
                      <a:pt x="19254" y="9319"/>
                      <a:pt x="14810" y="2824"/>
                    </a:cubicBezTo>
                    <a:cubicBezTo>
                      <a:pt x="13317" y="873"/>
                      <a:pt x="11093" y="0"/>
                      <a:pt x="88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56"/>
              <p:cNvSpPr/>
              <p:nvPr/>
            </p:nvSpPr>
            <p:spPr>
              <a:xfrm>
                <a:off x="3254500" y="237450"/>
                <a:ext cx="888800" cy="964450"/>
              </a:xfrm>
              <a:custGeom>
                <a:avLst/>
                <a:gdLst/>
                <a:ahLst/>
                <a:cxnLst/>
                <a:rect l="l" t="t" r="r" b="b"/>
                <a:pathLst>
                  <a:path w="35552" h="38578" extrusionOk="0">
                    <a:moveTo>
                      <a:pt x="25921" y="1"/>
                    </a:moveTo>
                    <a:cubicBezTo>
                      <a:pt x="25042" y="1"/>
                      <a:pt x="24144" y="119"/>
                      <a:pt x="23246" y="369"/>
                    </a:cubicBezTo>
                    <a:cubicBezTo>
                      <a:pt x="16751" y="1736"/>
                      <a:pt x="12307" y="8231"/>
                      <a:pt x="8546" y="13359"/>
                    </a:cubicBezTo>
                    <a:cubicBezTo>
                      <a:pt x="4102" y="17803"/>
                      <a:pt x="1368" y="23614"/>
                      <a:pt x="0" y="29767"/>
                    </a:cubicBezTo>
                    <a:cubicBezTo>
                      <a:pt x="0" y="34818"/>
                      <a:pt x="4132" y="38578"/>
                      <a:pt x="9028" y="38578"/>
                    </a:cubicBezTo>
                    <a:cubicBezTo>
                      <a:pt x="9766" y="38578"/>
                      <a:pt x="10520" y="38492"/>
                      <a:pt x="11281" y="38313"/>
                    </a:cubicBezTo>
                    <a:cubicBezTo>
                      <a:pt x="17434" y="36604"/>
                      <a:pt x="21536" y="31135"/>
                      <a:pt x="25638" y="26691"/>
                    </a:cubicBezTo>
                    <a:cubicBezTo>
                      <a:pt x="29741" y="22247"/>
                      <a:pt x="35552" y="16777"/>
                      <a:pt x="35552" y="9599"/>
                    </a:cubicBezTo>
                    <a:cubicBezTo>
                      <a:pt x="35552" y="4052"/>
                      <a:pt x="31064" y="1"/>
                      <a:pt x="259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99" name="Google Shape;1099;p56"/>
          <p:cNvGrpSpPr/>
          <p:nvPr/>
        </p:nvGrpSpPr>
        <p:grpSpPr>
          <a:xfrm>
            <a:off x="3241401" y="549708"/>
            <a:ext cx="514275" cy="782359"/>
            <a:chOff x="1407847" y="1004648"/>
            <a:chExt cx="696096" cy="1058958"/>
          </a:xfrm>
        </p:grpSpPr>
        <p:sp>
          <p:nvSpPr>
            <p:cNvPr id="1100" name="Google Shape;1100;p56"/>
            <p:cNvSpPr/>
            <p:nvPr/>
          </p:nvSpPr>
          <p:spPr>
            <a:xfrm>
              <a:off x="1407847" y="1004648"/>
              <a:ext cx="696096" cy="1058958"/>
            </a:xfrm>
            <a:custGeom>
              <a:avLst/>
              <a:gdLst/>
              <a:ahLst/>
              <a:cxnLst/>
              <a:rect l="l" t="t" r="r" b="b"/>
              <a:pathLst>
                <a:path w="126678" h="205623" extrusionOk="0">
                  <a:moveTo>
                    <a:pt x="67896" y="0"/>
                  </a:moveTo>
                  <a:cubicBezTo>
                    <a:pt x="66378" y="0"/>
                    <a:pt x="64850" y="168"/>
                    <a:pt x="63339" y="512"/>
                  </a:cubicBezTo>
                  <a:cubicBezTo>
                    <a:pt x="57123" y="1696"/>
                    <a:pt x="51500" y="5248"/>
                    <a:pt x="47652" y="10279"/>
                  </a:cubicBezTo>
                  <a:lnTo>
                    <a:pt x="47060" y="10279"/>
                  </a:lnTo>
                  <a:cubicBezTo>
                    <a:pt x="43387" y="6790"/>
                    <a:pt x="38575" y="5010"/>
                    <a:pt x="33683" y="5010"/>
                  </a:cubicBezTo>
                  <a:cubicBezTo>
                    <a:pt x="30691" y="5010"/>
                    <a:pt x="27670" y="5676"/>
                    <a:pt x="24862" y="7023"/>
                  </a:cubicBezTo>
                  <a:cubicBezTo>
                    <a:pt x="16575" y="10871"/>
                    <a:pt x="12135" y="20046"/>
                    <a:pt x="14503" y="28926"/>
                  </a:cubicBezTo>
                  <a:cubicBezTo>
                    <a:pt x="15095" y="31885"/>
                    <a:pt x="15983" y="35141"/>
                    <a:pt x="17167" y="38101"/>
                  </a:cubicBezTo>
                  <a:cubicBezTo>
                    <a:pt x="18351" y="40173"/>
                    <a:pt x="19239" y="41948"/>
                    <a:pt x="20718" y="43724"/>
                  </a:cubicBezTo>
                  <a:cubicBezTo>
                    <a:pt x="18351" y="44316"/>
                    <a:pt x="15687" y="45204"/>
                    <a:pt x="13615" y="46684"/>
                  </a:cubicBezTo>
                  <a:cubicBezTo>
                    <a:pt x="3256" y="53195"/>
                    <a:pt x="0" y="66514"/>
                    <a:pt x="5920" y="77169"/>
                  </a:cubicBezTo>
                  <a:cubicBezTo>
                    <a:pt x="10951" y="86937"/>
                    <a:pt x="18647" y="94928"/>
                    <a:pt x="28118" y="100551"/>
                  </a:cubicBezTo>
                  <a:cubicBezTo>
                    <a:pt x="22198" y="104695"/>
                    <a:pt x="18351" y="111502"/>
                    <a:pt x="17759" y="118606"/>
                  </a:cubicBezTo>
                  <a:cubicBezTo>
                    <a:pt x="16575" y="129557"/>
                    <a:pt x="20718" y="140508"/>
                    <a:pt x="29006" y="147907"/>
                  </a:cubicBezTo>
                  <a:cubicBezTo>
                    <a:pt x="39365" y="157083"/>
                    <a:pt x="52980" y="162114"/>
                    <a:pt x="66890" y="162114"/>
                  </a:cubicBezTo>
                  <a:cubicBezTo>
                    <a:pt x="75178" y="179577"/>
                    <a:pt x="84353" y="192304"/>
                    <a:pt x="95600" y="201479"/>
                  </a:cubicBezTo>
                  <a:cubicBezTo>
                    <a:pt x="98856" y="204142"/>
                    <a:pt x="102999" y="205622"/>
                    <a:pt x="107143" y="205622"/>
                  </a:cubicBezTo>
                  <a:cubicBezTo>
                    <a:pt x="110991" y="205622"/>
                    <a:pt x="114542" y="204438"/>
                    <a:pt x="117798" y="202367"/>
                  </a:cubicBezTo>
                  <a:cubicBezTo>
                    <a:pt x="124013" y="197927"/>
                    <a:pt x="126677" y="189640"/>
                    <a:pt x="124309" y="182536"/>
                  </a:cubicBezTo>
                  <a:cubicBezTo>
                    <a:pt x="120758" y="173065"/>
                    <a:pt x="116318" y="163890"/>
                    <a:pt x="110991" y="155603"/>
                  </a:cubicBezTo>
                  <a:cubicBezTo>
                    <a:pt x="109215" y="152643"/>
                    <a:pt x="107143" y="149683"/>
                    <a:pt x="105663" y="146723"/>
                  </a:cubicBezTo>
                  <a:cubicBezTo>
                    <a:pt x="104775" y="144948"/>
                    <a:pt x="103887" y="143172"/>
                    <a:pt x="102703" y="141396"/>
                  </a:cubicBezTo>
                  <a:cubicBezTo>
                    <a:pt x="116910" y="124525"/>
                    <a:pt x="125197" y="102031"/>
                    <a:pt x="115726" y="83385"/>
                  </a:cubicBezTo>
                  <a:cubicBezTo>
                    <a:pt x="112470" y="76873"/>
                    <a:pt x="105959" y="72730"/>
                    <a:pt x="98856" y="72434"/>
                  </a:cubicBezTo>
                  <a:lnTo>
                    <a:pt x="97376" y="72434"/>
                  </a:lnTo>
                  <a:cubicBezTo>
                    <a:pt x="100927" y="63259"/>
                    <a:pt x="101815" y="53491"/>
                    <a:pt x="99448" y="44020"/>
                  </a:cubicBezTo>
                  <a:cubicBezTo>
                    <a:pt x="97968" y="37805"/>
                    <a:pt x="93232" y="32773"/>
                    <a:pt x="87313" y="30701"/>
                  </a:cubicBezTo>
                  <a:cubicBezTo>
                    <a:pt x="88497" y="27742"/>
                    <a:pt x="89088" y="24486"/>
                    <a:pt x="89088" y="21526"/>
                  </a:cubicBezTo>
                  <a:cubicBezTo>
                    <a:pt x="89384" y="15015"/>
                    <a:pt x="86721" y="9095"/>
                    <a:pt x="81689" y="5248"/>
                  </a:cubicBezTo>
                  <a:cubicBezTo>
                    <a:pt x="77826" y="1839"/>
                    <a:pt x="72915" y="0"/>
                    <a:pt x="67896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1" name="Google Shape;1101;p56"/>
            <p:cNvGrpSpPr/>
            <p:nvPr/>
          </p:nvGrpSpPr>
          <p:grpSpPr>
            <a:xfrm>
              <a:off x="1498736" y="1068441"/>
              <a:ext cx="510968" cy="911874"/>
              <a:chOff x="2310725" y="237450"/>
              <a:chExt cx="2903225" cy="5181100"/>
            </a:xfrm>
          </p:grpSpPr>
          <p:sp>
            <p:nvSpPr>
              <p:cNvPr id="1102" name="Google Shape;1102;p56"/>
              <p:cNvSpPr/>
              <p:nvPr/>
            </p:nvSpPr>
            <p:spPr>
              <a:xfrm>
                <a:off x="3258825" y="529725"/>
                <a:ext cx="1955125" cy="4888825"/>
              </a:xfrm>
              <a:custGeom>
                <a:avLst/>
                <a:gdLst/>
                <a:ahLst/>
                <a:cxnLst/>
                <a:rect l="l" t="t" r="r" b="b"/>
                <a:pathLst>
                  <a:path w="78205" h="195553" extrusionOk="0">
                    <a:moveTo>
                      <a:pt x="4810" y="1"/>
                    </a:moveTo>
                    <a:cubicBezTo>
                      <a:pt x="2327" y="1"/>
                      <a:pt x="0" y="1541"/>
                      <a:pt x="169" y="4744"/>
                    </a:cubicBezTo>
                    <a:cubicBezTo>
                      <a:pt x="1878" y="39613"/>
                      <a:pt x="8373" y="73797"/>
                      <a:pt x="19654" y="106614"/>
                    </a:cubicBezTo>
                    <a:cubicBezTo>
                      <a:pt x="29909" y="136012"/>
                      <a:pt x="42558" y="173957"/>
                      <a:pt x="66828" y="194126"/>
                    </a:cubicBezTo>
                    <a:cubicBezTo>
                      <a:pt x="68104" y="195107"/>
                      <a:pt x="69633" y="195553"/>
                      <a:pt x="71116" y="195553"/>
                    </a:cubicBezTo>
                    <a:cubicBezTo>
                      <a:pt x="74801" y="195553"/>
                      <a:pt x="78204" y="192800"/>
                      <a:pt x="76742" y="188656"/>
                    </a:cubicBezTo>
                    <a:cubicBezTo>
                      <a:pt x="71956" y="174641"/>
                      <a:pt x="63410" y="163018"/>
                      <a:pt x="56231" y="150028"/>
                    </a:cubicBezTo>
                    <a:cubicBezTo>
                      <a:pt x="47685" y="134987"/>
                      <a:pt x="40506" y="119262"/>
                      <a:pt x="34011" y="103195"/>
                    </a:cubicBezTo>
                    <a:cubicBezTo>
                      <a:pt x="22047" y="71404"/>
                      <a:pt x="14185" y="38587"/>
                      <a:pt x="10424" y="4744"/>
                    </a:cubicBezTo>
                    <a:cubicBezTo>
                      <a:pt x="10078" y="1626"/>
                      <a:pt x="7361" y="1"/>
                      <a:pt x="4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56"/>
              <p:cNvSpPr/>
              <p:nvPr/>
            </p:nvSpPr>
            <p:spPr>
              <a:xfrm>
                <a:off x="2766800" y="3011150"/>
                <a:ext cx="1538875" cy="1147475"/>
              </a:xfrm>
              <a:custGeom>
                <a:avLst/>
                <a:gdLst/>
                <a:ahLst/>
                <a:cxnLst/>
                <a:rect l="l" t="t" r="r" b="b"/>
                <a:pathLst>
                  <a:path w="61555" h="45899" extrusionOk="0">
                    <a:moveTo>
                      <a:pt x="15449" y="1"/>
                    </a:moveTo>
                    <a:cubicBezTo>
                      <a:pt x="9004" y="1"/>
                      <a:pt x="2886" y="4861"/>
                      <a:pt x="2416" y="12143"/>
                    </a:cubicBezTo>
                    <a:cubicBezTo>
                      <a:pt x="0" y="34490"/>
                      <a:pt x="25329" y="45899"/>
                      <a:pt x="44937" y="45899"/>
                    </a:cubicBezTo>
                    <a:cubicBezTo>
                      <a:pt x="47525" y="45899"/>
                      <a:pt x="50013" y="45700"/>
                      <a:pt x="52325" y="45301"/>
                    </a:cubicBezTo>
                    <a:cubicBezTo>
                      <a:pt x="57453" y="43934"/>
                      <a:pt x="61213" y="38806"/>
                      <a:pt x="61555" y="33337"/>
                    </a:cubicBezTo>
                    <a:cubicBezTo>
                      <a:pt x="61555" y="32311"/>
                      <a:pt x="61213" y="31286"/>
                      <a:pt x="60871" y="30260"/>
                    </a:cubicBezTo>
                    <a:lnTo>
                      <a:pt x="60871" y="29918"/>
                    </a:lnTo>
                    <a:cubicBezTo>
                      <a:pt x="59162" y="24449"/>
                      <a:pt x="54376" y="20689"/>
                      <a:pt x="48907" y="20689"/>
                    </a:cubicBezTo>
                    <a:cubicBezTo>
                      <a:pt x="36259" y="20689"/>
                      <a:pt x="32498" y="10775"/>
                      <a:pt x="23952" y="3255"/>
                    </a:cubicBezTo>
                    <a:cubicBezTo>
                      <a:pt x="21385" y="1009"/>
                      <a:pt x="18383" y="1"/>
                      <a:pt x="154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56"/>
              <p:cNvSpPr/>
              <p:nvPr/>
            </p:nvSpPr>
            <p:spPr>
              <a:xfrm>
                <a:off x="4090075" y="2327275"/>
                <a:ext cx="1112950" cy="1618000"/>
              </a:xfrm>
              <a:custGeom>
                <a:avLst/>
                <a:gdLst/>
                <a:ahLst/>
                <a:cxnLst/>
                <a:rect l="l" t="t" r="r" b="b"/>
                <a:pathLst>
                  <a:path w="44518" h="64720" extrusionOk="0">
                    <a:moveTo>
                      <a:pt x="26871" y="1"/>
                    </a:moveTo>
                    <a:cubicBezTo>
                      <a:pt x="23590" y="1"/>
                      <a:pt x="20179" y="1744"/>
                      <a:pt x="18195" y="4630"/>
                    </a:cubicBezTo>
                    <a:cubicBezTo>
                      <a:pt x="13068" y="11466"/>
                      <a:pt x="13410" y="20696"/>
                      <a:pt x="11359" y="28559"/>
                    </a:cubicBezTo>
                    <a:cubicBezTo>
                      <a:pt x="9308" y="37447"/>
                      <a:pt x="6231" y="45651"/>
                      <a:pt x="2813" y="53855"/>
                    </a:cubicBezTo>
                    <a:cubicBezTo>
                      <a:pt x="1" y="59478"/>
                      <a:pt x="4452" y="64719"/>
                      <a:pt x="9449" y="64719"/>
                    </a:cubicBezTo>
                    <a:cubicBezTo>
                      <a:pt x="11135" y="64719"/>
                      <a:pt x="12883" y="64123"/>
                      <a:pt x="14435" y="62743"/>
                    </a:cubicBezTo>
                    <a:lnTo>
                      <a:pt x="14093" y="62743"/>
                    </a:lnTo>
                    <a:cubicBezTo>
                      <a:pt x="28109" y="49753"/>
                      <a:pt x="44517" y="24115"/>
                      <a:pt x="34262" y="4630"/>
                    </a:cubicBezTo>
                    <a:cubicBezTo>
                      <a:pt x="32647" y="1399"/>
                      <a:pt x="29811" y="1"/>
                      <a:pt x="268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56"/>
              <p:cNvSpPr/>
              <p:nvPr/>
            </p:nvSpPr>
            <p:spPr>
              <a:xfrm>
                <a:off x="2310725" y="1468225"/>
                <a:ext cx="1624900" cy="1171500"/>
              </a:xfrm>
              <a:custGeom>
                <a:avLst/>
                <a:gdLst/>
                <a:ahLst/>
                <a:cxnLst/>
                <a:rect l="l" t="t" r="r" b="b"/>
                <a:pathLst>
                  <a:path w="64996" h="46860" extrusionOk="0">
                    <a:moveTo>
                      <a:pt x="15780" y="0"/>
                    </a:moveTo>
                    <a:cubicBezTo>
                      <a:pt x="7500" y="0"/>
                      <a:pt x="1" y="7930"/>
                      <a:pt x="4934" y="17797"/>
                    </a:cubicBezTo>
                    <a:cubicBezTo>
                      <a:pt x="14848" y="35231"/>
                      <a:pt x="32965" y="46170"/>
                      <a:pt x="52792" y="46854"/>
                    </a:cubicBezTo>
                    <a:cubicBezTo>
                      <a:pt x="52917" y="46858"/>
                      <a:pt x="53041" y="46859"/>
                      <a:pt x="53163" y="46859"/>
                    </a:cubicBezTo>
                    <a:cubicBezTo>
                      <a:pt x="64428" y="46859"/>
                      <a:pt x="64996" y="31431"/>
                      <a:pt x="55527" y="27711"/>
                    </a:cubicBezTo>
                    <a:cubicBezTo>
                      <a:pt x="43904" y="23267"/>
                      <a:pt x="33649" y="15404"/>
                      <a:pt x="26470" y="5491"/>
                    </a:cubicBezTo>
                    <a:cubicBezTo>
                      <a:pt x="23477" y="1642"/>
                      <a:pt x="19547" y="0"/>
                      <a:pt x="15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56"/>
              <p:cNvSpPr/>
              <p:nvPr/>
            </p:nvSpPr>
            <p:spPr>
              <a:xfrm>
                <a:off x="3570700" y="1089075"/>
                <a:ext cx="999900" cy="1356100"/>
              </a:xfrm>
              <a:custGeom>
                <a:avLst/>
                <a:gdLst/>
                <a:ahLst/>
                <a:cxnLst/>
                <a:rect l="l" t="t" r="r" b="b"/>
                <a:pathLst>
                  <a:path w="39996" h="54244" extrusionOk="0">
                    <a:moveTo>
                      <a:pt x="27923" y="1"/>
                    </a:moveTo>
                    <a:cubicBezTo>
                      <a:pt x="25489" y="1"/>
                      <a:pt x="23046" y="1150"/>
                      <a:pt x="21536" y="3565"/>
                    </a:cubicBezTo>
                    <a:cubicBezTo>
                      <a:pt x="16751" y="13136"/>
                      <a:pt x="14358" y="23392"/>
                      <a:pt x="9914" y="32963"/>
                    </a:cubicBezTo>
                    <a:cubicBezTo>
                      <a:pt x="8546" y="36724"/>
                      <a:pt x="0" y="50055"/>
                      <a:pt x="6154" y="53132"/>
                    </a:cubicBezTo>
                    <a:lnTo>
                      <a:pt x="6837" y="53474"/>
                    </a:lnTo>
                    <a:cubicBezTo>
                      <a:pt x="7863" y="53987"/>
                      <a:pt x="8888" y="54243"/>
                      <a:pt x="9914" y="54243"/>
                    </a:cubicBezTo>
                    <a:cubicBezTo>
                      <a:pt x="10939" y="54243"/>
                      <a:pt x="11965" y="53987"/>
                      <a:pt x="12990" y="53474"/>
                    </a:cubicBezTo>
                    <a:cubicBezTo>
                      <a:pt x="28031" y="42877"/>
                      <a:pt x="39996" y="24759"/>
                      <a:pt x="35210" y="5274"/>
                    </a:cubicBezTo>
                    <a:cubicBezTo>
                      <a:pt x="34065" y="1838"/>
                      <a:pt x="31001" y="1"/>
                      <a:pt x="279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56"/>
              <p:cNvSpPr/>
              <p:nvPr/>
            </p:nvSpPr>
            <p:spPr>
              <a:xfrm>
                <a:off x="2696250" y="389725"/>
                <a:ext cx="942325" cy="850950"/>
              </a:xfrm>
              <a:custGeom>
                <a:avLst/>
                <a:gdLst/>
                <a:ahLst/>
                <a:cxnLst/>
                <a:rect l="l" t="t" r="r" b="b"/>
                <a:pathLst>
                  <a:path w="37693" h="34038" extrusionOk="0">
                    <a:moveTo>
                      <a:pt x="8861" y="0"/>
                    </a:moveTo>
                    <a:cubicBezTo>
                      <a:pt x="4446" y="0"/>
                      <a:pt x="1" y="3413"/>
                      <a:pt x="1136" y="8635"/>
                    </a:cubicBezTo>
                    <a:cubicBezTo>
                      <a:pt x="1478" y="11370"/>
                      <a:pt x="2162" y="13763"/>
                      <a:pt x="3187" y="16498"/>
                    </a:cubicBezTo>
                    <a:cubicBezTo>
                      <a:pt x="4896" y="19232"/>
                      <a:pt x="6947" y="21625"/>
                      <a:pt x="9340" y="24018"/>
                    </a:cubicBezTo>
                    <a:cubicBezTo>
                      <a:pt x="13101" y="27778"/>
                      <a:pt x="17886" y="30855"/>
                      <a:pt x="22672" y="33248"/>
                    </a:cubicBezTo>
                    <a:cubicBezTo>
                      <a:pt x="23764" y="33794"/>
                      <a:pt x="24850" y="34037"/>
                      <a:pt x="25894" y="34037"/>
                    </a:cubicBezTo>
                    <a:cubicBezTo>
                      <a:pt x="32691" y="34037"/>
                      <a:pt x="37692" y="23723"/>
                      <a:pt x="30876" y="19574"/>
                    </a:cubicBezTo>
                    <a:cubicBezTo>
                      <a:pt x="24723" y="15130"/>
                      <a:pt x="19254" y="9319"/>
                      <a:pt x="14810" y="2824"/>
                    </a:cubicBezTo>
                    <a:cubicBezTo>
                      <a:pt x="13317" y="873"/>
                      <a:pt x="11093" y="0"/>
                      <a:pt x="88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56"/>
              <p:cNvSpPr/>
              <p:nvPr/>
            </p:nvSpPr>
            <p:spPr>
              <a:xfrm>
                <a:off x="3254500" y="237450"/>
                <a:ext cx="888800" cy="964450"/>
              </a:xfrm>
              <a:custGeom>
                <a:avLst/>
                <a:gdLst/>
                <a:ahLst/>
                <a:cxnLst/>
                <a:rect l="l" t="t" r="r" b="b"/>
                <a:pathLst>
                  <a:path w="35552" h="38578" extrusionOk="0">
                    <a:moveTo>
                      <a:pt x="25921" y="1"/>
                    </a:moveTo>
                    <a:cubicBezTo>
                      <a:pt x="25042" y="1"/>
                      <a:pt x="24144" y="119"/>
                      <a:pt x="23246" y="369"/>
                    </a:cubicBezTo>
                    <a:cubicBezTo>
                      <a:pt x="16751" y="1736"/>
                      <a:pt x="12307" y="8231"/>
                      <a:pt x="8546" y="13359"/>
                    </a:cubicBezTo>
                    <a:cubicBezTo>
                      <a:pt x="4102" y="17803"/>
                      <a:pt x="1368" y="23614"/>
                      <a:pt x="0" y="29767"/>
                    </a:cubicBezTo>
                    <a:cubicBezTo>
                      <a:pt x="0" y="34818"/>
                      <a:pt x="4132" y="38578"/>
                      <a:pt x="9028" y="38578"/>
                    </a:cubicBezTo>
                    <a:cubicBezTo>
                      <a:pt x="9766" y="38578"/>
                      <a:pt x="10520" y="38492"/>
                      <a:pt x="11281" y="38313"/>
                    </a:cubicBezTo>
                    <a:cubicBezTo>
                      <a:pt x="17434" y="36604"/>
                      <a:pt x="21536" y="31135"/>
                      <a:pt x="25638" y="26691"/>
                    </a:cubicBezTo>
                    <a:cubicBezTo>
                      <a:pt x="29741" y="22247"/>
                      <a:pt x="35552" y="16777"/>
                      <a:pt x="35552" y="9599"/>
                    </a:cubicBezTo>
                    <a:cubicBezTo>
                      <a:pt x="35552" y="4052"/>
                      <a:pt x="31064" y="1"/>
                      <a:pt x="259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9" name="Google Shape;1109;p56"/>
          <p:cNvGrpSpPr/>
          <p:nvPr/>
        </p:nvGrpSpPr>
        <p:grpSpPr>
          <a:xfrm rot="-900145" flipH="1">
            <a:off x="2598242" y="3584176"/>
            <a:ext cx="887015" cy="1018567"/>
            <a:chOff x="629598" y="2189616"/>
            <a:chExt cx="1689569" cy="1940148"/>
          </a:xfrm>
        </p:grpSpPr>
        <p:grpSp>
          <p:nvGrpSpPr>
            <p:cNvPr id="1110" name="Google Shape;1110;p56"/>
            <p:cNvGrpSpPr/>
            <p:nvPr/>
          </p:nvGrpSpPr>
          <p:grpSpPr>
            <a:xfrm>
              <a:off x="629598" y="2189616"/>
              <a:ext cx="1689569" cy="1940148"/>
              <a:chOff x="1524450" y="237175"/>
              <a:chExt cx="4536975" cy="5209850"/>
            </a:xfrm>
          </p:grpSpPr>
          <p:sp>
            <p:nvSpPr>
              <p:cNvPr id="1111" name="Google Shape;1111;p56"/>
              <p:cNvSpPr/>
              <p:nvPr/>
            </p:nvSpPr>
            <p:spPr>
              <a:xfrm>
                <a:off x="3066625" y="846025"/>
                <a:ext cx="20905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8362" h="23294" extrusionOk="0">
                    <a:moveTo>
                      <a:pt x="598" y="1"/>
                    </a:moveTo>
                    <a:lnTo>
                      <a:pt x="0" y="7338"/>
                    </a:lnTo>
                    <a:cubicBezTo>
                      <a:pt x="342" y="9130"/>
                      <a:pt x="2816" y="14761"/>
                      <a:pt x="8362" y="23293"/>
                    </a:cubicBezTo>
                    <a:cubicBezTo>
                      <a:pt x="8277" y="17065"/>
                      <a:pt x="4437" y="6400"/>
                      <a:pt x="5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56"/>
              <p:cNvSpPr/>
              <p:nvPr/>
            </p:nvSpPr>
            <p:spPr>
              <a:xfrm>
                <a:off x="4773050" y="4598875"/>
                <a:ext cx="225750" cy="174150"/>
              </a:xfrm>
              <a:custGeom>
                <a:avLst/>
                <a:gdLst/>
                <a:ahLst/>
                <a:cxnLst/>
                <a:rect l="l" t="t" r="r" b="b"/>
                <a:pathLst>
                  <a:path w="9030" h="6966" extrusionOk="0">
                    <a:moveTo>
                      <a:pt x="5578" y="1"/>
                    </a:moveTo>
                    <a:cubicBezTo>
                      <a:pt x="5176" y="1"/>
                      <a:pt x="4763" y="71"/>
                      <a:pt x="4352" y="223"/>
                    </a:cubicBezTo>
                    <a:lnTo>
                      <a:pt x="1" y="1759"/>
                    </a:lnTo>
                    <a:lnTo>
                      <a:pt x="2731" y="5513"/>
                    </a:lnTo>
                    <a:cubicBezTo>
                      <a:pt x="3451" y="6515"/>
                      <a:pt x="4482" y="6966"/>
                      <a:pt x="5498" y="6966"/>
                    </a:cubicBezTo>
                    <a:cubicBezTo>
                      <a:pt x="7250" y="6966"/>
                      <a:pt x="8959" y="5626"/>
                      <a:pt x="8959" y="3466"/>
                    </a:cubicBezTo>
                    <a:cubicBezTo>
                      <a:pt x="9029" y="1503"/>
                      <a:pt x="7429" y="1"/>
                      <a:pt x="55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56"/>
              <p:cNvSpPr/>
              <p:nvPr/>
            </p:nvSpPr>
            <p:spPr>
              <a:xfrm>
                <a:off x="1524450" y="237175"/>
                <a:ext cx="4536975" cy="5209850"/>
              </a:xfrm>
              <a:custGeom>
                <a:avLst/>
                <a:gdLst/>
                <a:ahLst/>
                <a:cxnLst/>
                <a:rect l="l" t="t" r="r" b="b"/>
                <a:pathLst>
                  <a:path w="181479" h="208394" extrusionOk="0">
                    <a:moveTo>
                      <a:pt x="62285" y="24355"/>
                    </a:moveTo>
                    <a:cubicBezTo>
                      <a:pt x="66124" y="30754"/>
                      <a:pt x="69964" y="41419"/>
                      <a:pt x="70049" y="47647"/>
                    </a:cubicBezTo>
                    <a:cubicBezTo>
                      <a:pt x="64503" y="39115"/>
                      <a:pt x="62029" y="33484"/>
                      <a:pt x="61687" y="31692"/>
                    </a:cubicBezTo>
                    <a:lnTo>
                      <a:pt x="62285" y="24355"/>
                    </a:lnTo>
                    <a:close/>
                    <a:moveTo>
                      <a:pt x="135522" y="174469"/>
                    </a:moveTo>
                    <a:cubicBezTo>
                      <a:pt x="137373" y="174469"/>
                      <a:pt x="138973" y="175971"/>
                      <a:pt x="138903" y="177934"/>
                    </a:cubicBezTo>
                    <a:cubicBezTo>
                      <a:pt x="138903" y="180094"/>
                      <a:pt x="137194" y="181434"/>
                      <a:pt x="135442" y="181434"/>
                    </a:cubicBezTo>
                    <a:cubicBezTo>
                      <a:pt x="134426" y="181434"/>
                      <a:pt x="133395" y="180983"/>
                      <a:pt x="132675" y="179981"/>
                    </a:cubicBezTo>
                    <a:lnTo>
                      <a:pt x="129945" y="176227"/>
                    </a:lnTo>
                    <a:lnTo>
                      <a:pt x="134296" y="174691"/>
                    </a:lnTo>
                    <a:cubicBezTo>
                      <a:pt x="134707" y="174539"/>
                      <a:pt x="135120" y="174469"/>
                      <a:pt x="135522" y="174469"/>
                    </a:cubicBezTo>
                    <a:close/>
                    <a:moveTo>
                      <a:pt x="57541" y="0"/>
                    </a:moveTo>
                    <a:cubicBezTo>
                      <a:pt x="57143" y="0"/>
                      <a:pt x="56761" y="14"/>
                      <a:pt x="56398" y="38"/>
                    </a:cubicBezTo>
                    <a:cubicBezTo>
                      <a:pt x="40016" y="1147"/>
                      <a:pt x="11092" y="23331"/>
                      <a:pt x="3584" y="35532"/>
                    </a:cubicBezTo>
                    <a:cubicBezTo>
                      <a:pt x="597" y="40395"/>
                      <a:pt x="0" y="44917"/>
                      <a:pt x="1707" y="49013"/>
                    </a:cubicBezTo>
                    <a:cubicBezTo>
                      <a:pt x="2901" y="51658"/>
                      <a:pt x="4949" y="53791"/>
                      <a:pt x="7594" y="54985"/>
                    </a:cubicBezTo>
                    <a:cubicBezTo>
                      <a:pt x="9438" y="55861"/>
                      <a:pt x="11519" y="56264"/>
                      <a:pt x="13846" y="56264"/>
                    </a:cubicBezTo>
                    <a:cubicBezTo>
                      <a:pt x="20134" y="56264"/>
                      <a:pt x="28222" y="53325"/>
                      <a:pt x="38309" y="48842"/>
                    </a:cubicBezTo>
                    <a:cubicBezTo>
                      <a:pt x="41125" y="47562"/>
                      <a:pt x="43941" y="46282"/>
                      <a:pt x="46415" y="45088"/>
                    </a:cubicBezTo>
                    <a:cubicBezTo>
                      <a:pt x="47439" y="47221"/>
                      <a:pt x="48804" y="49695"/>
                      <a:pt x="50425" y="52511"/>
                    </a:cubicBezTo>
                    <a:cubicBezTo>
                      <a:pt x="42490" y="61896"/>
                      <a:pt x="27303" y="83056"/>
                      <a:pt x="32337" y="102595"/>
                    </a:cubicBezTo>
                    <a:cubicBezTo>
                      <a:pt x="33446" y="107202"/>
                      <a:pt x="35750" y="111468"/>
                      <a:pt x="38821" y="115052"/>
                    </a:cubicBezTo>
                    <a:cubicBezTo>
                      <a:pt x="36176" y="116502"/>
                      <a:pt x="33958" y="118806"/>
                      <a:pt x="32593" y="121536"/>
                    </a:cubicBezTo>
                    <a:cubicBezTo>
                      <a:pt x="30119" y="126655"/>
                      <a:pt x="30289" y="132628"/>
                      <a:pt x="33019" y="137662"/>
                    </a:cubicBezTo>
                    <a:cubicBezTo>
                      <a:pt x="26791" y="142611"/>
                      <a:pt x="22952" y="150460"/>
                      <a:pt x="25511" y="158736"/>
                    </a:cubicBezTo>
                    <a:cubicBezTo>
                      <a:pt x="27360" y="164950"/>
                      <a:pt x="33186" y="170586"/>
                      <a:pt x="42264" y="170586"/>
                    </a:cubicBezTo>
                    <a:cubicBezTo>
                      <a:pt x="43657" y="170586"/>
                      <a:pt x="45127" y="170453"/>
                      <a:pt x="46671" y="170169"/>
                    </a:cubicBezTo>
                    <a:cubicBezTo>
                      <a:pt x="46756" y="170425"/>
                      <a:pt x="46842" y="170681"/>
                      <a:pt x="46842" y="170937"/>
                    </a:cubicBezTo>
                    <a:cubicBezTo>
                      <a:pt x="46927" y="171279"/>
                      <a:pt x="47012" y="171620"/>
                      <a:pt x="47098" y="172046"/>
                    </a:cubicBezTo>
                    <a:cubicBezTo>
                      <a:pt x="43343" y="173668"/>
                      <a:pt x="40272" y="176483"/>
                      <a:pt x="38224" y="179981"/>
                    </a:cubicBezTo>
                    <a:cubicBezTo>
                      <a:pt x="32337" y="190476"/>
                      <a:pt x="35579" y="199776"/>
                      <a:pt x="38395" y="203701"/>
                    </a:cubicBezTo>
                    <a:lnTo>
                      <a:pt x="41040" y="207370"/>
                    </a:lnTo>
                    <a:lnTo>
                      <a:pt x="45562" y="207626"/>
                    </a:lnTo>
                    <a:cubicBezTo>
                      <a:pt x="47951" y="207796"/>
                      <a:pt x="59128" y="208394"/>
                      <a:pt x="72267" y="208394"/>
                    </a:cubicBezTo>
                    <a:cubicBezTo>
                      <a:pt x="87369" y="208394"/>
                      <a:pt x="105201" y="207540"/>
                      <a:pt x="114672" y="204127"/>
                    </a:cubicBezTo>
                    <a:cubicBezTo>
                      <a:pt x="118512" y="202762"/>
                      <a:pt x="122095" y="200800"/>
                      <a:pt x="125423" y="198326"/>
                    </a:cubicBezTo>
                    <a:cubicBezTo>
                      <a:pt x="128662" y="199923"/>
                      <a:pt x="132075" y="200673"/>
                      <a:pt x="135424" y="200673"/>
                    </a:cubicBezTo>
                    <a:cubicBezTo>
                      <a:pt x="144952" y="200673"/>
                      <a:pt x="153961" y="194608"/>
                      <a:pt x="156992" y="184759"/>
                    </a:cubicBezTo>
                    <a:cubicBezTo>
                      <a:pt x="161172" y="171535"/>
                      <a:pt x="152555" y="157712"/>
                      <a:pt x="138818" y="155665"/>
                    </a:cubicBezTo>
                    <a:cubicBezTo>
                      <a:pt x="138306" y="153958"/>
                      <a:pt x="137709" y="152252"/>
                      <a:pt x="136941" y="150716"/>
                    </a:cubicBezTo>
                    <a:cubicBezTo>
                      <a:pt x="132846" y="141416"/>
                      <a:pt x="127982" y="131519"/>
                      <a:pt x="124228" y="124181"/>
                    </a:cubicBezTo>
                    <a:cubicBezTo>
                      <a:pt x="135832" y="113004"/>
                      <a:pt x="135491" y="95513"/>
                      <a:pt x="135320" y="89114"/>
                    </a:cubicBezTo>
                    <a:cubicBezTo>
                      <a:pt x="135320" y="88005"/>
                      <a:pt x="135235" y="86810"/>
                      <a:pt x="135149" y="85701"/>
                    </a:cubicBezTo>
                    <a:cubicBezTo>
                      <a:pt x="141804" y="81350"/>
                      <a:pt x="150336" y="74780"/>
                      <a:pt x="156650" y="66333"/>
                    </a:cubicBezTo>
                    <a:cubicBezTo>
                      <a:pt x="162708" y="58142"/>
                      <a:pt x="167998" y="49439"/>
                      <a:pt x="172605" y="40395"/>
                    </a:cubicBezTo>
                    <a:cubicBezTo>
                      <a:pt x="179772" y="26146"/>
                      <a:pt x="181479" y="16932"/>
                      <a:pt x="178237" y="10362"/>
                    </a:cubicBezTo>
                    <a:cubicBezTo>
                      <a:pt x="175914" y="5883"/>
                      <a:pt x="171254" y="3017"/>
                      <a:pt x="166215" y="3017"/>
                    </a:cubicBezTo>
                    <a:cubicBezTo>
                      <a:pt x="166070" y="3017"/>
                      <a:pt x="165925" y="3019"/>
                      <a:pt x="165780" y="3024"/>
                    </a:cubicBezTo>
                    <a:cubicBezTo>
                      <a:pt x="161514" y="3024"/>
                      <a:pt x="150592" y="3024"/>
                      <a:pt x="112454" y="43637"/>
                    </a:cubicBezTo>
                    <a:cubicBezTo>
                      <a:pt x="108700" y="41078"/>
                      <a:pt x="104434" y="39457"/>
                      <a:pt x="99997" y="38689"/>
                    </a:cubicBezTo>
                    <a:cubicBezTo>
                      <a:pt x="95987" y="38091"/>
                      <a:pt x="91891" y="37750"/>
                      <a:pt x="87881" y="37665"/>
                    </a:cubicBezTo>
                    <a:cubicBezTo>
                      <a:pt x="85492" y="27341"/>
                      <a:pt x="80117" y="13689"/>
                      <a:pt x="72011" y="6181"/>
                    </a:cubicBezTo>
                    <a:cubicBezTo>
                      <a:pt x="66681" y="1237"/>
                      <a:pt x="61352" y="0"/>
                      <a:pt x="575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905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4" name="Google Shape;1114;p56"/>
            <p:cNvGrpSpPr/>
            <p:nvPr/>
          </p:nvGrpSpPr>
          <p:grpSpPr>
            <a:xfrm>
              <a:off x="691275" y="2275024"/>
              <a:ext cx="1601399" cy="1764762"/>
              <a:chOff x="1502250" y="237500"/>
              <a:chExt cx="4747700" cy="5232025"/>
            </a:xfrm>
          </p:grpSpPr>
          <p:sp>
            <p:nvSpPr>
              <p:cNvPr id="1115" name="Google Shape;1115;p56"/>
              <p:cNvSpPr/>
              <p:nvPr/>
            </p:nvSpPr>
            <p:spPr>
              <a:xfrm>
                <a:off x="2309675" y="3360975"/>
                <a:ext cx="821600" cy="602175"/>
              </a:xfrm>
              <a:custGeom>
                <a:avLst/>
                <a:gdLst/>
                <a:ahLst/>
                <a:cxnLst/>
                <a:rect l="l" t="t" r="r" b="b"/>
                <a:pathLst>
                  <a:path w="32864" h="24087" extrusionOk="0">
                    <a:moveTo>
                      <a:pt x="12189" y="1"/>
                    </a:moveTo>
                    <a:cubicBezTo>
                      <a:pt x="8966" y="1"/>
                      <a:pt x="6257" y="987"/>
                      <a:pt x="4911" y="3706"/>
                    </a:cubicBezTo>
                    <a:cubicBezTo>
                      <a:pt x="0" y="13527"/>
                      <a:pt x="16432" y="21743"/>
                      <a:pt x="21342" y="23915"/>
                    </a:cubicBezTo>
                    <a:cubicBezTo>
                      <a:pt x="21606" y="24031"/>
                      <a:pt x="21874" y="24086"/>
                      <a:pt x="22145" y="24086"/>
                    </a:cubicBezTo>
                    <a:cubicBezTo>
                      <a:pt x="26943" y="24086"/>
                      <a:pt x="32863" y="6916"/>
                      <a:pt x="32863" y="6916"/>
                    </a:cubicBezTo>
                    <a:cubicBezTo>
                      <a:pt x="32863" y="6916"/>
                      <a:pt x="20723" y="1"/>
                      <a:pt x="12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56"/>
              <p:cNvSpPr/>
              <p:nvPr/>
            </p:nvSpPr>
            <p:spPr>
              <a:xfrm>
                <a:off x="1502250" y="237500"/>
                <a:ext cx="4747700" cy="3177425"/>
              </a:xfrm>
              <a:custGeom>
                <a:avLst/>
                <a:gdLst/>
                <a:ahLst/>
                <a:cxnLst/>
                <a:rect l="l" t="t" r="r" b="b"/>
                <a:pathLst>
                  <a:path w="189908" h="127097" extrusionOk="0">
                    <a:moveTo>
                      <a:pt x="55464" y="0"/>
                    </a:moveTo>
                    <a:cubicBezTo>
                      <a:pt x="55235" y="0"/>
                      <a:pt x="55004" y="9"/>
                      <a:pt x="54772" y="25"/>
                    </a:cubicBezTo>
                    <a:cubicBezTo>
                      <a:pt x="38341" y="1158"/>
                      <a:pt x="1" y="31755"/>
                      <a:pt x="3306" y="39310"/>
                    </a:cubicBezTo>
                    <a:cubicBezTo>
                      <a:pt x="3495" y="39876"/>
                      <a:pt x="3967" y="40349"/>
                      <a:pt x="4534" y="40537"/>
                    </a:cubicBezTo>
                    <a:cubicBezTo>
                      <a:pt x="5143" y="40819"/>
                      <a:pt x="5944" y="40949"/>
                      <a:pt x="6903" y="40949"/>
                    </a:cubicBezTo>
                    <a:cubicBezTo>
                      <a:pt x="17845" y="40949"/>
                      <a:pt x="49295" y="24106"/>
                      <a:pt x="49295" y="24106"/>
                    </a:cubicBezTo>
                    <a:lnTo>
                      <a:pt x="49295" y="24106"/>
                    </a:lnTo>
                    <a:cubicBezTo>
                      <a:pt x="48823" y="29961"/>
                      <a:pt x="57889" y="44220"/>
                      <a:pt x="60911" y="48848"/>
                    </a:cubicBezTo>
                    <a:lnTo>
                      <a:pt x="60250" y="49320"/>
                    </a:lnTo>
                    <a:lnTo>
                      <a:pt x="59683" y="49792"/>
                    </a:lnTo>
                    <a:cubicBezTo>
                      <a:pt x="59683" y="49792"/>
                      <a:pt x="5006" y="105603"/>
                      <a:pt x="65160" y="122034"/>
                    </a:cubicBezTo>
                    <a:cubicBezTo>
                      <a:pt x="78077" y="125562"/>
                      <a:pt x="88498" y="127097"/>
                      <a:pt x="96895" y="127097"/>
                    </a:cubicBezTo>
                    <a:cubicBezTo>
                      <a:pt x="127605" y="127097"/>
                      <a:pt x="131237" y="106577"/>
                      <a:pt x="130792" y="88038"/>
                    </a:cubicBezTo>
                    <a:cubicBezTo>
                      <a:pt x="130697" y="84922"/>
                      <a:pt x="130414" y="81711"/>
                      <a:pt x="129753" y="78594"/>
                    </a:cubicBezTo>
                    <a:cubicBezTo>
                      <a:pt x="136269" y="75006"/>
                      <a:pt x="148451" y="67168"/>
                      <a:pt x="156478" y="56402"/>
                    </a:cubicBezTo>
                    <a:cubicBezTo>
                      <a:pt x="167999" y="41104"/>
                      <a:pt x="189908" y="3330"/>
                      <a:pt x="175081" y="3330"/>
                    </a:cubicBezTo>
                    <a:cubicBezTo>
                      <a:pt x="162711" y="3330"/>
                      <a:pt x="127770" y="40537"/>
                      <a:pt x="117005" y="52342"/>
                    </a:cubicBezTo>
                    <a:cubicBezTo>
                      <a:pt x="112094" y="47053"/>
                      <a:pt x="106428" y="43559"/>
                      <a:pt x="100667" y="42709"/>
                    </a:cubicBezTo>
                    <a:cubicBezTo>
                      <a:pt x="96399" y="42008"/>
                      <a:pt x="92095" y="41668"/>
                      <a:pt x="87776" y="41668"/>
                    </a:cubicBezTo>
                    <a:cubicBezTo>
                      <a:pt x="85120" y="41668"/>
                      <a:pt x="82459" y="41797"/>
                      <a:pt x="79797" y="42048"/>
                    </a:cubicBezTo>
                    <a:cubicBezTo>
                      <a:pt x="79705" y="31360"/>
                      <a:pt x="69733" y="0"/>
                      <a:pt x="554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56"/>
              <p:cNvSpPr/>
              <p:nvPr/>
            </p:nvSpPr>
            <p:spPr>
              <a:xfrm>
                <a:off x="2161175" y="3191550"/>
                <a:ext cx="2898900" cy="2277975"/>
              </a:xfrm>
              <a:custGeom>
                <a:avLst/>
                <a:gdLst/>
                <a:ahLst/>
                <a:cxnLst/>
                <a:rect l="l" t="t" r="r" b="b"/>
                <a:pathLst>
                  <a:path w="115956" h="91119" extrusionOk="0">
                    <a:moveTo>
                      <a:pt x="86304" y="0"/>
                    </a:moveTo>
                    <a:lnTo>
                      <a:pt x="37103" y="2172"/>
                    </a:lnTo>
                    <a:cubicBezTo>
                      <a:pt x="37103" y="2172"/>
                      <a:pt x="36915" y="2645"/>
                      <a:pt x="36537" y="3400"/>
                    </a:cubicBezTo>
                    <a:cubicBezTo>
                      <a:pt x="36442" y="3683"/>
                      <a:pt x="36253" y="4061"/>
                      <a:pt x="35970" y="4439"/>
                    </a:cubicBezTo>
                    <a:cubicBezTo>
                      <a:pt x="33893" y="8972"/>
                      <a:pt x="32098" y="13693"/>
                      <a:pt x="30587" y="18510"/>
                    </a:cubicBezTo>
                    <a:cubicBezTo>
                      <a:pt x="30304" y="19265"/>
                      <a:pt x="30021" y="20209"/>
                      <a:pt x="29832" y="21059"/>
                    </a:cubicBezTo>
                    <a:cubicBezTo>
                      <a:pt x="26243" y="24553"/>
                      <a:pt x="21805" y="27009"/>
                      <a:pt x="16894" y="27953"/>
                    </a:cubicBezTo>
                    <a:cubicBezTo>
                      <a:pt x="15856" y="28142"/>
                      <a:pt x="14911" y="28425"/>
                      <a:pt x="13967" y="28803"/>
                    </a:cubicBezTo>
                    <a:cubicBezTo>
                      <a:pt x="1" y="33572"/>
                      <a:pt x="88" y="49323"/>
                      <a:pt x="12014" y="49323"/>
                    </a:cubicBezTo>
                    <a:cubicBezTo>
                      <a:pt x="13313" y="49323"/>
                      <a:pt x="14752" y="49137"/>
                      <a:pt x="16328" y="48729"/>
                    </a:cubicBezTo>
                    <a:lnTo>
                      <a:pt x="17461" y="48445"/>
                    </a:lnTo>
                    <a:cubicBezTo>
                      <a:pt x="20389" y="47595"/>
                      <a:pt x="23316" y="46651"/>
                      <a:pt x="26149" y="45612"/>
                    </a:cubicBezTo>
                    <a:lnTo>
                      <a:pt x="26149" y="45612"/>
                    </a:lnTo>
                    <a:cubicBezTo>
                      <a:pt x="26055" y="53923"/>
                      <a:pt x="27943" y="62138"/>
                      <a:pt x="31721" y="69599"/>
                    </a:cubicBezTo>
                    <a:cubicBezTo>
                      <a:pt x="31721" y="69693"/>
                      <a:pt x="31815" y="69788"/>
                      <a:pt x="31815" y="69882"/>
                    </a:cubicBezTo>
                    <a:cubicBezTo>
                      <a:pt x="31105" y="69827"/>
                      <a:pt x="30350" y="69794"/>
                      <a:pt x="29571" y="69794"/>
                    </a:cubicBezTo>
                    <a:cubicBezTo>
                      <a:pt x="24965" y="69794"/>
                      <a:pt x="19479" y="70944"/>
                      <a:pt x="16894" y="75548"/>
                    </a:cubicBezTo>
                    <a:cubicBezTo>
                      <a:pt x="11984" y="84330"/>
                      <a:pt x="16328" y="90280"/>
                      <a:pt x="16328" y="90280"/>
                    </a:cubicBezTo>
                    <a:cubicBezTo>
                      <a:pt x="16328" y="90280"/>
                      <a:pt x="30075" y="91118"/>
                      <a:pt x="46027" y="91118"/>
                    </a:cubicBezTo>
                    <a:cubicBezTo>
                      <a:pt x="61750" y="91118"/>
                      <a:pt x="79616" y="90304"/>
                      <a:pt x="88570" y="87069"/>
                    </a:cubicBezTo>
                    <a:cubicBezTo>
                      <a:pt x="106607" y="80459"/>
                      <a:pt x="115956" y="61855"/>
                      <a:pt x="107173" y="42118"/>
                    </a:cubicBezTo>
                    <a:cubicBezTo>
                      <a:pt x="101130" y="28614"/>
                      <a:pt x="93669" y="13882"/>
                      <a:pt x="89514" y="5950"/>
                    </a:cubicBezTo>
                    <a:cubicBezTo>
                      <a:pt x="89231" y="5478"/>
                      <a:pt x="89042" y="5006"/>
                      <a:pt x="88853" y="4628"/>
                    </a:cubicBezTo>
                    <a:cubicBezTo>
                      <a:pt x="87248" y="1700"/>
                      <a:pt x="86304" y="0"/>
                      <a:pt x="863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56"/>
              <p:cNvSpPr/>
              <p:nvPr/>
            </p:nvSpPr>
            <p:spPr>
              <a:xfrm>
                <a:off x="4679950" y="4532525"/>
                <a:ext cx="722450" cy="72480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28992" extrusionOk="0">
                    <a:moveTo>
                      <a:pt x="14449" y="0"/>
                    </a:moveTo>
                    <a:cubicBezTo>
                      <a:pt x="6422" y="0"/>
                      <a:pt x="1" y="6516"/>
                      <a:pt x="1" y="14543"/>
                    </a:cubicBezTo>
                    <a:cubicBezTo>
                      <a:pt x="1" y="22476"/>
                      <a:pt x="6422" y="28992"/>
                      <a:pt x="14449" y="28992"/>
                    </a:cubicBezTo>
                    <a:cubicBezTo>
                      <a:pt x="22476" y="28992"/>
                      <a:pt x="28898" y="22476"/>
                      <a:pt x="28898" y="14543"/>
                    </a:cubicBezTo>
                    <a:cubicBezTo>
                      <a:pt x="28898" y="6516"/>
                      <a:pt x="22476" y="0"/>
                      <a:pt x="144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56"/>
              <p:cNvSpPr/>
              <p:nvPr/>
            </p:nvSpPr>
            <p:spPr>
              <a:xfrm>
                <a:off x="2817250" y="3921050"/>
                <a:ext cx="727175" cy="460400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18416" extrusionOk="0">
                    <a:moveTo>
                      <a:pt x="28992" y="1"/>
                    </a:moveTo>
                    <a:cubicBezTo>
                      <a:pt x="25026" y="4345"/>
                      <a:pt x="20304" y="7933"/>
                      <a:pt x="15110" y="10672"/>
                    </a:cubicBezTo>
                    <a:cubicBezTo>
                      <a:pt x="10294" y="13222"/>
                      <a:pt x="5194" y="15205"/>
                      <a:pt x="0" y="16432"/>
                    </a:cubicBezTo>
                    <a:lnTo>
                      <a:pt x="0" y="17566"/>
                    </a:lnTo>
                    <a:lnTo>
                      <a:pt x="0" y="18415"/>
                    </a:lnTo>
                    <a:cubicBezTo>
                      <a:pt x="5289" y="17093"/>
                      <a:pt x="10388" y="15016"/>
                      <a:pt x="15110" y="12183"/>
                    </a:cubicBezTo>
                    <a:cubicBezTo>
                      <a:pt x="20493" y="9066"/>
                      <a:pt x="25214" y="5100"/>
                      <a:pt x="29086" y="284"/>
                    </a:cubicBezTo>
                    <a:lnTo>
                      <a:pt x="289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56"/>
              <p:cNvSpPr/>
              <p:nvPr/>
            </p:nvSpPr>
            <p:spPr>
              <a:xfrm>
                <a:off x="2873900" y="2282625"/>
                <a:ext cx="240850" cy="243175"/>
              </a:xfrm>
              <a:custGeom>
                <a:avLst/>
                <a:gdLst/>
                <a:ahLst/>
                <a:cxnLst/>
                <a:rect l="l" t="t" r="r" b="b"/>
                <a:pathLst>
                  <a:path w="9634" h="9727" extrusionOk="0">
                    <a:moveTo>
                      <a:pt x="4817" y="0"/>
                    </a:moveTo>
                    <a:cubicBezTo>
                      <a:pt x="2078" y="0"/>
                      <a:pt x="1" y="2172"/>
                      <a:pt x="1" y="4911"/>
                    </a:cubicBezTo>
                    <a:cubicBezTo>
                      <a:pt x="1" y="7555"/>
                      <a:pt x="2078" y="9727"/>
                      <a:pt x="4817" y="9727"/>
                    </a:cubicBezTo>
                    <a:cubicBezTo>
                      <a:pt x="7461" y="9727"/>
                      <a:pt x="9633" y="7555"/>
                      <a:pt x="9633" y="4911"/>
                    </a:cubicBezTo>
                    <a:cubicBezTo>
                      <a:pt x="9633" y="2172"/>
                      <a:pt x="7461" y="0"/>
                      <a:pt x="4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56"/>
              <p:cNvSpPr/>
              <p:nvPr/>
            </p:nvSpPr>
            <p:spPr>
              <a:xfrm>
                <a:off x="3877275" y="2488025"/>
                <a:ext cx="280975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1239" h="9644" extrusionOk="0">
                    <a:moveTo>
                      <a:pt x="6422" y="0"/>
                    </a:moveTo>
                    <a:cubicBezTo>
                      <a:pt x="2078" y="0"/>
                      <a:pt x="0" y="5194"/>
                      <a:pt x="3022" y="8216"/>
                    </a:cubicBezTo>
                    <a:cubicBezTo>
                      <a:pt x="4007" y="9200"/>
                      <a:pt x="5222" y="9644"/>
                      <a:pt x="6413" y="9644"/>
                    </a:cubicBezTo>
                    <a:cubicBezTo>
                      <a:pt x="8877" y="9644"/>
                      <a:pt x="11238" y="7745"/>
                      <a:pt x="11238" y="4816"/>
                    </a:cubicBezTo>
                    <a:cubicBezTo>
                      <a:pt x="11238" y="2172"/>
                      <a:pt x="9066" y="0"/>
                      <a:pt x="6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56"/>
              <p:cNvSpPr/>
              <p:nvPr/>
            </p:nvSpPr>
            <p:spPr>
              <a:xfrm>
                <a:off x="3244575" y="2735900"/>
                <a:ext cx="316375" cy="186525"/>
              </a:xfrm>
              <a:custGeom>
                <a:avLst/>
                <a:gdLst/>
                <a:ahLst/>
                <a:cxnLst/>
                <a:rect l="l" t="t" r="r" b="b"/>
                <a:pathLst>
                  <a:path w="12655" h="7461" extrusionOk="0">
                    <a:moveTo>
                      <a:pt x="0" y="1"/>
                    </a:moveTo>
                    <a:lnTo>
                      <a:pt x="5194" y="7461"/>
                    </a:lnTo>
                    <a:lnTo>
                      <a:pt x="12654" y="264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56"/>
              <p:cNvSpPr/>
              <p:nvPr/>
            </p:nvSpPr>
            <p:spPr>
              <a:xfrm>
                <a:off x="3015550" y="2731825"/>
                <a:ext cx="665800" cy="433975"/>
              </a:xfrm>
              <a:custGeom>
                <a:avLst/>
                <a:gdLst/>
                <a:ahLst/>
                <a:cxnLst/>
                <a:rect l="l" t="t" r="r" b="b"/>
                <a:pathLst>
                  <a:path w="26632" h="17359" extrusionOk="0">
                    <a:moveTo>
                      <a:pt x="9203" y="1"/>
                    </a:moveTo>
                    <a:cubicBezTo>
                      <a:pt x="8425" y="1"/>
                      <a:pt x="7728" y="838"/>
                      <a:pt x="8217" y="1675"/>
                    </a:cubicBezTo>
                    <a:lnTo>
                      <a:pt x="12938" y="7813"/>
                    </a:lnTo>
                    <a:cubicBezTo>
                      <a:pt x="12372" y="9607"/>
                      <a:pt x="11239" y="11024"/>
                      <a:pt x="9633" y="11874"/>
                    </a:cubicBezTo>
                    <a:cubicBezTo>
                      <a:pt x="8994" y="12178"/>
                      <a:pt x="8287" y="12325"/>
                      <a:pt x="7513" y="12325"/>
                    </a:cubicBezTo>
                    <a:cubicBezTo>
                      <a:pt x="5887" y="12325"/>
                      <a:pt x="3971" y="11673"/>
                      <a:pt x="1795" y="10457"/>
                    </a:cubicBezTo>
                    <a:cubicBezTo>
                      <a:pt x="1592" y="10355"/>
                      <a:pt x="1376" y="10302"/>
                      <a:pt x="1170" y="10302"/>
                    </a:cubicBezTo>
                    <a:cubicBezTo>
                      <a:pt x="803" y="10302"/>
                      <a:pt x="466" y="10471"/>
                      <a:pt x="284" y="10835"/>
                    </a:cubicBezTo>
                    <a:cubicBezTo>
                      <a:pt x="1" y="11307"/>
                      <a:pt x="190" y="11968"/>
                      <a:pt x="662" y="12346"/>
                    </a:cubicBezTo>
                    <a:cubicBezTo>
                      <a:pt x="2740" y="13668"/>
                      <a:pt x="5100" y="14423"/>
                      <a:pt x="7556" y="14518"/>
                    </a:cubicBezTo>
                    <a:cubicBezTo>
                      <a:pt x="9917" y="14518"/>
                      <a:pt x="12183" y="13384"/>
                      <a:pt x="13505" y="11401"/>
                    </a:cubicBezTo>
                    <a:cubicBezTo>
                      <a:pt x="13883" y="12912"/>
                      <a:pt x="14638" y="14234"/>
                      <a:pt x="15771" y="15273"/>
                    </a:cubicBezTo>
                    <a:cubicBezTo>
                      <a:pt x="17376" y="16610"/>
                      <a:pt x="19486" y="17359"/>
                      <a:pt x="21624" y="17359"/>
                    </a:cubicBezTo>
                    <a:cubicBezTo>
                      <a:pt x="21751" y="17359"/>
                      <a:pt x="21877" y="17356"/>
                      <a:pt x="22004" y="17351"/>
                    </a:cubicBezTo>
                    <a:cubicBezTo>
                      <a:pt x="23232" y="17351"/>
                      <a:pt x="24459" y="17256"/>
                      <a:pt x="25687" y="16973"/>
                    </a:cubicBezTo>
                    <a:cubicBezTo>
                      <a:pt x="26254" y="16879"/>
                      <a:pt x="26631" y="16312"/>
                      <a:pt x="26537" y="15651"/>
                    </a:cubicBezTo>
                    <a:cubicBezTo>
                      <a:pt x="26368" y="15143"/>
                      <a:pt x="25894" y="14787"/>
                      <a:pt x="25390" y="14787"/>
                    </a:cubicBezTo>
                    <a:cubicBezTo>
                      <a:pt x="25332" y="14787"/>
                      <a:pt x="25273" y="14791"/>
                      <a:pt x="25215" y="14801"/>
                    </a:cubicBezTo>
                    <a:cubicBezTo>
                      <a:pt x="23987" y="15053"/>
                      <a:pt x="22875" y="15179"/>
                      <a:pt x="21878" y="15179"/>
                    </a:cubicBezTo>
                    <a:cubicBezTo>
                      <a:pt x="19885" y="15179"/>
                      <a:pt x="18353" y="14675"/>
                      <a:pt x="17282" y="13668"/>
                    </a:cubicBezTo>
                    <a:cubicBezTo>
                      <a:pt x="15110" y="11685"/>
                      <a:pt x="15583" y="8285"/>
                      <a:pt x="15583" y="8285"/>
                    </a:cubicBezTo>
                    <a:cubicBezTo>
                      <a:pt x="15583" y="8191"/>
                      <a:pt x="15583" y="8096"/>
                      <a:pt x="15583" y="8002"/>
                    </a:cubicBezTo>
                    <a:lnTo>
                      <a:pt x="21437" y="4508"/>
                    </a:lnTo>
                    <a:cubicBezTo>
                      <a:pt x="22460" y="3800"/>
                      <a:pt x="21845" y="2437"/>
                      <a:pt x="20902" y="2437"/>
                    </a:cubicBezTo>
                    <a:cubicBezTo>
                      <a:pt x="20712" y="2437"/>
                      <a:pt x="20510" y="2493"/>
                      <a:pt x="20304" y="2619"/>
                    </a:cubicBezTo>
                    <a:lnTo>
                      <a:pt x="14355" y="6113"/>
                    </a:lnTo>
                    <a:lnTo>
                      <a:pt x="10011" y="352"/>
                    </a:lnTo>
                    <a:cubicBezTo>
                      <a:pt x="9764" y="106"/>
                      <a:pt x="9478" y="1"/>
                      <a:pt x="9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56"/>
              <p:cNvSpPr/>
              <p:nvPr/>
            </p:nvSpPr>
            <p:spPr>
              <a:xfrm>
                <a:off x="3062775" y="3276550"/>
                <a:ext cx="1345725" cy="134575"/>
              </a:xfrm>
              <a:custGeom>
                <a:avLst/>
                <a:gdLst/>
                <a:ahLst/>
                <a:cxnLst/>
                <a:rect l="l" t="t" r="r" b="b"/>
                <a:pathLst>
                  <a:path w="53829" h="5383" extrusionOk="0">
                    <a:moveTo>
                      <a:pt x="473" y="0"/>
                    </a:moveTo>
                    <a:cubicBezTo>
                      <a:pt x="378" y="283"/>
                      <a:pt x="189" y="661"/>
                      <a:pt x="1" y="1039"/>
                    </a:cubicBezTo>
                    <a:cubicBezTo>
                      <a:pt x="8877" y="3872"/>
                      <a:pt x="18132" y="5288"/>
                      <a:pt x="27387" y="5383"/>
                    </a:cubicBezTo>
                    <a:cubicBezTo>
                      <a:pt x="36263" y="5100"/>
                      <a:pt x="45046" y="4439"/>
                      <a:pt x="53828" y="3400"/>
                    </a:cubicBezTo>
                    <a:cubicBezTo>
                      <a:pt x="53639" y="2928"/>
                      <a:pt x="53261" y="2267"/>
                      <a:pt x="53073" y="1794"/>
                    </a:cubicBezTo>
                    <a:cubicBezTo>
                      <a:pt x="51895" y="2008"/>
                      <a:pt x="42320" y="3284"/>
                      <a:pt x="30187" y="3284"/>
                    </a:cubicBezTo>
                    <a:cubicBezTo>
                      <a:pt x="20907" y="3284"/>
                      <a:pt x="10131" y="2538"/>
                      <a:pt x="4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56"/>
              <p:cNvSpPr/>
              <p:nvPr/>
            </p:nvSpPr>
            <p:spPr>
              <a:xfrm>
                <a:off x="1615575" y="658125"/>
                <a:ext cx="1565275" cy="814750"/>
              </a:xfrm>
              <a:custGeom>
                <a:avLst/>
                <a:gdLst/>
                <a:ahLst/>
                <a:cxnLst/>
                <a:rect l="l" t="t" r="r" b="b"/>
                <a:pathLst>
                  <a:path w="62611" h="32590" extrusionOk="0">
                    <a:moveTo>
                      <a:pt x="44938" y="1"/>
                    </a:moveTo>
                    <a:cubicBezTo>
                      <a:pt x="33987" y="1"/>
                      <a:pt x="6438" y="19047"/>
                      <a:pt x="1" y="23712"/>
                    </a:cubicBezTo>
                    <a:cubicBezTo>
                      <a:pt x="622" y="24008"/>
                      <a:pt x="1444" y="24143"/>
                      <a:pt x="2429" y="24143"/>
                    </a:cubicBezTo>
                    <a:cubicBezTo>
                      <a:pt x="13424" y="24143"/>
                      <a:pt x="44762" y="7281"/>
                      <a:pt x="44762" y="7281"/>
                    </a:cubicBezTo>
                    <a:lnTo>
                      <a:pt x="44762" y="7281"/>
                    </a:lnTo>
                    <a:cubicBezTo>
                      <a:pt x="44290" y="13230"/>
                      <a:pt x="53356" y="27490"/>
                      <a:pt x="56378" y="32117"/>
                    </a:cubicBezTo>
                    <a:lnTo>
                      <a:pt x="55717" y="32589"/>
                    </a:lnTo>
                    <a:lnTo>
                      <a:pt x="62610" y="29662"/>
                    </a:lnTo>
                    <a:cubicBezTo>
                      <a:pt x="62610" y="29662"/>
                      <a:pt x="57416" y="576"/>
                      <a:pt x="45329" y="9"/>
                    </a:cubicBezTo>
                    <a:cubicBezTo>
                      <a:pt x="45201" y="4"/>
                      <a:pt x="45071" y="1"/>
                      <a:pt x="44938" y="1"/>
                    </a:cubicBezTo>
                    <a:close/>
                    <a:moveTo>
                      <a:pt x="55717" y="32589"/>
                    </a:moveTo>
                    <a:lnTo>
                      <a:pt x="55717" y="32589"/>
                    </a:lnTo>
                    <a:lnTo>
                      <a:pt x="55717" y="325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56"/>
              <p:cNvSpPr/>
              <p:nvPr/>
            </p:nvSpPr>
            <p:spPr>
              <a:xfrm>
                <a:off x="4543025" y="659825"/>
                <a:ext cx="1330450" cy="1327700"/>
              </a:xfrm>
              <a:custGeom>
                <a:avLst/>
                <a:gdLst/>
                <a:ahLst/>
                <a:cxnLst/>
                <a:rect l="l" t="t" r="r" b="b"/>
                <a:pathLst>
                  <a:path w="53218" h="53108" extrusionOk="0">
                    <a:moveTo>
                      <a:pt x="45510" y="1"/>
                    </a:moveTo>
                    <a:cubicBezTo>
                      <a:pt x="45213" y="1"/>
                      <a:pt x="44871" y="43"/>
                      <a:pt x="44479" y="130"/>
                    </a:cubicBezTo>
                    <a:cubicBezTo>
                      <a:pt x="33997" y="2491"/>
                      <a:pt x="1" y="41587"/>
                      <a:pt x="1" y="41587"/>
                    </a:cubicBezTo>
                    <a:lnTo>
                      <a:pt x="4722" y="53108"/>
                    </a:lnTo>
                    <a:cubicBezTo>
                      <a:pt x="4722" y="53108"/>
                      <a:pt x="20399" y="39887"/>
                      <a:pt x="25120" y="34127"/>
                    </a:cubicBezTo>
                    <a:cubicBezTo>
                      <a:pt x="29667" y="28579"/>
                      <a:pt x="53217" y="1"/>
                      <a:pt x="45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56"/>
              <p:cNvSpPr/>
              <p:nvPr/>
            </p:nvSpPr>
            <p:spPr>
              <a:xfrm>
                <a:off x="2814900" y="4223250"/>
                <a:ext cx="399000" cy="708275"/>
              </a:xfrm>
              <a:custGeom>
                <a:avLst/>
                <a:gdLst/>
                <a:ahLst/>
                <a:cxnLst/>
                <a:rect l="l" t="t" r="r" b="b"/>
                <a:pathLst>
                  <a:path w="15960" h="28331" extrusionOk="0">
                    <a:moveTo>
                      <a:pt x="15109" y="0"/>
                    </a:moveTo>
                    <a:cubicBezTo>
                      <a:pt x="10393" y="2830"/>
                      <a:pt x="5299" y="4907"/>
                      <a:pt x="17" y="6229"/>
                    </a:cubicBezTo>
                    <a:lnTo>
                      <a:pt x="17" y="6229"/>
                    </a:lnTo>
                    <a:cubicBezTo>
                      <a:pt x="9" y="5947"/>
                      <a:pt x="3" y="5665"/>
                      <a:pt x="0" y="5383"/>
                    </a:cubicBezTo>
                    <a:lnTo>
                      <a:pt x="0" y="6233"/>
                    </a:lnTo>
                    <a:cubicBezTo>
                      <a:pt x="6" y="6232"/>
                      <a:pt x="11" y="6230"/>
                      <a:pt x="17" y="6229"/>
                    </a:cubicBezTo>
                    <a:lnTo>
                      <a:pt x="17" y="6229"/>
                    </a:lnTo>
                    <a:cubicBezTo>
                      <a:pt x="229" y="13960"/>
                      <a:pt x="2109" y="21497"/>
                      <a:pt x="5572" y="28331"/>
                    </a:cubicBezTo>
                    <a:lnTo>
                      <a:pt x="15771" y="28047"/>
                    </a:lnTo>
                    <a:cubicBezTo>
                      <a:pt x="15959" y="17660"/>
                      <a:pt x="15676" y="8216"/>
                      <a:pt x="151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56"/>
              <p:cNvSpPr/>
              <p:nvPr/>
            </p:nvSpPr>
            <p:spPr>
              <a:xfrm>
                <a:off x="2911675" y="3276550"/>
                <a:ext cx="217225" cy="422600"/>
              </a:xfrm>
              <a:custGeom>
                <a:avLst/>
                <a:gdLst/>
                <a:ahLst/>
                <a:cxnLst/>
                <a:rect l="l" t="t" r="r" b="b"/>
                <a:pathLst>
                  <a:path w="8689" h="16904" extrusionOk="0">
                    <a:moveTo>
                      <a:pt x="6517" y="0"/>
                    </a:moveTo>
                    <a:cubicBezTo>
                      <a:pt x="6422" y="283"/>
                      <a:pt x="6233" y="661"/>
                      <a:pt x="6045" y="1039"/>
                    </a:cubicBezTo>
                    <a:cubicBezTo>
                      <a:pt x="3589" y="6233"/>
                      <a:pt x="1606" y="11521"/>
                      <a:pt x="1" y="16904"/>
                    </a:cubicBezTo>
                    <a:cubicBezTo>
                      <a:pt x="3117" y="15582"/>
                      <a:pt x="6045" y="13788"/>
                      <a:pt x="8689" y="11616"/>
                    </a:cubicBezTo>
                    <a:cubicBezTo>
                      <a:pt x="7461" y="4061"/>
                      <a:pt x="6517" y="0"/>
                      <a:pt x="65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56"/>
              <p:cNvSpPr/>
              <p:nvPr/>
            </p:nvSpPr>
            <p:spPr>
              <a:xfrm>
                <a:off x="2956550" y="4275175"/>
                <a:ext cx="543000" cy="663425"/>
              </a:xfrm>
              <a:custGeom>
                <a:avLst/>
                <a:gdLst/>
                <a:ahLst/>
                <a:cxnLst/>
                <a:rect l="l" t="t" r="r" b="b"/>
                <a:pathLst>
                  <a:path w="21720" h="26537" extrusionOk="0">
                    <a:moveTo>
                      <a:pt x="21720" y="1"/>
                    </a:moveTo>
                    <a:cubicBezTo>
                      <a:pt x="15393" y="1606"/>
                      <a:pt x="10860" y="4911"/>
                      <a:pt x="9821" y="13411"/>
                    </a:cubicBezTo>
                    <a:cubicBezTo>
                      <a:pt x="9349" y="16999"/>
                      <a:pt x="9443" y="20682"/>
                      <a:pt x="9916" y="24271"/>
                    </a:cubicBezTo>
                    <a:lnTo>
                      <a:pt x="0" y="26254"/>
                    </a:lnTo>
                    <a:lnTo>
                      <a:pt x="0" y="26537"/>
                    </a:lnTo>
                    <a:lnTo>
                      <a:pt x="12465" y="26443"/>
                    </a:lnTo>
                    <a:lnTo>
                      <a:pt x="12182" y="25215"/>
                    </a:lnTo>
                    <a:cubicBezTo>
                      <a:pt x="12182" y="24932"/>
                      <a:pt x="8405" y="3401"/>
                      <a:pt x="21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56"/>
              <p:cNvSpPr/>
              <p:nvPr/>
            </p:nvSpPr>
            <p:spPr>
              <a:xfrm>
                <a:off x="2906950" y="3522075"/>
                <a:ext cx="295150" cy="195975"/>
              </a:xfrm>
              <a:custGeom>
                <a:avLst/>
                <a:gdLst/>
                <a:ahLst/>
                <a:cxnLst/>
                <a:rect l="l" t="t" r="r" b="b"/>
                <a:pathLst>
                  <a:path w="11806" h="7839" extrusionOk="0">
                    <a:moveTo>
                      <a:pt x="11805" y="0"/>
                    </a:moveTo>
                    <a:lnTo>
                      <a:pt x="11805" y="0"/>
                    </a:lnTo>
                    <a:cubicBezTo>
                      <a:pt x="11805" y="1"/>
                      <a:pt x="4628" y="3494"/>
                      <a:pt x="756" y="5289"/>
                    </a:cubicBezTo>
                    <a:cubicBezTo>
                      <a:pt x="473" y="6139"/>
                      <a:pt x="284" y="6988"/>
                      <a:pt x="1" y="7838"/>
                    </a:cubicBezTo>
                    <a:cubicBezTo>
                      <a:pt x="1" y="7838"/>
                      <a:pt x="9067" y="2833"/>
                      <a:pt x="118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31" name="Google Shape;1131;p56"/>
          <p:cNvSpPr/>
          <p:nvPr/>
        </p:nvSpPr>
        <p:spPr>
          <a:xfrm>
            <a:off x="4298281" y="534989"/>
            <a:ext cx="548069" cy="8117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1</a:t>
            </a:r>
          </a:p>
        </p:txBody>
      </p:sp>
      <p:sp>
        <p:nvSpPr>
          <p:cNvPr id="1132" name="Google Shape;1132;p56"/>
          <p:cNvSpPr/>
          <p:nvPr/>
        </p:nvSpPr>
        <p:spPr>
          <a:xfrm>
            <a:off x="4308322" y="534067"/>
            <a:ext cx="548069" cy="8117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FF0000"/>
                </a:solidFill>
                <a:latin typeface="Nunito;800"/>
              </a:rPr>
              <a:t>1</a:t>
            </a:r>
          </a:p>
        </p:txBody>
      </p:sp>
      <p:sp>
        <p:nvSpPr>
          <p:cNvPr id="1133" name="Google Shape;1133;p5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1134" name="Google Shape;1134;p56"/>
          <p:cNvGrpSpPr/>
          <p:nvPr/>
        </p:nvGrpSpPr>
        <p:grpSpPr>
          <a:xfrm>
            <a:off x="715100" y="3531413"/>
            <a:ext cx="600875" cy="1081350"/>
            <a:chOff x="1600925" y="867675"/>
            <a:chExt cx="600875" cy="1081350"/>
          </a:xfrm>
        </p:grpSpPr>
        <p:sp>
          <p:nvSpPr>
            <p:cNvPr id="1135" name="Google Shape;1135;p56"/>
            <p:cNvSpPr/>
            <p:nvPr/>
          </p:nvSpPr>
          <p:spPr>
            <a:xfrm>
              <a:off x="1600925" y="867675"/>
              <a:ext cx="600875" cy="1081350"/>
            </a:xfrm>
            <a:custGeom>
              <a:avLst/>
              <a:gdLst/>
              <a:ahLst/>
              <a:cxnLst/>
              <a:rect l="l" t="t" r="r" b="b"/>
              <a:pathLst>
                <a:path w="24035" h="43254" extrusionOk="0">
                  <a:moveTo>
                    <a:pt x="15069" y="1"/>
                  </a:moveTo>
                  <a:cubicBezTo>
                    <a:pt x="12736" y="1"/>
                    <a:pt x="11313" y="1064"/>
                    <a:pt x="10499" y="2006"/>
                  </a:cubicBezTo>
                  <a:cubicBezTo>
                    <a:pt x="9699" y="2992"/>
                    <a:pt x="9140" y="4165"/>
                    <a:pt x="8873" y="5417"/>
                  </a:cubicBezTo>
                  <a:cubicBezTo>
                    <a:pt x="8554" y="5337"/>
                    <a:pt x="8228" y="5298"/>
                    <a:pt x="7902" y="5298"/>
                  </a:cubicBezTo>
                  <a:cubicBezTo>
                    <a:pt x="7141" y="5298"/>
                    <a:pt x="6383" y="5513"/>
                    <a:pt x="5729" y="5923"/>
                  </a:cubicBezTo>
                  <a:cubicBezTo>
                    <a:pt x="4637" y="6616"/>
                    <a:pt x="3971" y="7815"/>
                    <a:pt x="3891" y="9121"/>
                  </a:cubicBezTo>
                  <a:cubicBezTo>
                    <a:pt x="3837" y="10346"/>
                    <a:pt x="4104" y="11572"/>
                    <a:pt x="4663" y="12665"/>
                  </a:cubicBezTo>
                  <a:cubicBezTo>
                    <a:pt x="3997" y="13251"/>
                    <a:pt x="3491" y="13997"/>
                    <a:pt x="3171" y="14850"/>
                  </a:cubicBezTo>
                  <a:cubicBezTo>
                    <a:pt x="1466" y="19406"/>
                    <a:pt x="0" y="35846"/>
                    <a:pt x="3651" y="41069"/>
                  </a:cubicBezTo>
                  <a:cubicBezTo>
                    <a:pt x="4956" y="42961"/>
                    <a:pt x="6609" y="43254"/>
                    <a:pt x="7461" y="43254"/>
                  </a:cubicBezTo>
                  <a:cubicBezTo>
                    <a:pt x="9460" y="43254"/>
                    <a:pt x="11431" y="41975"/>
                    <a:pt x="13430" y="39390"/>
                  </a:cubicBezTo>
                  <a:cubicBezTo>
                    <a:pt x="15428" y="36779"/>
                    <a:pt x="17667" y="32515"/>
                    <a:pt x="19319" y="28092"/>
                  </a:cubicBezTo>
                  <a:cubicBezTo>
                    <a:pt x="20544" y="24735"/>
                    <a:pt x="21903" y="20179"/>
                    <a:pt x="21210" y="17621"/>
                  </a:cubicBezTo>
                  <a:cubicBezTo>
                    <a:pt x="21077" y="17061"/>
                    <a:pt x="20837" y="16555"/>
                    <a:pt x="20544" y="16075"/>
                  </a:cubicBezTo>
                  <a:cubicBezTo>
                    <a:pt x="21770" y="15249"/>
                    <a:pt x="22729" y="14077"/>
                    <a:pt x="23315" y="12745"/>
                  </a:cubicBezTo>
                  <a:cubicBezTo>
                    <a:pt x="24035" y="11093"/>
                    <a:pt x="23902" y="9201"/>
                    <a:pt x="22942" y="7682"/>
                  </a:cubicBezTo>
                  <a:cubicBezTo>
                    <a:pt x="22330" y="6643"/>
                    <a:pt x="21344" y="5843"/>
                    <a:pt x="20171" y="5524"/>
                  </a:cubicBezTo>
                  <a:cubicBezTo>
                    <a:pt x="20304" y="4484"/>
                    <a:pt x="20118" y="3445"/>
                    <a:pt x="19692" y="2513"/>
                  </a:cubicBezTo>
                  <a:cubicBezTo>
                    <a:pt x="19239" y="1633"/>
                    <a:pt x="18093" y="115"/>
                    <a:pt x="15402" y="8"/>
                  </a:cubicBezTo>
                  <a:cubicBezTo>
                    <a:pt x="15289" y="3"/>
                    <a:pt x="15178" y="1"/>
                    <a:pt x="150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6"/>
            <p:cNvSpPr/>
            <p:nvPr/>
          </p:nvSpPr>
          <p:spPr>
            <a:xfrm>
              <a:off x="1737475" y="934375"/>
              <a:ext cx="427100" cy="321825"/>
            </a:xfrm>
            <a:custGeom>
              <a:avLst/>
              <a:gdLst/>
              <a:ahLst/>
              <a:cxnLst/>
              <a:rect l="l" t="t" r="r" b="b"/>
              <a:pathLst>
                <a:path w="17084" h="12873" extrusionOk="0">
                  <a:moveTo>
                    <a:pt x="9626" y="0"/>
                  </a:moveTo>
                  <a:cubicBezTo>
                    <a:pt x="4647" y="0"/>
                    <a:pt x="5969" y="7599"/>
                    <a:pt x="5969" y="7599"/>
                  </a:cubicBezTo>
                  <a:cubicBezTo>
                    <a:pt x="5969" y="7599"/>
                    <a:pt x="4060" y="5300"/>
                    <a:pt x="2457" y="5300"/>
                  </a:cubicBezTo>
                  <a:cubicBezTo>
                    <a:pt x="2186" y="5300"/>
                    <a:pt x="1923" y="5366"/>
                    <a:pt x="1679" y="5520"/>
                  </a:cubicBezTo>
                  <a:cubicBezTo>
                    <a:pt x="1" y="6559"/>
                    <a:pt x="1893" y="12155"/>
                    <a:pt x="7568" y="12821"/>
                  </a:cubicBezTo>
                  <a:cubicBezTo>
                    <a:pt x="7860" y="12856"/>
                    <a:pt x="8155" y="12873"/>
                    <a:pt x="8451" y="12873"/>
                  </a:cubicBezTo>
                  <a:cubicBezTo>
                    <a:pt x="12689" y="12873"/>
                    <a:pt x="17084" y="9438"/>
                    <a:pt x="15216" y="6399"/>
                  </a:cubicBezTo>
                  <a:cubicBezTo>
                    <a:pt x="14744" y="5639"/>
                    <a:pt x="14181" y="5348"/>
                    <a:pt x="13595" y="5348"/>
                  </a:cubicBezTo>
                  <a:cubicBezTo>
                    <a:pt x="11698" y="5348"/>
                    <a:pt x="9567" y="8398"/>
                    <a:pt x="9567" y="8398"/>
                  </a:cubicBezTo>
                  <a:cubicBezTo>
                    <a:pt x="9567" y="8398"/>
                    <a:pt x="15029" y="218"/>
                    <a:pt x="9833" y="5"/>
                  </a:cubicBezTo>
                  <a:cubicBezTo>
                    <a:pt x="9763" y="2"/>
                    <a:pt x="9694" y="0"/>
                    <a:pt x="9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6"/>
            <p:cNvSpPr/>
            <p:nvPr/>
          </p:nvSpPr>
          <p:spPr>
            <a:xfrm>
              <a:off x="1668200" y="1207375"/>
              <a:ext cx="425675" cy="674375"/>
            </a:xfrm>
            <a:custGeom>
              <a:avLst/>
              <a:gdLst/>
              <a:ahLst/>
              <a:cxnLst/>
              <a:rect l="l" t="t" r="r" b="b"/>
              <a:pathLst>
                <a:path w="17027" h="26975" extrusionOk="0">
                  <a:moveTo>
                    <a:pt x="7175" y="1"/>
                  </a:moveTo>
                  <a:cubicBezTo>
                    <a:pt x="5221" y="1"/>
                    <a:pt x="3560" y="639"/>
                    <a:pt x="2985" y="2194"/>
                  </a:cubicBezTo>
                  <a:cubicBezTo>
                    <a:pt x="1093" y="7310"/>
                    <a:pt x="1" y="26974"/>
                    <a:pt x="4797" y="26974"/>
                  </a:cubicBezTo>
                  <a:cubicBezTo>
                    <a:pt x="4800" y="26974"/>
                    <a:pt x="4804" y="26974"/>
                    <a:pt x="4807" y="26974"/>
                  </a:cubicBezTo>
                  <a:cubicBezTo>
                    <a:pt x="9604" y="26974"/>
                    <a:pt x="17026" y="8666"/>
                    <a:pt x="15961" y="4699"/>
                  </a:cubicBezTo>
                  <a:cubicBezTo>
                    <a:pt x="15290" y="2133"/>
                    <a:pt x="10745" y="1"/>
                    <a:pt x="7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56"/>
            <p:cNvSpPr/>
            <p:nvPr/>
          </p:nvSpPr>
          <p:spPr>
            <a:xfrm>
              <a:off x="1788775" y="1335725"/>
              <a:ext cx="227850" cy="94950"/>
            </a:xfrm>
            <a:custGeom>
              <a:avLst/>
              <a:gdLst/>
              <a:ahLst/>
              <a:cxnLst/>
              <a:rect l="l" t="t" r="r" b="b"/>
              <a:pathLst>
                <a:path w="9114" h="3798" extrusionOk="0">
                  <a:moveTo>
                    <a:pt x="2146" y="1"/>
                  </a:moveTo>
                  <a:cubicBezTo>
                    <a:pt x="1484" y="1"/>
                    <a:pt x="861" y="75"/>
                    <a:pt x="320" y="231"/>
                  </a:cubicBezTo>
                  <a:cubicBezTo>
                    <a:pt x="0" y="311"/>
                    <a:pt x="54" y="764"/>
                    <a:pt x="374" y="791"/>
                  </a:cubicBezTo>
                  <a:cubicBezTo>
                    <a:pt x="1839" y="1004"/>
                    <a:pt x="3251" y="1004"/>
                    <a:pt x="4663" y="1457"/>
                  </a:cubicBezTo>
                  <a:cubicBezTo>
                    <a:pt x="6022" y="1936"/>
                    <a:pt x="7248" y="2709"/>
                    <a:pt x="8287" y="3695"/>
                  </a:cubicBezTo>
                  <a:cubicBezTo>
                    <a:pt x="8356" y="3763"/>
                    <a:pt x="8444" y="3798"/>
                    <a:pt x="8531" y="3798"/>
                  </a:cubicBezTo>
                  <a:cubicBezTo>
                    <a:pt x="8646" y="3798"/>
                    <a:pt x="8759" y="3737"/>
                    <a:pt x="8820" y="3615"/>
                  </a:cubicBezTo>
                  <a:lnTo>
                    <a:pt x="8980" y="3402"/>
                  </a:lnTo>
                  <a:cubicBezTo>
                    <a:pt x="9113" y="3215"/>
                    <a:pt x="9113" y="3002"/>
                    <a:pt x="9007" y="2816"/>
                  </a:cubicBezTo>
                  <a:cubicBezTo>
                    <a:pt x="7721" y="1066"/>
                    <a:pt x="4652" y="1"/>
                    <a:pt x="2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6"/>
            <p:cNvSpPr/>
            <p:nvPr/>
          </p:nvSpPr>
          <p:spPr>
            <a:xfrm>
              <a:off x="1781875" y="1517725"/>
              <a:ext cx="177225" cy="63050"/>
            </a:xfrm>
            <a:custGeom>
              <a:avLst/>
              <a:gdLst/>
              <a:ahLst/>
              <a:cxnLst/>
              <a:rect l="l" t="t" r="r" b="b"/>
              <a:pathLst>
                <a:path w="7089" h="2522" extrusionOk="0">
                  <a:moveTo>
                    <a:pt x="1687" y="1"/>
                  </a:moveTo>
                  <a:cubicBezTo>
                    <a:pt x="1261" y="1"/>
                    <a:pt x="833" y="40"/>
                    <a:pt x="410" y="119"/>
                  </a:cubicBezTo>
                  <a:cubicBezTo>
                    <a:pt x="0" y="195"/>
                    <a:pt x="156" y="788"/>
                    <a:pt x="546" y="788"/>
                  </a:cubicBezTo>
                  <a:cubicBezTo>
                    <a:pt x="563" y="788"/>
                    <a:pt x="579" y="787"/>
                    <a:pt x="596" y="785"/>
                  </a:cubicBezTo>
                  <a:cubicBezTo>
                    <a:pt x="799" y="767"/>
                    <a:pt x="1002" y="758"/>
                    <a:pt x="1204" y="758"/>
                  </a:cubicBezTo>
                  <a:cubicBezTo>
                    <a:pt x="2198" y="758"/>
                    <a:pt x="3179" y="972"/>
                    <a:pt x="4087" y="1371"/>
                  </a:cubicBezTo>
                  <a:cubicBezTo>
                    <a:pt x="4939" y="1744"/>
                    <a:pt x="5739" y="2383"/>
                    <a:pt x="6698" y="2517"/>
                  </a:cubicBezTo>
                  <a:cubicBezTo>
                    <a:pt x="6717" y="2520"/>
                    <a:pt x="6734" y="2521"/>
                    <a:pt x="6751" y="2521"/>
                  </a:cubicBezTo>
                  <a:cubicBezTo>
                    <a:pt x="7026" y="2521"/>
                    <a:pt x="7089" y="2131"/>
                    <a:pt x="6938" y="1930"/>
                  </a:cubicBezTo>
                  <a:cubicBezTo>
                    <a:pt x="6272" y="1104"/>
                    <a:pt x="4833" y="625"/>
                    <a:pt x="3820" y="332"/>
                  </a:cubicBezTo>
                  <a:cubicBezTo>
                    <a:pt x="3132" y="113"/>
                    <a:pt x="2412" y="1"/>
                    <a:pt x="16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6"/>
            <p:cNvSpPr/>
            <p:nvPr/>
          </p:nvSpPr>
          <p:spPr>
            <a:xfrm>
              <a:off x="1789300" y="1684400"/>
              <a:ext cx="102875" cy="57850"/>
            </a:xfrm>
            <a:custGeom>
              <a:avLst/>
              <a:gdLst/>
              <a:ahLst/>
              <a:cxnLst/>
              <a:rect l="l" t="t" r="r" b="b"/>
              <a:pathLst>
                <a:path w="4115" h="2314" extrusionOk="0">
                  <a:moveTo>
                    <a:pt x="500" y="1"/>
                  </a:moveTo>
                  <a:cubicBezTo>
                    <a:pt x="77" y="1"/>
                    <a:pt x="1" y="732"/>
                    <a:pt x="432" y="859"/>
                  </a:cubicBezTo>
                  <a:cubicBezTo>
                    <a:pt x="965" y="992"/>
                    <a:pt x="1498" y="1205"/>
                    <a:pt x="1978" y="1472"/>
                  </a:cubicBezTo>
                  <a:cubicBezTo>
                    <a:pt x="2431" y="1738"/>
                    <a:pt x="2831" y="2111"/>
                    <a:pt x="3337" y="2298"/>
                  </a:cubicBezTo>
                  <a:cubicBezTo>
                    <a:pt x="3380" y="2309"/>
                    <a:pt x="3422" y="2314"/>
                    <a:pt x="3464" y="2314"/>
                  </a:cubicBezTo>
                  <a:cubicBezTo>
                    <a:pt x="3832" y="2314"/>
                    <a:pt x="4115" y="1911"/>
                    <a:pt x="3923" y="1552"/>
                  </a:cubicBezTo>
                  <a:cubicBezTo>
                    <a:pt x="3257" y="539"/>
                    <a:pt x="1685" y="166"/>
                    <a:pt x="566" y="6"/>
                  </a:cubicBezTo>
                  <a:cubicBezTo>
                    <a:pt x="543" y="3"/>
                    <a:pt x="521" y="1"/>
                    <a:pt x="5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9"/>
          <p:cNvSpPr>
            <a:spLocks noChangeArrowheads="1"/>
          </p:cNvSpPr>
          <p:nvPr/>
        </p:nvSpPr>
        <p:spPr bwMode="auto">
          <a:xfrm>
            <a:off x="1143000" y="4624387"/>
            <a:ext cx="6858000" cy="519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s-E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1143000" y="4623978"/>
            <a:ext cx="6858000" cy="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s-E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410" name="Rectangle 119"/>
          <p:cNvSpPr>
            <a:spLocks noChangeArrowheads="1"/>
          </p:cNvSpPr>
          <p:nvPr/>
        </p:nvSpPr>
        <p:spPr bwMode="auto">
          <a:xfrm>
            <a:off x="1143000" y="20242"/>
            <a:ext cx="6858000" cy="120134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1143000" y="1221581"/>
            <a:ext cx="6858000" cy="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s-E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10 Marco"/>
          <p:cNvSpPr/>
          <p:nvPr/>
        </p:nvSpPr>
        <p:spPr>
          <a:xfrm>
            <a:off x="1143000" y="-20241"/>
            <a:ext cx="6858000" cy="5163741"/>
          </a:xfrm>
          <a:prstGeom prst="frame">
            <a:avLst>
              <a:gd name="adj1" fmla="val 103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s-ES" sz="135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316" name="9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2156" y="1827610"/>
            <a:ext cx="5335191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sphotos-b.xx.fbcdn.net/hphotos-prn1/p480x480/72297_542017992495337_1023550544_n.jpg"/>
          <p:cNvPicPr>
            <a:picLocks noChangeAspect="1" noChangeArrowheads="1"/>
          </p:cNvPicPr>
          <p:nvPr/>
        </p:nvPicPr>
        <p:blipFill rotWithShape="1">
          <a:blip r:embed="rId4"/>
          <a:srcRect t="9519" b="62630"/>
          <a:stretch/>
        </p:blipFill>
        <p:spPr bwMode="auto">
          <a:xfrm>
            <a:off x="1214438" y="86916"/>
            <a:ext cx="3465910" cy="10810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4" descr="http://sphotos-b.xx.fbcdn.net/hphotos-prn1/p480x480/72297_542017992495337_1023550544_n.jpg"/>
          <p:cNvPicPr>
            <a:picLocks noChangeAspect="1" noChangeArrowheads="1"/>
          </p:cNvPicPr>
          <p:nvPr/>
        </p:nvPicPr>
        <p:blipFill rotWithShape="1">
          <a:blip r:embed="rId5"/>
          <a:srcRect t="61101" b="12714"/>
          <a:stretch/>
        </p:blipFill>
        <p:spPr bwMode="auto">
          <a:xfrm>
            <a:off x="4733925" y="195262"/>
            <a:ext cx="3228975" cy="9191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8" name="AutoShape 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840141" y="4679157"/>
            <a:ext cx="998934" cy="411956"/>
          </a:xfrm>
          <a:prstGeom prst="actionButtonForwardNex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_tradnl" sz="18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START</a:t>
            </a:r>
            <a:endParaRPr lang="es-E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Forma libre"/>
          <p:cNvSpPr/>
          <p:nvPr/>
        </p:nvSpPr>
        <p:spPr>
          <a:xfrm>
            <a:off x="5849841" y="1776846"/>
            <a:ext cx="2133718" cy="453430"/>
          </a:xfrm>
          <a:custGeom>
            <a:avLst/>
            <a:gdLst>
              <a:gd name="connsiteX0" fmla="*/ 2798940 w 2844957"/>
              <a:gd name="connsiteY0" fmla="*/ 138546 h 942109"/>
              <a:gd name="connsiteX1" fmla="*/ 2424868 w 2844957"/>
              <a:gd name="connsiteY1" fmla="*/ 110837 h 942109"/>
              <a:gd name="connsiteX2" fmla="*/ 2341740 w 2844957"/>
              <a:gd name="connsiteY2" fmla="*/ 96982 h 942109"/>
              <a:gd name="connsiteX3" fmla="*/ 2300177 w 2844957"/>
              <a:gd name="connsiteY3" fmla="*/ 83128 h 942109"/>
              <a:gd name="connsiteX4" fmla="*/ 2175486 w 2844957"/>
              <a:gd name="connsiteY4" fmla="*/ 69273 h 942109"/>
              <a:gd name="connsiteX5" fmla="*/ 2078504 w 2844957"/>
              <a:gd name="connsiteY5" fmla="*/ 55418 h 942109"/>
              <a:gd name="connsiteX6" fmla="*/ 2023086 w 2844957"/>
              <a:gd name="connsiteY6" fmla="*/ 41564 h 942109"/>
              <a:gd name="connsiteX7" fmla="*/ 1856831 w 2844957"/>
              <a:gd name="connsiteY7" fmla="*/ 27709 h 942109"/>
              <a:gd name="connsiteX8" fmla="*/ 1718286 w 2844957"/>
              <a:gd name="connsiteY8" fmla="*/ 0 h 942109"/>
              <a:gd name="connsiteX9" fmla="*/ 1676722 w 2844957"/>
              <a:gd name="connsiteY9" fmla="*/ 13855 h 942109"/>
              <a:gd name="connsiteX10" fmla="*/ 1552031 w 2844957"/>
              <a:gd name="connsiteY10" fmla="*/ 27709 h 942109"/>
              <a:gd name="connsiteX11" fmla="*/ 1455049 w 2844957"/>
              <a:gd name="connsiteY11" fmla="*/ 41564 h 942109"/>
              <a:gd name="connsiteX12" fmla="*/ 1371922 w 2844957"/>
              <a:gd name="connsiteY12" fmla="*/ 69273 h 942109"/>
              <a:gd name="connsiteX13" fmla="*/ 1219522 w 2844957"/>
              <a:gd name="connsiteY13" fmla="*/ 96982 h 942109"/>
              <a:gd name="connsiteX14" fmla="*/ 1177958 w 2844957"/>
              <a:gd name="connsiteY14" fmla="*/ 110837 h 942109"/>
              <a:gd name="connsiteX15" fmla="*/ 1136395 w 2844957"/>
              <a:gd name="connsiteY15" fmla="*/ 138546 h 942109"/>
              <a:gd name="connsiteX16" fmla="*/ 1080977 w 2844957"/>
              <a:gd name="connsiteY16" fmla="*/ 152400 h 942109"/>
              <a:gd name="connsiteX17" fmla="*/ 997849 w 2844957"/>
              <a:gd name="connsiteY17" fmla="*/ 180109 h 942109"/>
              <a:gd name="connsiteX18" fmla="*/ 956286 w 2844957"/>
              <a:gd name="connsiteY18" fmla="*/ 193964 h 942109"/>
              <a:gd name="connsiteX19" fmla="*/ 817740 w 2844957"/>
              <a:gd name="connsiteY19" fmla="*/ 235528 h 942109"/>
              <a:gd name="connsiteX20" fmla="*/ 706904 w 2844957"/>
              <a:gd name="connsiteY20" fmla="*/ 277091 h 942109"/>
              <a:gd name="connsiteX21" fmla="*/ 651486 w 2844957"/>
              <a:gd name="connsiteY21" fmla="*/ 304800 h 942109"/>
              <a:gd name="connsiteX22" fmla="*/ 568358 w 2844957"/>
              <a:gd name="connsiteY22" fmla="*/ 332509 h 942109"/>
              <a:gd name="connsiteX23" fmla="*/ 526795 w 2844957"/>
              <a:gd name="connsiteY23" fmla="*/ 346364 h 942109"/>
              <a:gd name="connsiteX24" fmla="*/ 402104 w 2844957"/>
              <a:gd name="connsiteY24" fmla="*/ 401782 h 942109"/>
              <a:gd name="connsiteX25" fmla="*/ 360540 w 2844957"/>
              <a:gd name="connsiteY25" fmla="*/ 415637 h 942109"/>
              <a:gd name="connsiteX26" fmla="*/ 305122 w 2844957"/>
              <a:gd name="connsiteY26" fmla="*/ 443346 h 942109"/>
              <a:gd name="connsiteX27" fmla="*/ 221995 w 2844957"/>
              <a:gd name="connsiteY27" fmla="*/ 498764 h 942109"/>
              <a:gd name="connsiteX28" fmla="*/ 125013 w 2844957"/>
              <a:gd name="connsiteY28" fmla="*/ 609600 h 942109"/>
              <a:gd name="connsiteX29" fmla="*/ 69595 w 2844957"/>
              <a:gd name="connsiteY29" fmla="*/ 651164 h 942109"/>
              <a:gd name="connsiteX30" fmla="*/ 14177 w 2844957"/>
              <a:gd name="connsiteY30" fmla="*/ 665018 h 942109"/>
              <a:gd name="connsiteX31" fmla="*/ 322 w 2844957"/>
              <a:gd name="connsiteY31" fmla="*/ 706582 h 942109"/>
              <a:gd name="connsiteX32" fmla="*/ 111158 w 2844957"/>
              <a:gd name="connsiteY32" fmla="*/ 775855 h 942109"/>
              <a:gd name="connsiteX33" fmla="*/ 152722 w 2844957"/>
              <a:gd name="connsiteY33" fmla="*/ 789709 h 942109"/>
              <a:gd name="connsiteX34" fmla="*/ 1787558 w 2844957"/>
              <a:gd name="connsiteY34" fmla="*/ 803564 h 942109"/>
              <a:gd name="connsiteX35" fmla="*/ 1939958 w 2844957"/>
              <a:gd name="connsiteY35" fmla="*/ 817418 h 942109"/>
              <a:gd name="connsiteX36" fmla="*/ 2009231 w 2844957"/>
              <a:gd name="connsiteY36" fmla="*/ 831273 h 942109"/>
              <a:gd name="connsiteX37" fmla="*/ 2106213 w 2844957"/>
              <a:gd name="connsiteY37" fmla="*/ 845128 h 942109"/>
              <a:gd name="connsiteX38" fmla="*/ 2272468 w 2844957"/>
              <a:gd name="connsiteY38" fmla="*/ 858982 h 942109"/>
              <a:gd name="connsiteX39" fmla="*/ 2397158 w 2844957"/>
              <a:gd name="connsiteY39" fmla="*/ 872837 h 942109"/>
              <a:gd name="connsiteX40" fmla="*/ 2563413 w 2844957"/>
              <a:gd name="connsiteY40" fmla="*/ 886691 h 942109"/>
              <a:gd name="connsiteX41" fmla="*/ 2688104 w 2844957"/>
              <a:gd name="connsiteY41" fmla="*/ 914400 h 942109"/>
              <a:gd name="connsiteX42" fmla="*/ 2798940 w 2844957"/>
              <a:gd name="connsiteY42" fmla="*/ 942109 h 942109"/>
              <a:gd name="connsiteX43" fmla="*/ 2840504 w 2844957"/>
              <a:gd name="connsiteY43" fmla="*/ 928255 h 942109"/>
              <a:gd name="connsiteX44" fmla="*/ 2812795 w 2844957"/>
              <a:gd name="connsiteY44" fmla="*/ 775855 h 942109"/>
              <a:gd name="connsiteX45" fmla="*/ 2826649 w 2844957"/>
              <a:gd name="connsiteY45" fmla="*/ 692728 h 942109"/>
              <a:gd name="connsiteX46" fmla="*/ 2840504 w 2844957"/>
              <a:gd name="connsiteY46" fmla="*/ 651164 h 942109"/>
              <a:gd name="connsiteX47" fmla="*/ 2812795 w 2844957"/>
              <a:gd name="connsiteY47" fmla="*/ 263237 h 942109"/>
              <a:gd name="connsiteX48" fmla="*/ 2798940 w 2844957"/>
              <a:gd name="connsiteY48" fmla="*/ 138546 h 942109"/>
              <a:gd name="connsiteX0" fmla="*/ 2798940 w 2844957"/>
              <a:gd name="connsiteY0" fmla="*/ 138546 h 942109"/>
              <a:gd name="connsiteX1" fmla="*/ 2424868 w 2844957"/>
              <a:gd name="connsiteY1" fmla="*/ 110837 h 942109"/>
              <a:gd name="connsiteX2" fmla="*/ 2341740 w 2844957"/>
              <a:gd name="connsiteY2" fmla="*/ 96982 h 942109"/>
              <a:gd name="connsiteX3" fmla="*/ 2300177 w 2844957"/>
              <a:gd name="connsiteY3" fmla="*/ 83128 h 942109"/>
              <a:gd name="connsiteX4" fmla="*/ 2175486 w 2844957"/>
              <a:gd name="connsiteY4" fmla="*/ 69273 h 942109"/>
              <a:gd name="connsiteX5" fmla="*/ 2078504 w 2844957"/>
              <a:gd name="connsiteY5" fmla="*/ 55418 h 942109"/>
              <a:gd name="connsiteX6" fmla="*/ 2023086 w 2844957"/>
              <a:gd name="connsiteY6" fmla="*/ 41564 h 942109"/>
              <a:gd name="connsiteX7" fmla="*/ 1856831 w 2844957"/>
              <a:gd name="connsiteY7" fmla="*/ 27709 h 942109"/>
              <a:gd name="connsiteX8" fmla="*/ 1718286 w 2844957"/>
              <a:gd name="connsiteY8" fmla="*/ 0 h 942109"/>
              <a:gd name="connsiteX9" fmla="*/ 1676722 w 2844957"/>
              <a:gd name="connsiteY9" fmla="*/ 13855 h 942109"/>
              <a:gd name="connsiteX10" fmla="*/ 1552031 w 2844957"/>
              <a:gd name="connsiteY10" fmla="*/ 27709 h 942109"/>
              <a:gd name="connsiteX11" fmla="*/ 1455049 w 2844957"/>
              <a:gd name="connsiteY11" fmla="*/ 41564 h 942109"/>
              <a:gd name="connsiteX12" fmla="*/ 1371922 w 2844957"/>
              <a:gd name="connsiteY12" fmla="*/ 69273 h 942109"/>
              <a:gd name="connsiteX13" fmla="*/ 1219522 w 2844957"/>
              <a:gd name="connsiteY13" fmla="*/ 96982 h 942109"/>
              <a:gd name="connsiteX14" fmla="*/ 1177958 w 2844957"/>
              <a:gd name="connsiteY14" fmla="*/ 110837 h 942109"/>
              <a:gd name="connsiteX15" fmla="*/ 1136395 w 2844957"/>
              <a:gd name="connsiteY15" fmla="*/ 138546 h 942109"/>
              <a:gd name="connsiteX16" fmla="*/ 1080977 w 2844957"/>
              <a:gd name="connsiteY16" fmla="*/ 152400 h 942109"/>
              <a:gd name="connsiteX17" fmla="*/ 997849 w 2844957"/>
              <a:gd name="connsiteY17" fmla="*/ 180109 h 942109"/>
              <a:gd name="connsiteX18" fmla="*/ 956286 w 2844957"/>
              <a:gd name="connsiteY18" fmla="*/ 193964 h 942109"/>
              <a:gd name="connsiteX19" fmla="*/ 817740 w 2844957"/>
              <a:gd name="connsiteY19" fmla="*/ 235528 h 942109"/>
              <a:gd name="connsiteX20" fmla="*/ 706904 w 2844957"/>
              <a:gd name="connsiteY20" fmla="*/ 277091 h 942109"/>
              <a:gd name="connsiteX21" fmla="*/ 651486 w 2844957"/>
              <a:gd name="connsiteY21" fmla="*/ 304800 h 942109"/>
              <a:gd name="connsiteX22" fmla="*/ 568358 w 2844957"/>
              <a:gd name="connsiteY22" fmla="*/ 332509 h 942109"/>
              <a:gd name="connsiteX23" fmla="*/ 526795 w 2844957"/>
              <a:gd name="connsiteY23" fmla="*/ 346364 h 942109"/>
              <a:gd name="connsiteX24" fmla="*/ 402104 w 2844957"/>
              <a:gd name="connsiteY24" fmla="*/ 401782 h 942109"/>
              <a:gd name="connsiteX25" fmla="*/ 360540 w 2844957"/>
              <a:gd name="connsiteY25" fmla="*/ 415637 h 942109"/>
              <a:gd name="connsiteX26" fmla="*/ 305122 w 2844957"/>
              <a:gd name="connsiteY26" fmla="*/ 443346 h 942109"/>
              <a:gd name="connsiteX27" fmla="*/ 221995 w 2844957"/>
              <a:gd name="connsiteY27" fmla="*/ 498764 h 942109"/>
              <a:gd name="connsiteX28" fmla="*/ 125013 w 2844957"/>
              <a:gd name="connsiteY28" fmla="*/ 609600 h 942109"/>
              <a:gd name="connsiteX29" fmla="*/ 69595 w 2844957"/>
              <a:gd name="connsiteY29" fmla="*/ 651164 h 942109"/>
              <a:gd name="connsiteX30" fmla="*/ 14177 w 2844957"/>
              <a:gd name="connsiteY30" fmla="*/ 665018 h 942109"/>
              <a:gd name="connsiteX31" fmla="*/ 322 w 2844957"/>
              <a:gd name="connsiteY31" fmla="*/ 706582 h 942109"/>
              <a:gd name="connsiteX32" fmla="*/ 111158 w 2844957"/>
              <a:gd name="connsiteY32" fmla="*/ 775855 h 942109"/>
              <a:gd name="connsiteX33" fmla="*/ 208140 w 2844957"/>
              <a:gd name="connsiteY33" fmla="*/ 940836 h 942109"/>
              <a:gd name="connsiteX34" fmla="*/ 1787558 w 2844957"/>
              <a:gd name="connsiteY34" fmla="*/ 803564 h 942109"/>
              <a:gd name="connsiteX35" fmla="*/ 1939958 w 2844957"/>
              <a:gd name="connsiteY35" fmla="*/ 817418 h 942109"/>
              <a:gd name="connsiteX36" fmla="*/ 2009231 w 2844957"/>
              <a:gd name="connsiteY36" fmla="*/ 831273 h 942109"/>
              <a:gd name="connsiteX37" fmla="*/ 2106213 w 2844957"/>
              <a:gd name="connsiteY37" fmla="*/ 845128 h 942109"/>
              <a:gd name="connsiteX38" fmla="*/ 2272468 w 2844957"/>
              <a:gd name="connsiteY38" fmla="*/ 858982 h 942109"/>
              <a:gd name="connsiteX39" fmla="*/ 2397158 w 2844957"/>
              <a:gd name="connsiteY39" fmla="*/ 872837 h 942109"/>
              <a:gd name="connsiteX40" fmla="*/ 2563413 w 2844957"/>
              <a:gd name="connsiteY40" fmla="*/ 886691 h 942109"/>
              <a:gd name="connsiteX41" fmla="*/ 2688104 w 2844957"/>
              <a:gd name="connsiteY41" fmla="*/ 914400 h 942109"/>
              <a:gd name="connsiteX42" fmla="*/ 2798940 w 2844957"/>
              <a:gd name="connsiteY42" fmla="*/ 942109 h 942109"/>
              <a:gd name="connsiteX43" fmla="*/ 2840504 w 2844957"/>
              <a:gd name="connsiteY43" fmla="*/ 928255 h 942109"/>
              <a:gd name="connsiteX44" fmla="*/ 2812795 w 2844957"/>
              <a:gd name="connsiteY44" fmla="*/ 775855 h 942109"/>
              <a:gd name="connsiteX45" fmla="*/ 2826649 w 2844957"/>
              <a:gd name="connsiteY45" fmla="*/ 692728 h 942109"/>
              <a:gd name="connsiteX46" fmla="*/ 2840504 w 2844957"/>
              <a:gd name="connsiteY46" fmla="*/ 651164 h 942109"/>
              <a:gd name="connsiteX47" fmla="*/ 2812795 w 2844957"/>
              <a:gd name="connsiteY47" fmla="*/ 263237 h 942109"/>
              <a:gd name="connsiteX48" fmla="*/ 2798940 w 2844957"/>
              <a:gd name="connsiteY48" fmla="*/ 138546 h 942109"/>
              <a:gd name="connsiteX0" fmla="*/ 2798940 w 2844957"/>
              <a:gd name="connsiteY0" fmla="*/ 138546 h 942109"/>
              <a:gd name="connsiteX1" fmla="*/ 2424868 w 2844957"/>
              <a:gd name="connsiteY1" fmla="*/ 110837 h 942109"/>
              <a:gd name="connsiteX2" fmla="*/ 2341740 w 2844957"/>
              <a:gd name="connsiteY2" fmla="*/ 96982 h 942109"/>
              <a:gd name="connsiteX3" fmla="*/ 2300177 w 2844957"/>
              <a:gd name="connsiteY3" fmla="*/ 83128 h 942109"/>
              <a:gd name="connsiteX4" fmla="*/ 2175486 w 2844957"/>
              <a:gd name="connsiteY4" fmla="*/ 69273 h 942109"/>
              <a:gd name="connsiteX5" fmla="*/ 2078504 w 2844957"/>
              <a:gd name="connsiteY5" fmla="*/ 55418 h 942109"/>
              <a:gd name="connsiteX6" fmla="*/ 2023086 w 2844957"/>
              <a:gd name="connsiteY6" fmla="*/ 41564 h 942109"/>
              <a:gd name="connsiteX7" fmla="*/ 1856831 w 2844957"/>
              <a:gd name="connsiteY7" fmla="*/ 27709 h 942109"/>
              <a:gd name="connsiteX8" fmla="*/ 1718286 w 2844957"/>
              <a:gd name="connsiteY8" fmla="*/ 0 h 942109"/>
              <a:gd name="connsiteX9" fmla="*/ 1676722 w 2844957"/>
              <a:gd name="connsiteY9" fmla="*/ 13855 h 942109"/>
              <a:gd name="connsiteX10" fmla="*/ 1552031 w 2844957"/>
              <a:gd name="connsiteY10" fmla="*/ 27709 h 942109"/>
              <a:gd name="connsiteX11" fmla="*/ 1455049 w 2844957"/>
              <a:gd name="connsiteY11" fmla="*/ 41564 h 942109"/>
              <a:gd name="connsiteX12" fmla="*/ 1371922 w 2844957"/>
              <a:gd name="connsiteY12" fmla="*/ 69273 h 942109"/>
              <a:gd name="connsiteX13" fmla="*/ 1219522 w 2844957"/>
              <a:gd name="connsiteY13" fmla="*/ 96982 h 942109"/>
              <a:gd name="connsiteX14" fmla="*/ 1177958 w 2844957"/>
              <a:gd name="connsiteY14" fmla="*/ 110837 h 942109"/>
              <a:gd name="connsiteX15" fmla="*/ 1136395 w 2844957"/>
              <a:gd name="connsiteY15" fmla="*/ 138546 h 942109"/>
              <a:gd name="connsiteX16" fmla="*/ 1080977 w 2844957"/>
              <a:gd name="connsiteY16" fmla="*/ 152400 h 942109"/>
              <a:gd name="connsiteX17" fmla="*/ 997849 w 2844957"/>
              <a:gd name="connsiteY17" fmla="*/ 180109 h 942109"/>
              <a:gd name="connsiteX18" fmla="*/ 956286 w 2844957"/>
              <a:gd name="connsiteY18" fmla="*/ 193964 h 942109"/>
              <a:gd name="connsiteX19" fmla="*/ 817740 w 2844957"/>
              <a:gd name="connsiteY19" fmla="*/ 235528 h 942109"/>
              <a:gd name="connsiteX20" fmla="*/ 706904 w 2844957"/>
              <a:gd name="connsiteY20" fmla="*/ 277091 h 942109"/>
              <a:gd name="connsiteX21" fmla="*/ 651486 w 2844957"/>
              <a:gd name="connsiteY21" fmla="*/ 304800 h 942109"/>
              <a:gd name="connsiteX22" fmla="*/ 568358 w 2844957"/>
              <a:gd name="connsiteY22" fmla="*/ 332509 h 942109"/>
              <a:gd name="connsiteX23" fmla="*/ 526795 w 2844957"/>
              <a:gd name="connsiteY23" fmla="*/ 346364 h 942109"/>
              <a:gd name="connsiteX24" fmla="*/ 402104 w 2844957"/>
              <a:gd name="connsiteY24" fmla="*/ 401782 h 942109"/>
              <a:gd name="connsiteX25" fmla="*/ 360540 w 2844957"/>
              <a:gd name="connsiteY25" fmla="*/ 415637 h 942109"/>
              <a:gd name="connsiteX26" fmla="*/ 305122 w 2844957"/>
              <a:gd name="connsiteY26" fmla="*/ 443346 h 942109"/>
              <a:gd name="connsiteX27" fmla="*/ 221995 w 2844957"/>
              <a:gd name="connsiteY27" fmla="*/ 498764 h 942109"/>
              <a:gd name="connsiteX28" fmla="*/ 125013 w 2844957"/>
              <a:gd name="connsiteY28" fmla="*/ 609600 h 942109"/>
              <a:gd name="connsiteX29" fmla="*/ 69595 w 2844957"/>
              <a:gd name="connsiteY29" fmla="*/ 651164 h 942109"/>
              <a:gd name="connsiteX30" fmla="*/ 14177 w 2844957"/>
              <a:gd name="connsiteY30" fmla="*/ 665018 h 942109"/>
              <a:gd name="connsiteX31" fmla="*/ 322 w 2844957"/>
              <a:gd name="connsiteY31" fmla="*/ 706582 h 942109"/>
              <a:gd name="connsiteX32" fmla="*/ 111158 w 2844957"/>
              <a:gd name="connsiteY32" fmla="*/ 775855 h 942109"/>
              <a:gd name="connsiteX33" fmla="*/ 208140 w 2844957"/>
              <a:gd name="connsiteY33" fmla="*/ 940836 h 942109"/>
              <a:gd name="connsiteX34" fmla="*/ 1801412 w 2844957"/>
              <a:gd name="connsiteY34" fmla="*/ 738794 h 942109"/>
              <a:gd name="connsiteX35" fmla="*/ 1939958 w 2844957"/>
              <a:gd name="connsiteY35" fmla="*/ 817418 h 942109"/>
              <a:gd name="connsiteX36" fmla="*/ 2009231 w 2844957"/>
              <a:gd name="connsiteY36" fmla="*/ 831273 h 942109"/>
              <a:gd name="connsiteX37" fmla="*/ 2106213 w 2844957"/>
              <a:gd name="connsiteY37" fmla="*/ 845128 h 942109"/>
              <a:gd name="connsiteX38" fmla="*/ 2272468 w 2844957"/>
              <a:gd name="connsiteY38" fmla="*/ 858982 h 942109"/>
              <a:gd name="connsiteX39" fmla="*/ 2397158 w 2844957"/>
              <a:gd name="connsiteY39" fmla="*/ 872837 h 942109"/>
              <a:gd name="connsiteX40" fmla="*/ 2563413 w 2844957"/>
              <a:gd name="connsiteY40" fmla="*/ 886691 h 942109"/>
              <a:gd name="connsiteX41" fmla="*/ 2688104 w 2844957"/>
              <a:gd name="connsiteY41" fmla="*/ 914400 h 942109"/>
              <a:gd name="connsiteX42" fmla="*/ 2798940 w 2844957"/>
              <a:gd name="connsiteY42" fmla="*/ 942109 h 942109"/>
              <a:gd name="connsiteX43" fmla="*/ 2840504 w 2844957"/>
              <a:gd name="connsiteY43" fmla="*/ 928255 h 942109"/>
              <a:gd name="connsiteX44" fmla="*/ 2812795 w 2844957"/>
              <a:gd name="connsiteY44" fmla="*/ 775855 h 942109"/>
              <a:gd name="connsiteX45" fmla="*/ 2826649 w 2844957"/>
              <a:gd name="connsiteY45" fmla="*/ 692728 h 942109"/>
              <a:gd name="connsiteX46" fmla="*/ 2840504 w 2844957"/>
              <a:gd name="connsiteY46" fmla="*/ 651164 h 942109"/>
              <a:gd name="connsiteX47" fmla="*/ 2812795 w 2844957"/>
              <a:gd name="connsiteY47" fmla="*/ 263237 h 942109"/>
              <a:gd name="connsiteX48" fmla="*/ 2798940 w 2844957"/>
              <a:gd name="connsiteY48" fmla="*/ 138546 h 942109"/>
              <a:gd name="connsiteX0" fmla="*/ 2798940 w 2844957"/>
              <a:gd name="connsiteY0" fmla="*/ 138546 h 942109"/>
              <a:gd name="connsiteX1" fmla="*/ 2424868 w 2844957"/>
              <a:gd name="connsiteY1" fmla="*/ 110837 h 942109"/>
              <a:gd name="connsiteX2" fmla="*/ 2341740 w 2844957"/>
              <a:gd name="connsiteY2" fmla="*/ 96982 h 942109"/>
              <a:gd name="connsiteX3" fmla="*/ 2300177 w 2844957"/>
              <a:gd name="connsiteY3" fmla="*/ 83128 h 942109"/>
              <a:gd name="connsiteX4" fmla="*/ 2175486 w 2844957"/>
              <a:gd name="connsiteY4" fmla="*/ 69273 h 942109"/>
              <a:gd name="connsiteX5" fmla="*/ 2078504 w 2844957"/>
              <a:gd name="connsiteY5" fmla="*/ 55418 h 942109"/>
              <a:gd name="connsiteX6" fmla="*/ 2023086 w 2844957"/>
              <a:gd name="connsiteY6" fmla="*/ 41564 h 942109"/>
              <a:gd name="connsiteX7" fmla="*/ 1856831 w 2844957"/>
              <a:gd name="connsiteY7" fmla="*/ 27709 h 942109"/>
              <a:gd name="connsiteX8" fmla="*/ 1718286 w 2844957"/>
              <a:gd name="connsiteY8" fmla="*/ 0 h 942109"/>
              <a:gd name="connsiteX9" fmla="*/ 1676722 w 2844957"/>
              <a:gd name="connsiteY9" fmla="*/ 13855 h 942109"/>
              <a:gd name="connsiteX10" fmla="*/ 1552031 w 2844957"/>
              <a:gd name="connsiteY10" fmla="*/ 27709 h 942109"/>
              <a:gd name="connsiteX11" fmla="*/ 1455049 w 2844957"/>
              <a:gd name="connsiteY11" fmla="*/ 41564 h 942109"/>
              <a:gd name="connsiteX12" fmla="*/ 1371922 w 2844957"/>
              <a:gd name="connsiteY12" fmla="*/ 69273 h 942109"/>
              <a:gd name="connsiteX13" fmla="*/ 1219522 w 2844957"/>
              <a:gd name="connsiteY13" fmla="*/ 96982 h 942109"/>
              <a:gd name="connsiteX14" fmla="*/ 1177958 w 2844957"/>
              <a:gd name="connsiteY14" fmla="*/ 110837 h 942109"/>
              <a:gd name="connsiteX15" fmla="*/ 1136395 w 2844957"/>
              <a:gd name="connsiteY15" fmla="*/ 138546 h 942109"/>
              <a:gd name="connsiteX16" fmla="*/ 1080977 w 2844957"/>
              <a:gd name="connsiteY16" fmla="*/ 152400 h 942109"/>
              <a:gd name="connsiteX17" fmla="*/ 997849 w 2844957"/>
              <a:gd name="connsiteY17" fmla="*/ 180109 h 942109"/>
              <a:gd name="connsiteX18" fmla="*/ 956286 w 2844957"/>
              <a:gd name="connsiteY18" fmla="*/ 193964 h 942109"/>
              <a:gd name="connsiteX19" fmla="*/ 817740 w 2844957"/>
              <a:gd name="connsiteY19" fmla="*/ 235528 h 942109"/>
              <a:gd name="connsiteX20" fmla="*/ 706904 w 2844957"/>
              <a:gd name="connsiteY20" fmla="*/ 277091 h 942109"/>
              <a:gd name="connsiteX21" fmla="*/ 651486 w 2844957"/>
              <a:gd name="connsiteY21" fmla="*/ 304800 h 942109"/>
              <a:gd name="connsiteX22" fmla="*/ 568358 w 2844957"/>
              <a:gd name="connsiteY22" fmla="*/ 332509 h 942109"/>
              <a:gd name="connsiteX23" fmla="*/ 526795 w 2844957"/>
              <a:gd name="connsiteY23" fmla="*/ 346364 h 942109"/>
              <a:gd name="connsiteX24" fmla="*/ 402104 w 2844957"/>
              <a:gd name="connsiteY24" fmla="*/ 401782 h 942109"/>
              <a:gd name="connsiteX25" fmla="*/ 360540 w 2844957"/>
              <a:gd name="connsiteY25" fmla="*/ 415637 h 942109"/>
              <a:gd name="connsiteX26" fmla="*/ 305122 w 2844957"/>
              <a:gd name="connsiteY26" fmla="*/ 443346 h 942109"/>
              <a:gd name="connsiteX27" fmla="*/ 221995 w 2844957"/>
              <a:gd name="connsiteY27" fmla="*/ 498764 h 942109"/>
              <a:gd name="connsiteX28" fmla="*/ 125013 w 2844957"/>
              <a:gd name="connsiteY28" fmla="*/ 609600 h 942109"/>
              <a:gd name="connsiteX29" fmla="*/ 69595 w 2844957"/>
              <a:gd name="connsiteY29" fmla="*/ 651164 h 942109"/>
              <a:gd name="connsiteX30" fmla="*/ 14177 w 2844957"/>
              <a:gd name="connsiteY30" fmla="*/ 665018 h 942109"/>
              <a:gd name="connsiteX31" fmla="*/ 322 w 2844957"/>
              <a:gd name="connsiteY31" fmla="*/ 706582 h 942109"/>
              <a:gd name="connsiteX32" fmla="*/ 111158 w 2844957"/>
              <a:gd name="connsiteY32" fmla="*/ 775855 h 942109"/>
              <a:gd name="connsiteX33" fmla="*/ 208140 w 2844957"/>
              <a:gd name="connsiteY33" fmla="*/ 940836 h 942109"/>
              <a:gd name="connsiteX34" fmla="*/ 1801412 w 2844957"/>
              <a:gd name="connsiteY34" fmla="*/ 738794 h 942109"/>
              <a:gd name="connsiteX35" fmla="*/ 1939958 w 2844957"/>
              <a:gd name="connsiteY35" fmla="*/ 817418 h 942109"/>
              <a:gd name="connsiteX36" fmla="*/ 2009231 w 2844957"/>
              <a:gd name="connsiteY36" fmla="*/ 831273 h 942109"/>
              <a:gd name="connsiteX37" fmla="*/ 2133922 w 2844957"/>
              <a:gd name="connsiteY37" fmla="*/ 758770 h 942109"/>
              <a:gd name="connsiteX38" fmla="*/ 2272468 w 2844957"/>
              <a:gd name="connsiteY38" fmla="*/ 858982 h 942109"/>
              <a:gd name="connsiteX39" fmla="*/ 2397158 w 2844957"/>
              <a:gd name="connsiteY39" fmla="*/ 872837 h 942109"/>
              <a:gd name="connsiteX40" fmla="*/ 2563413 w 2844957"/>
              <a:gd name="connsiteY40" fmla="*/ 886691 h 942109"/>
              <a:gd name="connsiteX41" fmla="*/ 2688104 w 2844957"/>
              <a:gd name="connsiteY41" fmla="*/ 914400 h 942109"/>
              <a:gd name="connsiteX42" fmla="*/ 2798940 w 2844957"/>
              <a:gd name="connsiteY42" fmla="*/ 942109 h 942109"/>
              <a:gd name="connsiteX43" fmla="*/ 2840504 w 2844957"/>
              <a:gd name="connsiteY43" fmla="*/ 928255 h 942109"/>
              <a:gd name="connsiteX44" fmla="*/ 2812795 w 2844957"/>
              <a:gd name="connsiteY44" fmla="*/ 775855 h 942109"/>
              <a:gd name="connsiteX45" fmla="*/ 2826649 w 2844957"/>
              <a:gd name="connsiteY45" fmla="*/ 692728 h 942109"/>
              <a:gd name="connsiteX46" fmla="*/ 2840504 w 2844957"/>
              <a:gd name="connsiteY46" fmla="*/ 651164 h 942109"/>
              <a:gd name="connsiteX47" fmla="*/ 2812795 w 2844957"/>
              <a:gd name="connsiteY47" fmla="*/ 263237 h 942109"/>
              <a:gd name="connsiteX48" fmla="*/ 2798940 w 2844957"/>
              <a:gd name="connsiteY48" fmla="*/ 138546 h 942109"/>
              <a:gd name="connsiteX0" fmla="*/ 2798940 w 2844957"/>
              <a:gd name="connsiteY0" fmla="*/ 138546 h 942109"/>
              <a:gd name="connsiteX1" fmla="*/ 2424868 w 2844957"/>
              <a:gd name="connsiteY1" fmla="*/ 110837 h 942109"/>
              <a:gd name="connsiteX2" fmla="*/ 2341740 w 2844957"/>
              <a:gd name="connsiteY2" fmla="*/ 96982 h 942109"/>
              <a:gd name="connsiteX3" fmla="*/ 2300177 w 2844957"/>
              <a:gd name="connsiteY3" fmla="*/ 83128 h 942109"/>
              <a:gd name="connsiteX4" fmla="*/ 2175486 w 2844957"/>
              <a:gd name="connsiteY4" fmla="*/ 69273 h 942109"/>
              <a:gd name="connsiteX5" fmla="*/ 2078504 w 2844957"/>
              <a:gd name="connsiteY5" fmla="*/ 55418 h 942109"/>
              <a:gd name="connsiteX6" fmla="*/ 2023086 w 2844957"/>
              <a:gd name="connsiteY6" fmla="*/ 41564 h 942109"/>
              <a:gd name="connsiteX7" fmla="*/ 1856831 w 2844957"/>
              <a:gd name="connsiteY7" fmla="*/ 27709 h 942109"/>
              <a:gd name="connsiteX8" fmla="*/ 1718286 w 2844957"/>
              <a:gd name="connsiteY8" fmla="*/ 0 h 942109"/>
              <a:gd name="connsiteX9" fmla="*/ 1676722 w 2844957"/>
              <a:gd name="connsiteY9" fmla="*/ 13855 h 942109"/>
              <a:gd name="connsiteX10" fmla="*/ 1552031 w 2844957"/>
              <a:gd name="connsiteY10" fmla="*/ 27709 h 942109"/>
              <a:gd name="connsiteX11" fmla="*/ 1455049 w 2844957"/>
              <a:gd name="connsiteY11" fmla="*/ 41564 h 942109"/>
              <a:gd name="connsiteX12" fmla="*/ 1371922 w 2844957"/>
              <a:gd name="connsiteY12" fmla="*/ 69273 h 942109"/>
              <a:gd name="connsiteX13" fmla="*/ 1219522 w 2844957"/>
              <a:gd name="connsiteY13" fmla="*/ 96982 h 942109"/>
              <a:gd name="connsiteX14" fmla="*/ 1177958 w 2844957"/>
              <a:gd name="connsiteY14" fmla="*/ 110837 h 942109"/>
              <a:gd name="connsiteX15" fmla="*/ 1136395 w 2844957"/>
              <a:gd name="connsiteY15" fmla="*/ 138546 h 942109"/>
              <a:gd name="connsiteX16" fmla="*/ 1080977 w 2844957"/>
              <a:gd name="connsiteY16" fmla="*/ 152400 h 942109"/>
              <a:gd name="connsiteX17" fmla="*/ 997849 w 2844957"/>
              <a:gd name="connsiteY17" fmla="*/ 180109 h 942109"/>
              <a:gd name="connsiteX18" fmla="*/ 956286 w 2844957"/>
              <a:gd name="connsiteY18" fmla="*/ 193964 h 942109"/>
              <a:gd name="connsiteX19" fmla="*/ 817740 w 2844957"/>
              <a:gd name="connsiteY19" fmla="*/ 235528 h 942109"/>
              <a:gd name="connsiteX20" fmla="*/ 706904 w 2844957"/>
              <a:gd name="connsiteY20" fmla="*/ 277091 h 942109"/>
              <a:gd name="connsiteX21" fmla="*/ 651486 w 2844957"/>
              <a:gd name="connsiteY21" fmla="*/ 304800 h 942109"/>
              <a:gd name="connsiteX22" fmla="*/ 568358 w 2844957"/>
              <a:gd name="connsiteY22" fmla="*/ 332509 h 942109"/>
              <a:gd name="connsiteX23" fmla="*/ 526795 w 2844957"/>
              <a:gd name="connsiteY23" fmla="*/ 346364 h 942109"/>
              <a:gd name="connsiteX24" fmla="*/ 402104 w 2844957"/>
              <a:gd name="connsiteY24" fmla="*/ 401782 h 942109"/>
              <a:gd name="connsiteX25" fmla="*/ 360540 w 2844957"/>
              <a:gd name="connsiteY25" fmla="*/ 415637 h 942109"/>
              <a:gd name="connsiteX26" fmla="*/ 305122 w 2844957"/>
              <a:gd name="connsiteY26" fmla="*/ 443346 h 942109"/>
              <a:gd name="connsiteX27" fmla="*/ 221995 w 2844957"/>
              <a:gd name="connsiteY27" fmla="*/ 498764 h 942109"/>
              <a:gd name="connsiteX28" fmla="*/ 125013 w 2844957"/>
              <a:gd name="connsiteY28" fmla="*/ 609600 h 942109"/>
              <a:gd name="connsiteX29" fmla="*/ 69595 w 2844957"/>
              <a:gd name="connsiteY29" fmla="*/ 651164 h 942109"/>
              <a:gd name="connsiteX30" fmla="*/ 14177 w 2844957"/>
              <a:gd name="connsiteY30" fmla="*/ 665018 h 942109"/>
              <a:gd name="connsiteX31" fmla="*/ 322 w 2844957"/>
              <a:gd name="connsiteY31" fmla="*/ 706582 h 942109"/>
              <a:gd name="connsiteX32" fmla="*/ 111158 w 2844957"/>
              <a:gd name="connsiteY32" fmla="*/ 775855 h 942109"/>
              <a:gd name="connsiteX33" fmla="*/ 208140 w 2844957"/>
              <a:gd name="connsiteY33" fmla="*/ 940836 h 942109"/>
              <a:gd name="connsiteX34" fmla="*/ 1801412 w 2844957"/>
              <a:gd name="connsiteY34" fmla="*/ 738794 h 942109"/>
              <a:gd name="connsiteX35" fmla="*/ 1939958 w 2844957"/>
              <a:gd name="connsiteY35" fmla="*/ 817418 h 942109"/>
              <a:gd name="connsiteX36" fmla="*/ 2009231 w 2844957"/>
              <a:gd name="connsiteY36" fmla="*/ 831273 h 942109"/>
              <a:gd name="connsiteX37" fmla="*/ 2133922 w 2844957"/>
              <a:gd name="connsiteY37" fmla="*/ 758770 h 942109"/>
              <a:gd name="connsiteX38" fmla="*/ 2272468 w 2844957"/>
              <a:gd name="connsiteY38" fmla="*/ 858982 h 942109"/>
              <a:gd name="connsiteX39" fmla="*/ 2438722 w 2844957"/>
              <a:gd name="connsiteY39" fmla="*/ 851247 h 942109"/>
              <a:gd name="connsiteX40" fmla="*/ 2563413 w 2844957"/>
              <a:gd name="connsiteY40" fmla="*/ 886691 h 942109"/>
              <a:gd name="connsiteX41" fmla="*/ 2688104 w 2844957"/>
              <a:gd name="connsiteY41" fmla="*/ 914400 h 942109"/>
              <a:gd name="connsiteX42" fmla="*/ 2798940 w 2844957"/>
              <a:gd name="connsiteY42" fmla="*/ 942109 h 942109"/>
              <a:gd name="connsiteX43" fmla="*/ 2840504 w 2844957"/>
              <a:gd name="connsiteY43" fmla="*/ 928255 h 942109"/>
              <a:gd name="connsiteX44" fmla="*/ 2812795 w 2844957"/>
              <a:gd name="connsiteY44" fmla="*/ 775855 h 942109"/>
              <a:gd name="connsiteX45" fmla="*/ 2826649 w 2844957"/>
              <a:gd name="connsiteY45" fmla="*/ 692728 h 942109"/>
              <a:gd name="connsiteX46" fmla="*/ 2840504 w 2844957"/>
              <a:gd name="connsiteY46" fmla="*/ 651164 h 942109"/>
              <a:gd name="connsiteX47" fmla="*/ 2812795 w 2844957"/>
              <a:gd name="connsiteY47" fmla="*/ 263237 h 942109"/>
              <a:gd name="connsiteX48" fmla="*/ 2798940 w 2844957"/>
              <a:gd name="connsiteY48" fmla="*/ 138546 h 94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844957" h="942109">
                <a:moveTo>
                  <a:pt x="2798940" y="138546"/>
                </a:moveTo>
                <a:cubicBezTo>
                  <a:pt x="2734286" y="113146"/>
                  <a:pt x="2541342" y="124540"/>
                  <a:pt x="2424868" y="110837"/>
                </a:cubicBezTo>
                <a:cubicBezTo>
                  <a:pt x="2396969" y="107555"/>
                  <a:pt x="2369163" y="103076"/>
                  <a:pt x="2341740" y="96982"/>
                </a:cubicBezTo>
                <a:cubicBezTo>
                  <a:pt x="2327484" y="93814"/>
                  <a:pt x="2314582" y="85529"/>
                  <a:pt x="2300177" y="83128"/>
                </a:cubicBezTo>
                <a:cubicBezTo>
                  <a:pt x="2258927" y="76253"/>
                  <a:pt x="2216983" y="74460"/>
                  <a:pt x="2175486" y="69273"/>
                </a:cubicBezTo>
                <a:cubicBezTo>
                  <a:pt x="2143083" y="65222"/>
                  <a:pt x="2110633" y="61260"/>
                  <a:pt x="2078504" y="55418"/>
                </a:cubicBezTo>
                <a:cubicBezTo>
                  <a:pt x="2059770" y="52012"/>
                  <a:pt x="2041980" y="43926"/>
                  <a:pt x="2023086" y="41564"/>
                </a:cubicBezTo>
                <a:cubicBezTo>
                  <a:pt x="1967905" y="34666"/>
                  <a:pt x="1912249" y="32327"/>
                  <a:pt x="1856831" y="27709"/>
                </a:cubicBezTo>
                <a:cubicBezTo>
                  <a:pt x="1820215" y="18555"/>
                  <a:pt x="1752251" y="0"/>
                  <a:pt x="1718286" y="0"/>
                </a:cubicBezTo>
                <a:cubicBezTo>
                  <a:pt x="1703682" y="0"/>
                  <a:pt x="1691127" y="11454"/>
                  <a:pt x="1676722" y="13855"/>
                </a:cubicBezTo>
                <a:cubicBezTo>
                  <a:pt x="1635472" y="20730"/>
                  <a:pt x="1593527" y="22522"/>
                  <a:pt x="1552031" y="27709"/>
                </a:cubicBezTo>
                <a:cubicBezTo>
                  <a:pt x="1519628" y="31759"/>
                  <a:pt x="1487376" y="36946"/>
                  <a:pt x="1455049" y="41564"/>
                </a:cubicBezTo>
                <a:cubicBezTo>
                  <a:pt x="1427340" y="50800"/>
                  <a:pt x="1400563" y="63545"/>
                  <a:pt x="1371922" y="69273"/>
                </a:cubicBezTo>
                <a:cubicBezTo>
                  <a:pt x="1275103" y="88637"/>
                  <a:pt x="1325877" y="79257"/>
                  <a:pt x="1219522" y="96982"/>
                </a:cubicBezTo>
                <a:cubicBezTo>
                  <a:pt x="1205667" y="101600"/>
                  <a:pt x="1191020" y="104306"/>
                  <a:pt x="1177958" y="110837"/>
                </a:cubicBezTo>
                <a:cubicBezTo>
                  <a:pt x="1163065" y="118284"/>
                  <a:pt x="1151700" y="131987"/>
                  <a:pt x="1136395" y="138546"/>
                </a:cubicBezTo>
                <a:cubicBezTo>
                  <a:pt x="1118893" y="146047"/>
                  <a:pt x="1099215" y="146929"/>
                  <a:pt x="1080977" y="152400"/>
                </a:cubicBezTo>
                <a:cubicBezTo>
                  <a:pt x="1053001" y="160793"/>
                  <a:pt x="1025558" y="170872"/>
                  <a:pt x="997849" y="180109"/>
                </a:cubicBezTo>
                <a:cubicBezTo>
                  <a:pt x="983995" y="184727"/>
                  <a:pt x="970454" y="190422"/>
                  <a:pt x="956286" y="193964"/>
                </a:cubicBezTo>
                <a:cubicBezTo>
                  <a:pt x="925304" y="201709"/>
                  <a:pt x="837982" y="222033"/>
                  <a:pt x="817740" y="235528"/>
                </a:cubicBezTo>
                <a:cubicBezTo>
                  <a:pt x="756584" y="276299"/>
                  <a:pt x="792505" y="259972"/>
                  <a:pt x="706904" y="277091"/>
                </a:cubicBezTo>
                <a:cubicBezTo>
                  <a:pt x="688431" y="286327"/>
                  <a:pt x="670662" y="297130"/>
                  <a:pt x="651486" y="304800"/>
                </a:cubicBezTo>
                <a:cubicBezTo>
                  <a:pt x="624367" y="315648"/>
                  <a:pt x="596067" y="323272"/>
                  <a:pt x="568358" y="332509"/>
                </a:cubicBezTo>
                <a:cubicBezTo>
                  <a:pt x="554504" y="337127"/>
                  <a:pt x="539857" y="339833"/>
                  <a:pt x="526795" y="346364"/>
                </a:cubicBezTo>
                <a:cubicBezTo>
                  <a:pt x="463821" y="377851"/>
                  <a:pt x="472866" y="375246"/>
                  <a:pt x="402104" y="401782"/>
                </a:cubicBezTo>
                <a:cubicBezTo>
                  <a:pt x="388430" y="406910"/>
                  <a:pt x="373963" y="409884"/>
                  <a:pt x="360540" y="415637"/>
                </a:cubicBezTo>
                <a:cubicBezTo>
                  <a:pt x="341557" y="423773"/>
                  <a:pt x="322832" y="432720"/>
                  <a:pt x="305122" y="443346"/>
                </a:cubicBezTo>
                <a:cubicBezTo>
                  <a:pt x="276566" y="460480"/>
                  <a:pt x="221995" y="498764"/>
                  <a:pt x="221995" y="498764"/>
                </a:cubicBezTo>
                <a:cubicBezTo>
                  <a:pt x="148942" y="608343"/>
                  <a:pt x="198485" y="557120"/>
                  <a:pt x="125013" y="609600"/>
                </a:cubicBezTo>
                <a:cubicBezTo>
                  <a:pt x="106223" y="623021"/>
                  <a:pt x="90248" y="640837"/>
                  <a:pt x="69595" y="651164"/>
                </a:cubicBezTo>
                <a:cubicBezTo>
                  <a:pt x="52564" y="659679"/>
                  <a:pt x="32650" y="660400"/>
                  <a:pt x="14177" y="665018"/>
                </a:cubicBezTo>
                <a:cubicBezTo>
                  <a:pt x="9559" y="678873"/>
                  <a:pt x="-2079" y="692177"/>
                  <a:pt x="322" y="706582"/>
                </a:cubicBezTo>
                <a:cubicBezTo>
                  <a:pt x="9362" y="760825"/>
                  <a:pt x="76522" y="736813"/>
                  <a:pt x="111158" y="775855"/>
                </a:cubicBezTo>
                <a:cubicBezTo>
                  <a:pt x="145794" y="814897"/>
                  <a:pt x="-73569" y="947013"/>
                  <a:pt x="208140" y="940836"/>
                </a:cubicBezTo>
                <a:cubicBezTo>
                  <a:pt x="489849" y="934659"/>
                  <a:pt x="1270321" y="806141"/>
                  <a:pt x="1801412" y="738794"/>
                </a:cubicBezTo>
                <a:cubicBezTo>
                  <a:pt x="1852212" y="743412"/>
                  <a:pt x="1905321" y="802005"/>
                  <a:pt x="1939958" y="817418"/>
                </a:cubicBezTo>
                <a:cubicBezTo>
                  <a:pt x="1974595" y="832831"/>
                  <a:pt x="1976904" y="841048"/>
                  <a:pt x="2009231" y="831273"/>
                </a:cubicBezTo>
                <a:cubicBezTo>
                  <a:pt x="2041558" y="821498"/>
                  <a:pt x="2101446" y="755351"/>
                  <a:pt x="2133922" y="758770"/>
                </a:cubicBezTo>
                <a:cubicBezTo>
                  <a:pt x="2189227" y="764592"/>
                  <a:pt x="2221668" y="843569"/>
                  <a:pt x="2272468" y="858982"/>
                </a:cubicBezTo>
                <a:cubicBezTo>
                  <a:pt x="2323268" y="874395"/>
                  <a:pt x="2397091" y="847282"/>
                  <a:pt x="2438722" y="851247"/>
                </a:cubicBezTo>
                <a:cubicBezTo>
                  <a:pt x="2494082" y="856519"/>
                  <a:pt x="2507995" y="882073"/>
                  <a:pt x="2563413" y="886691"/>
                </a:cubicBezTo>
                <a:cubicBezTo>
                  <a:pt x="2611017" y="896212"/>
                  <a:pt x="2642460" y="901359"/>
                  <a:pt x="2688104" y="914400"/>
                </a:cubicBezTo>
                <a:cubicBezTo>
                  <a:pt x="2787515" y="942803"/>
                  <a:pt x="2658095" y="913941"/>
                  <a:pt x="2798940" y="942109"/>
                </a:cubicBezTo>
                <a:cubicBezTo>
                  <a:pt x="2812795" y="937491"/>
                  <a:pt x="2837336" y="942511"/>
                  <a:pt x="2840504" y="928255"/>
                </a:cubicBezTo>
                <a:cubicBezTo>
                  <a:pt x="2850948" y="881259"/>
                  <a:pt x="2828182" y="822017"/>
                  <a:pt x="2812795" y="775855"/>
                </a:cubicBezTo>
                <a:cubicBezTo>
                  <a:pt x="2817413" y="748146"/>
                  <a:pt x="2820555" y="720150"/>
                  <a:pt x="2826649" y="692728"/>
                </a:cubicBezTo>
                <a:cubicBezTo>
                  <a:pt x="2829817" y="678472"/>
                  <a:pt x="2840504" y="665768"/>
                  <a:pt x="2840504" y="651164"/>
                </a:cubicBezTo>
                <a:cubicBezTo>
                  <a:pt x="2840504" y="333525"/>
                  <a:pt x="2861363" y="408943"/>
                  <a:pt x="2812795" y="263237"/>
                </a:cubicBezTo>
                <a:cubicBezTo>
                  <a:pt x="2832490" y="204148"/>
                  <a:pt x="2863594" y="163946"/>
                  <a:pt x="2798940" y="13854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1143000" y="-20241"/>
            <a:ext cx="6858000" cy="50783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_tradnl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+mn-cs"/>
              </a:rPr>
              <a:t>Catch </a:t>
            </a:r>
            <a:r>
              <a:rPr lang="es-ES_tradnl" sz="2700" b="1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+mn-cs"/>
              </a:rPr>
              <a:t>the</a:t>
            </a:r>
            <a:r>
              <a:rPr lang="es-ES_tradnl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+mn-cs"/>
              </a:rPr>
              <a:t> </a:t>
            </a:r>
            <a:r>
              <a:rPr lang="es-ES_tradnl" sz="2700" b="1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+mn-cs"/>
              </a:rPr>
              <a:t>octopus</a:t>
            </a:r>
            <a:endParaRPr lang="es-ES" sz="27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6" name="2 Rectángulo"/>
          <p:cNvSpPr/>
          <p:nvPr/>
        </p:nvSpPr>
        <p:spPr>
          <a:xfrm>
            <a:off x="1143001" y="2066221"/>
            <a:ext cx="6868391" cy="3077279"/>
          </a:xfrm>
          <a:custGeom>
            <a:avLst/>
            <a:gdLst>
              <a:gd name="connsiteX0" fmla="*/ 0 w 9144000"/>
              <a:gd name="connsiteY0" fmla="*/ 0 h 4016375"/>
              <a:gd name="connsiteX1" fmla="*/ 9144000 w 9144000"/>
              <a:gd name="connsiteY1" fmla="*/ 0 h 4016375"/>
              <a:gd name="connsiteX2" fmla="*/ 9144000 w 9144000"/>
              <a:gd name="connsiteY2" fmla="*/ 4016375 h 4016375"/>
              <a:gd name="connsiteX3" fmla="*/ 0 w 9144000"/>
              <a:gd name="connsiteY3" fmla="*/ 4016375 h 4016375"/>
              <a:gd name="connsiteX4" fmla="*/ 0 w 9144000"/>
              <a:gd name="connsiteY4" fmla="*/ 0 h 4016375"/>
              <a:gd name="connsiteX0" fmla="*/ 0 w 9144000"/>
              <a:gd name="connsiteY0" fmla="*/ 0 h 4016375"/>
              <a:gd name="connsiteX1" fmla="*/ 9144000 w 9144000"/>
              <a:gd name="connsiteY1" fmla="*/ 0 h 4016375"/>
              <a:gd name="connsiteX2" fmla="*/ 9144000 w 9144000"/>
              <a:gd name="connsiteY2" fmla="*/ 4016375 h 4016375"/>
              <a:gd name="connsiteX3" fmla="*/ 0 w 9144000"/>
              <a:gd name="connsiteY3" fmla="*/ 4016375 h 4016375"/>
              <a:gd name="connsiteX4" fmla="*/ 0 w 9144000"/>
              <a:gd name="connsiteY4" fmla="*/ 0 h 4016375"/>
              <a:gd name="connsiteX0" fmla="*/ 0 w 9144000"/>
              <a:gd name="connsiteY0" fmla="*/ 0 h 4016375"/>
              <a:gd name="connsiteX1" fmla="*/ 9144000 w 9144000"/>
              <a:gd name="connsiteY1" fmla="*/ 0 h 4016375"/>
              <a:gd name="connsiteX2" fmla="*/ 9144000 w 9144000"/>
              <a:gd name="connsiteY2" fmla="*/ 4016375 h 4016375"/>
              <a:gd name="connsiteX3" fmla="*/ 0 w 9144000"/>
              <a:gd name="connsiteY3" fmla="*/ 4016375 h 4016375"/>
              <a:gd name="connsiteX4" fmla="*/ 0 w 9144000"/>
              <a:gd name="connsiteY4" fmla="*/ 0 h 4016375"/>
              <a:gd name="connsiteX0" fmla="*/ 0 w 9144000"/>
              <a:gd name="connsiteY0" fmla="*/ 226129 h 4242504"/>
              <a:gd name="connsiteX1" fmla="*/ 1717964 w 9144000"/>
              <a:gd name="connsiteY1" fmla="*/ 543340 h 4242504"/>
              <a:gd name="connsiteX2" fmla="*/ 9144000 w 9144000"/>
              <a:gd name="connsiteY2" fmla="*/ 226129 h 4242504"/>
              <a:gd name="connsiteX3" fmla="*/ 9144000 w 9144000"/>
              <a:gd name="connsiteY3" fmla="*/ 4242504 h 4242504"/>
              <a:gd name="connsiteX4" fmla="*/ 0 w 9144000"/>
              <a:gd name="connsiteY4" fmla="*/ 4242504 h 4242504"/>
              <a:gd name="connsiteX5" fmla="*/ 0 w 9144000"/>
              <a:gd name="connsiteY5" fmla="*/ 226129 h 4242504"/>
              <a:gd name="connsiteX0" fmla="*/ 0 w 9144000"/>
              <a:gd name="connsiteY0" fmla="*/ 351214 h 4367589"/>
              <a:gd name="connsiteX1" fmla="*/ 1717964 w 9144000"/>
              <a:gd name="connsiteY1" fmla="*/ 668425 h 4367589"/>
              <a:gd name="connsiteX2" fmla="*/ 9144000 w 9144000"/>
              <a:gd name="connsiteY2" fmla="*/ 351214 h 4367589"/>
              <a:gd name="connsiteX3" fmla="*/ 9144000 w 9144000"/>
              <a:gd name="connsiteY3" fmla="*/ 4367589 h 4367589"/>
              <a:gd name="connsiteX4" fmla="*/ 0 w 9144000"/>
              <a:gd name="connsiteY4" fmla="*/ 4367589 h 4367589"/>
              <a:gd name="connsiteX5" fmla="*/ 0 w 9144000"/>
              <a:gd name="connsiteY5" fmla="*/ 351214 h 4367589"/>
              <a:gd name="connsiteX0" fmla="*/ 0 w 9144000"/>
              <a:gd name="connsiteY0" fmla="*/ 226130 h 4242505"/>
              <a:gd name="connsiteX1" fmla="*/ 1717964 w 9144000"/>
              <a:gd name="connsiteY1" fmla="*/ 543341 h 4242505"/>
              <a:gd name="connsiteX2" fmla="*/ 9144000 w 9144000"/>
              <a:gd name="connsiteY2" fmla="*/ 226130 h 4242505"/>
              <a:gd name="connsiteX3" fmla="*/ 9144000 w 9144000"/>
              <a:gd name="connsiteY3" fmla="*/ 4242505 h 4242505"/>
              <a:gd name="connsiteX4" fmla="*/ 0 w 9144000"/>
              <a:gd name="connsiteY4" fmla="*/ 4242505 h 4242505"/>
              <a:gd name="connsiteX5" fmla="*/ 0 w 9144000"/>
              <a:gd name="connsiteY5" fmla="*/ 226130 h 4242505"/>
              <a:gd name="connsiteX0" fmla="*/ 0 w 9144000"/>
              <a:gd name="connsiteY0" fmla="*/ 235236 h 4251611"/>
              <a:gd name="connsiteX1" fmla="*/ 1717964 w 9144000"/>
              <a:gd name="connsiteY1" fmla="*/ 552447 h 4251611"/>
              <a:gd name="connsiteX2" fmla="*/ 5902036 w 9144000"/>
              <a:gd name="connsiteY2" fmla="*/ 538594 h 4251611"/>
              <a:gd name="connsiteX3" fmla="*/ 9144000 w 9144000"/>
              <a:gd name="connsiteY3" fmla="*/ 235236 h 4251611"/>
              <a:gd name="connsiteX4" fmla="*/ 9144000 w 9144000"/>
              <a:gd name="connsiteY4" fmla="*/ 4251611 h 4251611"/>
              <a:gd name="connsiteX5" fmla="*/ 0 w 9144000"/>
              <a:gd name="connsiteY5" fmla="*/ 4251611 h 4251611"/>
              <a:gd name="connsiteX6" fmla="*/ 0 w 9144000"/>
              <a:gd name="connsiteY6" fmla="*/ 235236 h 4251611"/>
              <a:gd name="connsiteX0" fmla="*/ 0 w 9144000"/>
              <a:gd name="connsiteY0" fmla="*/ 235236 h 4251611"/>
              <a:gd name="connsiteX1" fmla="*/ 1717964 w 9144000"/>
              <a:gd name="connsiteY1" fmla="*/ 552447 h 4251611"/>
              <a:gd name="connsiteX2" fmla="*/ 5902036 w 9144000"/>
              <a:gd name="connsiteY2" fmla="*/ 538594 h 4251611"/>
              <a:gd name="connsiteX3" fmla="*/ 9144000 w 9144000"/>
              <a:gd name="connsiteY3" fmla="*/ 235236 h 4251611"/>
              <a:gd name="connsiteX4" fmla="*/ 9144000 w 9144000"/>
              <a:gd name="connsiteY4" fmla="*/ 4251611 h 4251611"/>
              <a:gd name="connsiteX5" fmla="*/ 0 w 9144000"/>
              <a:gd name="connsiteY5" fmla="*/ 4251611 h 4251611"/>
              <a:gd name="connsiteX6" fmla="*/ 0 w 9144000"/>
              <a:gd name="connsiteY6" fmla="*/ 235236 h 4251611"/>
              <a:gd name="connsiteX0" fmla="*/ 0 w 9144000"/>
              <a:gd name="connsiteY0" fmla="*/ 283746 h 4300121"/>
              <a:gd name="connsiteX1" fmla="*/ 1288473 w 9144000"/>
              <a:gd name="connsiteY1" fmla="*/ 296158 h 4300121"/>
              <a:gd name="connsiteX2" fmla="*/ 1717964 w 9144000"/>
              <a:gd name="connsiteY2" fmla="*/ 600957 h 4300121"/>
              <a:gd name="connsiteX3" fmla="*/ 5902036 w 9144000"/>
              <a:gd name="connsiteY3" fmla="*/ 587104 h 4300121"/>
              <a:gd name="connsiteX4" fmla="*/ 9144000 w 9144000"/>
              <a:gd name="connsiteY4" fmla="*/ 283746 h 4300121"/>
              <a:gd name="connsiteX5" fmla="*/ 9144000 w 9144000"/>
              <a:gd name="connsiteY5" fmla="*/ 4300121 h 4300121"/>
              <a:gd name="connsiteX6" fmla="*/ 0 w 9144000"/>
              <a:gd name="connsiteY6" fmla="*/ 4300121 h 4300121"/>
              <a:gd name="connsiteX7" fmla="*/ 0 w 9144000"/>
              <a:gd name="connsiteY7" fmla="*/ 283746 h 4300121"/>
              <a:gd name="connsiteX0" fmla="*/ 0 w 9144000"/>
              <a:gd name="connsiteY0" fmla="*/ 553892 h 4251612"/>
              <a:gd name="connsiteX1" fmla="*/ 1288473 w 9144000"/>
              <a:gd name="connsiteY1" fmla="*/ 247649 h 4251612"/>
              <a:gd name="connsiteX2" fmla="*/ 1717964 w 9144000"/>
              <a:gd name="connsiteY2" fmla="*/ 552448 h 4251612"/>
              <a:gd name="connsiteX3" fmla="*/ 5902036 w 9144000"/>
              <a:gd name="connsiteY3" fmla="*/ 538595 h 4251612"/>
              <a:gd name="connsiteX4" fmla="*/ 9144000 w 9144000"/>
              <a:gd name="connsiteY4" fmla="*/ 235237 h 4251612"/>
              <a:gd name="connsiteX5" fmla="*/ 9144000 w 9144000"/>
              <a:gd name="connsiteY5" fmla="*/ 4251612 h 4251612"/>
              <a:gd name="connsiteX6" fmla="*/ 0 w 9144000"/>
              <a:gd name="connsiteY6" fmla="*/ 4251612 h 4251612"/>
              <a:gd name="connsiteX7" fmla="*/ 0 w 9144000"/>
              <a:gd name="connsiteY7" fmla="*/ 553892 h 4251612"/>
              <a:gd name="connsiteX0" fmla="*/ 0 w 9157855"/>
              <a:gd name="connsiteY0" fmla="*/ 405319 h 4103039"/>
              <a:gd name="connsiteX1" fmla="*/ 1288473 w 9157855"/>
              <a:gd name="connsiteY1" fmla="*/ 99076 h 4103039"/>
              <a:gd name="connsiteX2" fmla="*/ 1717964 w 9157855"/>
              <a:gd name="connsiteY2" fmla="*/ 403875 h 4103039"/>
              <a:gd name="connsiteX3" fmla="*/ 5902036 w 9157855"/>
              <a:gd name="connsiteY3" fmla="*/ 390022 h 4103039"/>
              <a:gd name="connsiteX4" fmla="*/ 9157855 w 9157855"/>
              <a:gd name="connsiteY4" fmla="*/ 391464 h 4103039"/>
              <a:gd name="connsiteX5" fmla="*/ 9144000 w 9157855"/>
              <a:gd name="connsiteY5" fmla="*/ 4103039 h 4103039"/>
              <a:gd name="connsiteX6" fmla="*/ 0 w 9157855"/>
              <a:gd name="connsiteY6" fmla="*/ 4103039 h 4103039"/>
              <a:gd name="connsiteX7" fmla="*/ 0 w 9157855"/>
              <a:gd name="connsiteY7" fmla="*/ 405319 h 4103039"/>
              <a:gd name="connsiteX0" fmla="*/ 0 w 9157855"/>
              <a:gd name="connsiteY0" fmla="*/ 405319 h 4103039"/>
              <a:gd name="connsiteX1" fmla="*/ 1288473 w 9157855"/>
              <a:gd name="connsiteY1" fmla="*/ 99076 h 4103039"/>
              <a:gd name="connsiteX2" fmla="*/ 1717964 w 9157855"/>
              <a:gd name="connsiteY2" fmla="*/ 403875 h 4103039"/>
              <a:gd name="connsiteX3" fmla="*/ 5430981 w 9157855"/>
              <a:gd name="connsiteY3" fmla="*/ 223767 h 4103039"/>
              <a:gd name="connsiteX4" fmla="*/ 9157855 w 9157855"/>
              <a:gd name="connsiteY4" fmla="*/ 391464 h 4103039"/>
              <a:gd name="connsiteX5" fmla="*/ 9144000 w 9157855"/>
              <a:gd name="connsiteY5" fmla="*/ 4103039 h 4103039"/>
              <a:gd name="connsiteX6" fmla="*/ 0 w 9157855"/>
              <a:gd name="connsiteY6" fmla="*/ 4103039 h 4103039"/>
              <a:gd name="connsiteX7" fmla="*/ 0 w 9157855"/>
              <a:gd name="connsiteY7" fmla="*/ 405319 h 4103039"/>
              <a:gd name="connsiteX0" fmla="*/ 0 w 9157855"/>
              <a:gd name="connsiteY0" fmla="*/ 405319 h 4103039"/>
              <a:gd name="connsiteX1" fmla="*/ 1288473 w 9157855"/>
              <a:gd name="connsiteY1" fmla="*/ 99076 h 4103039"/>
              <a:gd name="connsiteX2" fmla="*/ 1717964 w 9157855"/>
              <a:gd name="connsiteY2" fmla="*/ 403875 h 4103039"/>
              <a:gd name="connsiteX3" fmla="*/ 5430981 w 9157855"/>
              <a:gd name="connsiteY3" fmla="*/ 223767 h 4103039"/>
              <a:gd name="connsiteX4" fmla="*/ 9157855 w 9157855"/>
              <a:gd name="connsiteY4" fmla="*/ 391464 h 4103039"/>
              <a:gd name="connsiteX5" fmla="*/ 9144000 w 9157855"/>
              <a:gd name="connsiteY5" fmla="*/ 4103039 h 4103039"/>
              <a:gd name="connsiteX6" fmla="*/ 0 w 9157855"/>
              <a:gd name="connsiteY6" fmla="*/ 4103039 h 4103039"/>
              <a:gd name="connsiteX7" fmla="*/ 0 w 9157855"/>
              <a:gd name="connsiteY7" fmla="*/ 405319 h 4103039"/>
              <a:gd name="connsiteX0" fmla="*/ 0 w 9157855"/>
              <a:gd name="connsiteY0" fmla="*/ 405319 h 4103039"/>
              <a:gd name="connsiteX1" fmla="*/ 1288473 w 9157855"/>
              <a:gd name="connsiteY1" fmla="*/ 99076 h 4103039"/>
              <a:gd name="connsiteX2" fmla="*/ 1717964 w 9157855"/>
              <a:gd name="connsiteY2" fmla="*/ 403875 h 4103039"/>
              <a:gd name="connsiteX3" fmla="*/ 5430981 w 9157855"/>
              <a:gd name="connsiteY3" fmla="*/ 223767 h 4103039"/>
              <a:gd name="connsiteX4" fmla="*/ 9157855 w 9157855"/>
              <a:gd name="connsiteY4" fmla="*/ 391464 h 4103039"/>
              <a:gd name="connsiteX5" fmla="*/ 9144000 w 9157855"/>
              <a:gd name="connsiteY5" fmla="*/ 4103039 h 4103039"/>
              <a:gd name="connsiteX6" fmla="*/ 0 w 9157855"/>
              <a:gd name="connsiteY6" fmla="*/ 4103039 h 4103039"/>
              <a:gd name="connsiteX7" fmla="*/ 0 w 9157855"/>
              <a:gd name="connsiteY7" fmla="*/ 405319 h 410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7855" h="4103039">
                <a:moveTo>
                  <a:pt x="0" y="405319"/>
                </a:moveTo>
                <a:cubicBezTo>
                  <a:pt x="274782" y="-213517"/>
                  <a:pt x="1002146" y="46208"/>
                  <a:pt x="1288473" y="99076"/>
                </a:cubicBezTo>
                <a:cubicBezTo>
                  <a:pt x="1574800" y="151944"/>
                  <a:pt x="1009073" y="403875"/>
                  <a:pt x="1717964" y="403875"/>
                </a:cubicBezTo>
                <a:cubicBezTo>
                  <a:pt x="2697018" y="422107"/>
                  <a:pt x="3708400" y="-263692"/>
                  <a:pt x="5430981" y="223767"/>
                </a:cubicBezTo>
                <a:cubicBezTo>
                  <a:pt x="6765636" y="420280"/>
                  <a:pt x="8612910" y="-259699"/>
                  <a:pt x="9157855" y="391464"/>
                </a:cubicBezTo>
                <a:cubicBezTo>
                  <a:pt x="9153237" y="1628656"/>
                  <a:pt x="9148618" y="2865847"/>
                  <a:pt x="9144000" y="4103039"/>
                </a:cubicBezTo>
                <a:lnTo>
                  <a:pt x="0" y="4103039"/>
                </a:lnTo>
                <a:lnTo>
                  <a:pt x="0" y="405319"/>
                </a:lnTo>
                <a:close/>
              </a:path>
            </a:pathLst>
          </a:custGeom>
          <a:solidFill>
            <a:schemeClr val="accent1">
              <a:alpha val="61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26 Marco"/>
          <p:cNvSpPr/>
          <p:nvPr/>
        </p:nvSpPr>
        <p:spPr>
          <a:xfrm>
            <a:off x="1143000" y="-20241"/>
            <a:ext cx="6858000" cy="5163741"/>
          </a:xfrm>
          <a:prstGeom prst="frame">
            <a:avLst>
              <a:gd name="adj1" fmla="val 103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s-E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AutoShape 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24130" y="58024"/>
            <a:ext cx="620315" cy="324482"/>
          </a:xfrm>
          <a:prstGeom prst="actionButtonForwardNex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s-E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14" name="13 Grupo"/>
          <p:cNvGrpSpPr>
            <a:grpSpLocks/>
          </p:cNvGrpSpPr>
          <p:nvPr/>
        </p:nvGrpSpPr>
        <p:grpSpPr bwMode="auto">
          <a:xfrm flipH="1">
            <a:off x="1728788" y="1977684"/>
            <a:ext cx="1464466" cy="1391394"/>
            <a:chOff x="6054137" y="3660536"/>
            <a:chExt cx="2090278" cy="1962088"/>
          </a:xfrm>
        </p:grpSpPr>
        <p:pic>
          <p:nvPicPr>
            <p:cNvPr id="35859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54137" y="3660536"/>
              <a:ext cx="2090278" cy="196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60" name="10 CuadroTexto"/>
            <p:cNvSpPr txBox="1">
              <a:spLocks noChangeArrowheads="1"/>
            </p:cNvSpPr>
            <p:nvPr/>
          </p:nvSpPr>
          <p:spPr bwMode="auto">
            <a:xfrm>
              <a:off x="6231109" y="4632131"/>
              <a:ext cx="1668309" cy="651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s-ES" sz="2400" b="1" kern="1200">
                <a:solidFill>
                  <a:srgbClr val="FFFFFF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21" name="20 Grupo"/>
          <p:cNvGrpSpPr>
            <a:grpSpLocks/>
          </p:cNvGrpSpPr>
          <p:nvPr/>
        </p:nvGrpSpPr>
        <p:grpSpPr bwMode="auto">
          <a:xfrm flipH="1">
            <a:off x="1719265" y="3506650"/>
            <a:ext cx="1553933" cy="901304"/>
            <a:chOff x="6116489" y="4196363"/>
            <a:chExt cx="1940062" cy="1202634"/>
          </a:xfrm>
        </p:grpSpPr>
        <p:pic>
          <p:nvPicPr>
            <p:cNvPr id="35857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6116489" y="4196363"/>
              <a:ext cx="1916344" cy="1202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8" name="19 CuadroTexto"/>
            <p:cNvSpPr txBox="1">
              <a:spLocks noChangeArrowheads="1"/>
            </p:cNvSpPr>
            <p:nvPr/>
          </p:nvSpPr>
          <p:spPr bwMode="auto">
            <a:xfrm>
              <a:off x="6975882" y="4644195"/>
              <a:ext cx="1080669" cy="616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s-ES" sz="2400" b="1" kern="1200">
                <a:solidFill>
                  <a:srgbClr val="FFFFFF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31" name="30 Grupo"/>
          <p:cNvGrpSpPr>
            <a:grpSpLocks/>
          </p:cNvGrpSpPr>
          <p:nvPr/>
        </p:nvGrpSpPr>
        <p:grpSpPr bwMode="auto">
          <a:xfrm>
            <a:off x="6259202" y="4153533"/>
            <a:ext cx="1289274" cy="902494"/>
            <a:chOff x="6461728" y="4293096"/>
            <a:chExt cx="1719520" cy="1202634"/>
          </a:xfrm>
        </p:grpSpPr>
        <p:pic>
          <p:nvPicPr>
            <p:cNvPr id="35855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79" b="100000" l="0" r="100000">
                          <a14:foregroundMark x1="30000" y1="19643" x2="27500" y2="27679"/>
                          <a14:foregroundMark x1="29375" y1="49107" x2="21875" y2="53571"/>
                          <a14:foregroundMark x1="37500" y1="21429" x2="45000" y2="23214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1728" y="4293096"/>
              <a:ext cx="1719520" cy="1202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6" name="22 CuadroTexto"/>
            <p:cNvSpPr txBox="1">
              <a:spLocks noChangeArrowheads="1"/>
            </p:cNvSpPr>
            <p:nvPr/>
          </p:nvSpPr>
          <p:spPr bwMode="auto">
            <a:xfrm>
              <a:off x="6516298" y="4644425"/>
              <a:ext cx="1296615" cy="61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s-ES" sz="2400" b="1" kern="1200" dirty="0">
                <a:solidFill>
                  <a:srgbClr val="FFFFFF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34" name="33 Grupo"/>
          <p:cNvGrpSpPr>
            <a:grpSpLocks/>
          </p:cNvGrpSpPr>
          <p:nvPr/>
        </p:nvGrpSpPr>
        <p:grpSpPr bwMode="auto">
          <a:xfrm>
            <a:off x="6126253" y="2679764"/>
            <a:ext cx="1467654" cy="1026114"/>
            <a:chOff x="6281509" y="4200332"/>
            <a:chExt cx="1856321" cy="1367366"/>
          </a:xfrm>
        </p:grpSpPr>
        <p:pic>
          <p:nvPicPr>
            <p:cNvPr id="35853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81509" y="4200332"/>
              <a:ext cx="1856321" cy="1367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4" name="25 CuadroTexto"/>
            <p:cNvSpPr txBox="1">
              <a:spLocks noChangeArrowheads="1"/>
            </p:cNvSpPr>
            <p:nvPr/>
          </p:nvSpPr>
          <p:spPr bwMode="auto">
            <a:xfrm>
              <a:off x="6588225" y="4695056"/>
              <a:ext cx="1080120" cy="61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s-ES" sz="2400" b="1" kern="1200" dirty="0">
                <a:solidFill>
                  <a:srgbClr val="FFFFFF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37" name="36 Grupo"/>
          <p:cNvGrpSpPr>
            <a:grpSpLocks/>
          </p:cNvGrpSpPr>
          <p:nvPr/>
        </p:nvGrpSpPr>
        <p:grpSpPr bwMode="auto">
          <a:xfrm>
            <a:off x="4991695" y="627535"/>
            <a:ext cx="1794515" cy="1503134"/>
            <a:chOff x="4479739" y="33809"/>
            <a:chExt cx="3788403" cy="2110953"/>
          </a:xfrm>
        </p:grpSpPr>
        <p:pic>
          <p:nvPicPr>
            <p:cNvPr id="35851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9596929" flipH="1">
              <a:off x="4479739" y="697040"/>
              <a:ext cx="2643513" cy="144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0" name="39 Conector recto"/>
            <p:cNvCxnSpPr/>
            <p:nvPr/>
          </p:nvCxnSpPr>
          <p:spPr>
            <a:xfrm flipH="1">
              <a:off x="5531927" y="33809"/>
              <a:ext cx="2736215" cy="1269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848" name="1 Imagen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44866" y="411956"/>
            <a:ext cx="1089422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C 0.00851 -0.01435 0.02014 -0.02801 0.0434 -0.02801 C 0.06945 -0.02801 0.07847 -0.01435 0.0875 2.96296E-6 C 0.09861 0.01713 0.10764 0.03356 0.13681 0.03356 C 0.16285 0.03356 0.17188 0.01713 0.18351 2.96296E-6 C 0.18889 -0.01435 0.20052 -0.02801 0.22656 -0.02801 C 0.24948 -0.02801 0.26111 -0.01435 0.27066 2.96296E-6 C 0.27917 0.01713 0.2908 0.03356 0.31684 0.03356 C 0.34288 0.03356 0.36302 2.96296E-6 0.36302 0.00092 C 0.37153 -0.01435 0.38108 -0.02801 0.4066 -0.02801 C 0.43264 -0.02801 0.44202 -0.01435 0.45052 2.96296E-6 C 0.46233 0.01713 0.47083 0.03356 0.5 0.03356 C 0.52604 0.03356 0.5349 0.01713 0.54358 2.96296E-6 C 0.55469 -0.01435 0.56372 -0.02801 0.59011 -0.02801 C 0.61302 -0.02801 0.62483 -0.01435 0.63368 2.96296E-6 C 0.64219 0.01713 0.65399 0.03356 0.68004 0.03356 C 0.70643 0.03356 0.71493 0.01713 0.72674 2.96296E-6 " pathEditMode="relative" rAng="0" ptsTypes="fffffffffffffffff">
                                      <p:cBhvr>
                                        <p:cTn id="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37" y="27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C 0.00834 -0.00926 0.01962 -0.01828 0.04219 -0.01828 C 0.06771 -0.01828 0.07639 -0.00926 0.08507 -3.33333E-6 C 0.09653 0.01204 0.10469 0.02361 0.13334 0.02361 C 0.15851 0.02361 0.16719 0.01204 0.17865 -3.33333E-6 C 0.1842 -0.00926 0.19549 -0.01828 0.22101 -0.01828 C 0.24358 -0.01828 0.25486 -0.00926 0.26354 -3.33333E-6 C 0.27205 0.01204 0.28351 0.02361 0.30886 0.02361 C 0.33438 0.02361 0.35434 -3.33333E-6 0.35434 0.0007 C 0.36268 -0.00926 0.37136 -0.01828 0.39653 -0.01828 C 0.42205 -0.01828 0.43073 -0.00926 0.43941 -3.33333E-6 C 0.45087 0.01204 0.45903 0.02361 0.48733 0.02361 C 0.51285 0.02361 0.52153 0.01204 0.52969 -3.33333E-6 C 0.54115 -0.00926 0.54948 -0.01828 0.57535 -0.01828 C 0.59792 -0.01828 0.6092 -0.00926 0.61789 -3.33333E-6 C 0.62639 0.01204 0.63785 0.02361 0.6632 0.02361 C 0.68872 0.02361 0.69705 0.01204 0.70868 -3.33333E-6 " pathEditMode="relative" rAng="0" ptsTypes="fffffffffffffffff">
                                      <p:cBhvr>
                                        <p:cTn id="1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5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162 C -0.00868 -0.00903 -0.02014 -0.01597 -0.04323 -0.01597 C -0.06892 -0.01597 -0.07795 -0.00903 -0.08663 -0.00162 C -0.09809 0.00694 -0.1066 0.01551 -0.13542 0.01551 C -0.16128 0.01551 -0.16996 0.00694 -0.1816 -0.00162 C -0.18698 -0.00903 -0.19844 -0.01597 -0.22448 -0.01597 C -0.24705 -0.01597 -0.25851 -0.00903 -0.26771 -0.00162 C -0.27604 0.00694 -0.28767 0.01551 -0.31337 0.01551 C -0.33924 0.01551 -0.35903 -0.00162 -0.35903 -0.00139 C -0.36771 -0.00903 -0.37656 -0.01597 -0.40208 -0.01597 C -0.42795 -0.01597 -0.43698 -0.00903 -0.44549 -0.00162 C -0.45694 0.00694 -0.46545 0.01551 -0.4941 0.01551 C -0.52014 0.01551 -0.52882 0.00694 -0.53698 -0.00162 C -0.54861 -0.00903 -0.55712 -0.01597 -0.58316 -0.01597 C -0.6059 -0.01597 -0.61753 -0.00903 -0.62639 -0.00162 C -0.6349 0.00694 -0.64635 0.01551 -0.67222 0.01551 C -0.69826 0.01551 -0.7066 0.00694 -0.71788 -0.00162 " pathEditMode="relative" rAng="0" ptsTypes="fffffffffffffffff">
                                      <p:cBhvr>
                                        <p:cTn id="1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03" y="13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C -0.00868 -0.01296 -0.01997 -0.025 -0.04254 -0.025 C -0.06806 -0.025 -0.07674 -0.01296 -0.08542 1.11111E-6 C -0.09705 0.01713 -0.10504 0.03333 -0.13351 0.03333 C -0.15886 0.03333 -0.16754 0.01713 -0.179 1.11111E-6 C -0.18455 -0.01296 -0.19566 -0.025 -0.22136 -0.025 C -0.24393 -0.025 -0.25521 -0.01296 -0.26389 1.11111E-6 C -0.2724 0.01713 -0.28386 0.03333 -0.30938 0.03333 C -0.33472 0.03333 -0.35469 1.11111E-6 -0.35469 0.00092 C -0.3632 -0.01296 -0.37188 -0.025 -0.39688 -0.025 C -0.4224 -0.025 -0.43108 -0.01296 -0.43976 1.11111E-6 C -0.45122 0.01713 -0.45938 0.03333 -0.48768 0.03333 C -0.5132 0.03333 -0.52188 0.01713 -0.53021 1.11111E-6 C -0.54167 -0.01296 -0.55 -0.025 -0.57587 -0.025 C -0.59844 -0.025 -0.60938 -0.01296 -0.61823 1.11111E-6 C -0.62656 0.01713 -0.6382 0.03333 -0.66337 0.03333 C -0.68906 0.03333 -0.6974 0.01713 -0.70886 1.11111E-6 " pathEditMode="relative" rAng="0" ptsTypes="fffffffffffffffff">
                                      <p:cBhvr>
                                        <p:cTn id="1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5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mium Vector | Cute doghouse cartoon. dog house clipart vector  illustration">
            <a:extLst>
              <a:ext uri="{FF2B5EF4-FFF2-40B4-BE49-F238E27FC236}">
                <a16:creationId xmlns:a16="http://schemas.microsoft.com/office/drawing/2014/main" id="{4F6F45AE-26FE-4D60-BBEC-7D9D4F31E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16" b="91189" l="4792" r="93770">
                        <a14:foregroundMark x1="13898" y1="71107" x2="23482" y2="72951"/>
                        <a14:foregroundMark x1="8786" y1="71311" x2="8786" y2="84016"/>
                        <a14:foregroundMark x1="8786" y1="84016" x2="67891" y2="91189"/>
                        <a14:foregroundMark x1="67891" y1="91189" x2="79233" y2="83402"/>
                        <a14:foregroundMark x1="79233" y1="83402" x2="81470" y2="72951"/>
                        <a14:foregroundMark x1="81470" y1="72951" x2="78115" y2="78279"/>
                        <a14:foregroundMark x1="72524" y1="80328" x2="87540" y2="86680"/>
                        <a14:foregroundMark x1="64856" y1="84221" x2="85623" y2="88525"/>
                        <a14:foregroundMark x1="81629" y1="81148" x2="80511" y2="91598"/>
                        <a14:foregroundMark x1="80511" y1="91598" x2="14058" y2="87090"/>
                        <a14:foregroundMark x1="14058" y1="87090" x2="8466" y2="77254"/>
                        <a14:foregroundMark x1="8466" y1="77254" x2="8946" y2="76434"/>
                        <a14:foregroundMark x1="9265" y1="74590" x2="5911" y2="84631"/>
                        <a14:foregroundMark x1="5911" y1="84631" x2="31470" y2="90984"/>
                        <a14:foregroundMark x1="31470" y1="90984" x2="56230" y2="90164"/>
                        <a14:foregroundMark x1="56230" y1="90164" x2="64217" y2="91598"/>
                        <a14:foregroundMark x1="64217" y1="91598" x2="87380" y2="87705"/>
                        <a14:foregroundMark x1="87380" y1="87705" x2="89137" y2="86270"/>
                        <a14:foregroundMark x1="90735" y1="85246" x2="93770" y2="86270"/>
                        <a14:foregroundMark x1="4792" y1="82787" x2="6070" y2="81148"/>
                        <a14:foregroundMark x1="83866" y1="74795" x2="80351" y2="80738"/>
                        <a14:foregroundMark x1="83227" y1="79508" x2="92332" y2="84221"/>
                        <a14:foregroundMark x1="92332" y1="84221" x2="90415" y2="89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62" y="688465"/>
            <a:ext cx="3909208" cy="304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87" b="96053" l="10000" r="90000">
                        <a14:foregroundMark x1="29756" y1="11842" x2="36829" y2="56140"/>
                        <a14:foregroundMark x1="36829" y1="56140" x2="50000" y2="68567"/>
                        <a14:foregroundMark x1="38293" y1="77339" x2="34024" y2="96053"/>
                        <a14:foregroundMark x1="34024" y1="14327" x2="37195" y2="6287"/>
                        <a14:foregroundMark x1="36829" y1="11404" x2="31951" y2="30409"/>
                        <a14:foregroundMark x1="21707" y1="34649" x2="20610" y2="50731"/>
                        <a14:foregroundMark x1="26341" y1="16082" x2="26341" y2="16082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523731" y="2166314"/>
            <a:ext cx="2122481" cy="1770460"/>
          </a:xfrm>
          <a:prstGeom prst="rect">
            <a:avLst/>
          </a:prstGeom>
          <a:effectLst>
            <a:outerShdw blurRad="76200" dist="203200" dir="1674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3793" name="Rectangle 119"/>
          <p:cNvSpPr>
            <a:spLocks noChangeArrowheads="1"/>
          </p:cNvSpPr>
          <p:nvPr/>
        </p:nvSpPr>
        <p:spPr bwMode="auto">
          <a:xfrm>
            <a:off x="1143000" y="4245769"/>
            <a:ext cx="6858000" cy="89773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s-E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1143000" y="-20241"/>
            <a:ext cx="6858000" cy="50783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_tradnl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+mn-cs"/>
              </a:rPr>
              <a:t> </a:t>
            </a:r>
            <a:r>
              <a:rPr lang="es-ES_tradnl" sz="2700" b="1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+mn-cs"/>
              </a:rPr>
              <a:t>Click</a:t>
            </a:r>
            <a:r>
              <a:rPr lang="es-ES_tradnl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+mn-cs"/>
              </a:rPr>
              <a:t> </a:t>
            </a:r>
            <a:r>
              <a:rPr lang="es-ES_tradnl" sz="2700" b="1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+mn-cs"/>
              </a:rPr>
              <a:t>on</a:t>
            </a:r>
            <a:r>
              <a:rPr lang="es-ES_tradnl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+mn-cs"/>
              </a:rPr>
              <a:t> </a:t>
            </a:r>
            <a:r>
              <a:rPr lang="es-ES_tradnl" sz="2700" b="1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+mn-cs"/>
              </a:rPr>
              <a:t>the</a:t>
            </a:r>
            <a:r>
              <a:rPr lang="es-ES_tradnl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+mn-cs"/>
              </a:rPr>
              <a:t> speaker and </a:t>
            </a:r>
            <a:r>
              <a:rPr lang="es-ES_tradnl" sz="2700" b="1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+mn-cs"/>
              </a:rPr>
              <a:t>guess</a:t>
            </a:r>
            <a:r>
              <a:rPr lang="es-ES_tradnl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+mn-cs"/>
              </a:rPr>
              <a:t> </a:t>
            </a:r>
            <a:r>
              <a:rPr lang="es-ES_tradnl" sz="2700" b="1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+mn-cs"/>
              </a:rPr>
              <a:t>the</a:t>
            </a:r>
            <a:r>
              <a:rPr lang="es-ES_tradnl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+mn-cs"/>
              </a:rPr>
              <a:t> animal</a:t>
            </a:r>
            <a:endParaRPr lang="es-ES" sz="27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3" name="12 Marco"/>
          <p:cNvSpPr/>
          <p:nvPr/>
        </p:nvSpPr>
        <p:spPr>
          <a:xfrm>
            <a:off x="1143000" y="-20241"/>
            <a:ext cx="6858000" cy="5163741"/>
          </a:xfrm>
          <a:prstGeom prst="frame">
            <a:avLst>
              <a:gd name="adj1" fmla="val 103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s-E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AutoShape 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25916" y="58024"/>
            <a:ext cx="620315" cy="324482"/>
          </a:xfrm>
          <a:prstGeom prst="actionButtonForwardNex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s-E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565326" y="4407694"/>
            <a:ext cx="2013347" cy="5405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_tradnl" sz="2700" b="1" kern="1200" dirty="0">
                <a:solidFill>
                  <a:prstClr val="black"/>
                </a:solidFill>
                <a:latin typeface="Calibri"/>
              </a:rPr>
              <a:t>a </a:t>
            </a:r>
            <a:r>
              <a:rPr lang="es-ES_tradnl" sz="2700" b="1" kern="1200" dirty="0" err="1">
                <a:solidFill>
                  <a:prstClr val="black"/>
                </a:solidFill>
                <a:latin typeface="Calibri"/>
              </a:rPr>
              <a:t>chicken</a:t>
            </a:r>
            <a:endParaRPr lang="es-ES" sz="27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1439466" y="4407694"/>
            <a:ext cx="2013347" cy="5405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_tradnl" sz="2700" b="1" kern="1200" dirty="0">
                <a:solidFill>
                  <a:prstClr val="black"/>
                </a:solidFill>
                <a:latin typeface="Calibri"/>
              </a:rPr>
              <a:t>a </a:t>
            </a:r>
            <a:r>
              <a:rPr lang="es-ES_tradnl" sz="2700" b="1" kern="1200" dirty="0" err="1">
                <a:solidFill>
                  <a:prstClr val="black"/>
                </a:solidFill>
                <a:latin typeface="Calibri"/>
              </a:rPr>
              <a:t>parrot</a:t>
            </a:r>
            <a:endParaRPr lang="es-ES" sz="27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5744766" y="4407694"/>
            <a:ext cx="2013347" cy="5405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_tradnl" sz="2700" b="1" kern="1200" dirty="0">
                <a:solidFill>
                  <a:prstClr val="black"/>
                </a:solidFill>
                <a:latin typeface="Calibri"/>
              </a:rPr>
              <a:t>a </a:t>
            </a:r>
            <a:r>
              <a:rPr lang="es-ES_tradnl" sz="2700" b="1" kern="1200" dirty="0" err="1">
                <a:solidFill>
                  <a:prstClr val="black"/>
                </a:solidFill>
                <a:latin typeface="Calibri"/>
              </a:rPr>
              <a:t>dog</a:t>
            </a:r>
            <a:endParaRPr lang="es-ES" sz="2700" b="1" kern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162286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32" grpId="0" animBg="1"/>
      <p:bldP spid="32" grpId="1" animBg="1"/>
      <p:bldP spid="33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19"/>
          <p:cNvSpPr>
            <a:spLocks noChangeArrowheads="1"/>
          </p:cNvSpPr>
          <p:nvPr/>
        </p:nvSpPr>
        <p:spPr bwMode="auto">
          <a:xfrm>
            <a:off x="1143000" y="3921919"/>
            <a:ext cx="6858000" cy="122158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s-E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1143000" y="-20241"/>
            <a:ext cx="6858000" cy="50783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2700" b="1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+mn-cs"/>
              </a:rPr>
              <a:t>What</a:t>
            </a:r>
            <a:r>
              <a:rPr lang="es-E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+mn-cs"/>
              </a:rPr>
              <a:t> animal </a:t>
            </a:r>
            <a:r>
              <a:rPr lang="es-ES" sz="2700" b="1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+mn-cs"/>
              </a:rPr>
              <a:t>is</a:t>
            </a:r>
            <a:r>
              <a:rPr lang="es-E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+mn-cs"/>
              </a:rPr>
              <a:t> </a:t>
            </a:r>
            <a:r>
              <a:rPr lang="es-ES" sz="2700" b="1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+mn-cs"/>
              </a:rPr>
              <a:t>this</a:t>
            </a:r>
            <a:r>
              <a:rPr lang="es-E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9" name="8 Marco"/>
          <p:cNvSpPr/>
          <p:nvPr/>
        </p:nvSpPr>
        <p:spPr>
          <a:xfrm>
            <a:off x="1143000" y="-20241"/>
            <a:ext cx="6858000" cy="5163741"/>
          </a:xfrm>
          <a:prstGeom prst="frame">
            <a:avLst>
              <a:gd name="adj1" fmla="val 103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s-ES" sz="135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4578" name="20 Imagen" descr="Caballo.gif"/>
          <p:cNvPicPr>
            <a:picLocks noChangeAspect="1"/>
          </p:cNvPicPr>
          <p:nvPr/>
        </p:nvPicPr>
        <p:blipFill>
          <a:blip r:embed="rId3">
            <a:lum bright="-100000"/>
          </a:blip>
          <a:srcRect/>
          <a:stretch>
            <a:fillRect/>
          </a:stretch>
        </p:blipFill>
        <p:spPr bwMode="auto">
          <a:xfrm>
            <a:off x="3086100" y="1046560"/>
            <a:ext cx="3067050" cy="235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CuadroTexto"/>
          <p:cNvSpPr txBox="1"/>
          <p:nvPr/>
        </p:nvSpPr>
        <p:spPr>
          <a:xfrm>
            <a:off x="2519772" y="4083918"/>
            <a:ext cx="4125521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3600" b="1" kern="1200" dirty="0" err="1">
                <a:ln w="17780" cmpd="sng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+mn-ea"/>
                <a:cs typeface="+mn-cs"/>
              </a:rPr>
              <a:t>It’s</a:t>
            </a:r>
            <a:r>
              <a:rPr lang="es-ES" sz="3600" b="1" kern="1200" dirty="0">
                <a:ln w="17780" cmpd="sng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es-ES" sz="3600" b="1" kern="1200" dirty="0" err="1">
                <a:ln w="17780" cmpd="sng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+mn-ea"/>
                <a:cs typeface="+mn-cs"/>
              </a:rPr>
              <a:t>an</a:t>
            </a:r>
            <a:r>
              <a:rPr lang="es-ES" sz="3600" b="1" kern="1200" dirty="0">
                <a:ln w="17780" cmpd="sng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es-ES" sz="4500" b="1" kern="1200" dirty="0" err="1">
                <a:ln w="17780" cmpd="sng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+mn-ea"/>
                <a:cs typeface="+mn-cs"/>
              </a:rPr>
              <a:t>elephant</a:t>
            </a:r>
            <a:r>
              <a:rPr lang="es-ES" sz="4000" b="1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  <a:ea typeface="+mn-ea"/>
                <a:cs typeface="+mn-cs"/>
              </a:rPr>
              <a:t>.</a:t>
            </a:r>
            <a:endParaRPr lang="es-ES" sz="4500" b="1" kern="1200" dirty="0">
              <a:ln w="17780" cmpd="sng">
                <a:solidFill>
                  <a:prstClr val="white"/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pic>
        <p:nvPicPr>
          <p:cNvPr id="14" name="13 Imagen" descr="Caball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00" y="1003130"/>
            <a:ext cx="3149204" cy="237529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8" name="AutoShape 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27044" y="4542235"/>
            <a:ext cx="998935" cy="432197"/>
          </a:xfrm>
          <a:prstGeom prst="actionButtonBlank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sz="18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CHECK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LEFA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19"/>
          <p:cNvSpPr>
            <a:spLocks noChangeArrowheads="1"/>
          </p:cNvSpPr>
          <p:nvPr/>
        </p:nvSpPr>
        <p:spPr bwMode="auto">
          <a:xfrm>
            <a:off x="1143000" y="3112294"/>
            <a:ext cx="6858000" cy="203120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s-E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23 CuadroTexto"/>
          <p:cNvSpPr txBox="1">
            <a:spLocks noChangeArrowheads="1"/>
          </p:cNvSpPr>
          <p:nvPr/>
        </p:nvSpPr>
        <p:spPr bwMode="auto">
          <a:xfrm>
            <a:off x="1143000" y="-20241"/>
            <a:ext cx="6858000" cy="50783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27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+mn-cs"/>
              </a:rPr>
              <a:t>What animal is this?</a:t>
            </a:r>
          </a:p>
        </p:txBody>
      </p:sp>
      <p:sp>
        <p:nvSpPr>
          <p:cNvPr id="52" name="51 Marco"/>
          <p:cNvSpPr/>
          <p:nvPr/>
        </p:nvSpPr>
        <p:spPr>
          <a:xfrm>
            <a:off x="1143000" y="-20241"/>
            <a:ext cx="6858000" cy="5163741"/>
          </a:xfrm>
          <a:prstGeom prst="frame">
            <a:avLst>
              <a:gd name="adj1" fmla="val 103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s-E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339" name="Group 2"/>
          <p:cNvGrpSpPr>
            <a:grpSpLocks/>
          </p:cNvGrpSpPr>
          <p:nvPr/>
        </p:nvGrpSpPr>
        <p:grpSpPr bwMode="auto">
          <a:xfrm>
            <a:off x="4787504" y="4191000"/>
            <a:ext cx="2808684" cy="540544"/>
            <a:chOff x="431" y="2704"/>
            <a:chExt cx="2359" cy="454"/>
          </a:xfrm>
        </p:grpSpPr>
        <p:sp>
          <p:nvSpPr>
            <p:cNvPr id="2" name="AutoShape 3"/>
            <p:cNvSpPr>
              <a:spLocks noChangeArrowheads="1"/>
            </p:cNvSpPr>
            <p:nvPr/>
          </p:nvSpPr>
          <p:spPr bwMode="auto">
            <a:xfrm>
              <a:off x="431" y="2704"/>
              <a:ext cx="2359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s-ES" sz="3000" b="1" kern="1200">
                  <a:solidFill>
                    <a:srgbClr val="C0C0C0"/>
                  </a:solidFill>
                  <a:latin typeface="Comic Sans MS" pitchFamily="66" charset="0"/>
                  <a:ea typeface="+mn-ea"/>
                  <a:cs typeface="+mn-cs"/>
                </a:rPr>
                <a:t>turkey</a:t>
              </a:r>
            </a:p>
          </p:txBody>
        </p:sp>
        <p:sp>
          <p:nvSpPr>
            <p:cNvPr id="14386" name="AutoShape 4"/>
            <p:cNvSpPr>
              <a:spLocks noChangeArrowheads="1"/>
            </p:cNvSpPr>
            <p:nvPr/>
          </p:nvSpPr>
          <p:spPr bwMode="auto">
            <a:xfrm>
              <a:off x="476" y="2750"/>
              <a:ext cx="2268" cy="9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4901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s-ES" sz="4500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4340" name="Group 5"/>
          <p:cNvGrpSpPr>
            <a:grpSpLocks/>
          </p:cNvGrpSpPr>
          <p:nvPr/>
        </p:nvGrpSpPr>
        <p:grpSpPr bwMode="auto">
          <a:xfrm>
            <a:off x="1627585" y="4196954"/>
            <a:ext cx="2808684" cy="540544"/>
            <a:chOff x="431" y="2704"/>
            <a:chExt cx="2359" cy="454"/>
          </a:xfrm>
        </p:grpSpPr>
        <p:sp>
          <p:nvSpPr>
            <p:cNvPr id="15405" name="AutoShape 6"/>
            <p:cNvSpPr>
              <a:spLocks noChangeArrowheads="1"/>
            </p:cNvSpPr>
            <p:nvPr/>
          </p:nvSpPr>
          <p:spPr bwMode="auto">
            <a:xfrm>
              <a:off x="431" y="2704"/>
              <a:ext cx="2359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s-ES" sz="3000" b="1" kern="1200">
                  <a:solidFill>
                    <a:srgbClr val="C0C0C0"/>
                  </a:solidFill>
                  <a:latin typeface="Comic Sans MS" pitchFamily="66" charset="0"/>
                  <a:ea typeface="+mn-ea"/>
                  <a:cs typeface="+mn-cs"/>
                </a:rPr>
                <a:t>parakeet</a:t>
              </a:r>
            </a:p>
          </p:txBody>
        </p:sp>
        <p:sp>
          <p:nvSpPr>
            <p:cNvPr id="14384" name="AutoShape 7"/>
            <p:cNvSpPr>
              <a:spLocks noChangeArrowheads="1"/>
            </p:cNvSpPr>
            <p:nvPr/>
          </p:nvSpPr>
          <p:spPr bwMode="auto">
            <a:xfrm>
              <a:off x="476" y="2750"/>
              <a:ext cx="2268" cy="9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4901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s-ES" sz="4500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4341" name="Group 8"/>
          <p:cNvGrpSpPr>
            <a:grpSpLocks/>
          </p:cNvGrpSpPr>
          <p:nvPr/>
        </p:nvGrpSpPr>
        <p:grpSpPr bwMode="auto">
          <a:xfrm>
            <a:off x="1601391" y="3381375"/>
            <a:ext cx="2808684" cy="540544"/>
            <a:chOff x="431" y="2704"/>
            <a:chExt cx="2359" cy="454"/>
          </a:xfrm>
        </p:grpSpPr>
        <p:sp>
          <p:nvSpPr>
            <p:cNvPr id="15408" name="AutoShape 9"/>
            <p:cNvSpPr>
              <a:spLocks noChangeArrowheads="1"/>
            </p:cNvSpPr>
            <p:nvPr/>
          </p:nvSpPr>
          <p:spPr bwMode="auto">
            <a:xfrm>
              <a:off x="431" y="2704"/>
              <a:ext cx="2359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s-ES" sz="3000" b="1" kern="1200">
                  <a:solidFill>
                    <a:srgbClr val="C0C0C0"/>
                  </a:solidFill>
                  <a:latin typeface="Comic Sans MS" pitchFamily="66" charset="0"/>
                  <a:ea typeface="+mn-ea"/>
                  <a:cs typeface="+mn-cs"/>
                </a:rPr>
                <a:t>owl</a:t>
              </a:r>
            </a:p>
          </p:txBody>
        </p:sp>
        <p:sp>
          <p:nvSpPr>
            <p:cNvPr id="14382" name="AutoShape 10"/>
            <p:cNvSpPr>
              <a:spLocks noChangeArrowheads="1"/>
            </p:cNvSpPr>
            <p:nvPr/>
          </p:nvSpPr>
          <p:spPr bwMode="auto">
            <a:xfrm>
              <a:off x="476" y="2750"/>
              <a:ext cx="2268" cy="9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4901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s-ES" sz="4500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601391" y="3381375"/>
            <a:ext cx="2808684" cy="540544"/>
            <a:chOff x="3515" y="2704"/>
            <a:chExt cx="2359" cy="454"/>
          </a:xfrm>
        </p:grpSpPr>
        <p:sp>
          <p:nvSpPr>
            <p:cNvPr id="14379" name="AutoShape 12"/>
            <p:cNvSpPr>
              <a:spLocks noChangeArrowheads="1"/>
            </p:cNvSpPr>
            <p:nvPr/>
          </p:nvSpPr>
          <p:spPr bwMode="auto">
            <a:xfrm>
              <a:off x="3515" y="2704"/>
              <a:ext cx="2359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" sz="3000" b="1" kern="1200" dirty="0">
                  <a:solidFill>
                    <a:prstClr val="black"/>
                  </a:solidFill>
                  <a:latin typeface="Comic Sans MS" pitchFamily="66" charset="0"/>
                  <a:ea typeface="+mn-ea"/>
                  <a:cs typeface="+mn-cs"/>
                </a:rPr>
                <a:t>owls</a:t>
              </a:r>
            </a:p>
          </p:txBody>
        </p:sp>
        <p:sp>
          <p:nvSpPr>
            <p:cNvPr id="14380" name="AutoShape 13"/>
            <p:cNvSpPr>
              <a:spLocks noChangeArrowheads="1"/>
            </p:cNvSpPr>
            <p:nvPr/>
          </p:nvSpPr>
          <p:spPr bwMode="auto">
            <a:xfrm>
              <a:off x="3560" y="2750"/>
              <a:ext cx="2268" cy="9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4901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s-ES" sz="4500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601391" y="4192191"/>
            <a:ext cx="2808684" cy="540544"/>
            <a:chOff x="23" y="2704"/>
            <a:chExt cx="2359" cy="454"/>
          </a:xfrm>
        </p:grpSpPr>
        <p:sp>
          <p:nvSpPr>
            <p:cNvPr id="14377" name="AutoShape 15"/>
            <p:cNvSpPr>
              <a:spLocks noChangeArrowheads="1"/>
            </p:cNvSpPr>
            <p:nvPr/>
          </p:nvSpPr>
          <p:spPr bwMode="auto">
            <a:xfrm>
              <a:off x="23" y="2704"/>
              <a:ext cx="2359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" sz="3000" b="1" kern="1200" dirty="0">
                  <a:solidFill>
                    <a:prstClr val="black"/>
                  </a:solidFill>
                  <a:latin typeface="Comic Sans MS" pitchFamily="66" charset="0"/>
                  <a:ea typeface="+mn-ea"/>
                  <a:cs typeface="+mn-cs"/>
                </a:rPr>
                <a:t>rabbits</a:t>
              </a:r>
            </a:p>
          </p:txBody>
        </p:sp>
        <p:sp>
          <p:nvSpPr>
            <p:cNvPr id="14378" name="AutoShape 16"/>
            <p:cNvSpPr>
              <a:spLocks noChangeArrowheads="1"/>
            </p:cNvSpPr>
            <p:nvPr/>
          </p:nvSpPr>
          <p:spPr bwMode="auto">
            <a:xfrm>
              <a:off x="68" y="2750"/>
              <a:ext cx="2268" cy="9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4901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s-ES" sz="4500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4787504" y="3381375"/>
            <a:ext cx="2808684" cy="540544"/>
            <a:chOff x="445" y="2700"/>
            <a:chExt cx="2359" cy="454"/>
          </a:xfrm>
        </p:grpSpPr>
        <p:sp>
          <p:nvSpPr>
            <p:cNvPr id="15417" name="AutoShape 18"/>
            <p:cNvSpPr>
              <a:spLocks noChangeArrowheads="1"/>
            </p:cNvSpPr>
            <p:nvPr/>
          </p:nvSpPr>
          <p:spPr bwMode="auto">
            <a:xfrm>
              <a:off x="445" y="2700"/>
              <a:ext cx="2359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s-ES" sz="3000" b="1" kern="1200" dirty="0">
                  <a:solidFill>
                    <a:prstClr val="black"/>
                  </a:solidFill>
                  <a:latin typeface="Comic Sans MS" pitchFamily="66" charset="0"/>
                  <a:ea typeface="+mn-ea"/>
                  <a:cs typeface="+mn-cs"/>
                </a:rPr>
                <a:t>parrots</a:t>
              </a:r>
            </a:p>
          </p:txBody>
        </p:sp>
        <p:sp>
          <p:nvSpPr>
            <p:cNvPr id="14376" name="AutoShape 19"/>
            <p:cNvSpPr>
              <a:spLocks noChangeArrowheads="1"/>
            </p:cNvSpPr>
            <p:nvPr/>
          </p:nvSpPr>
          <p:spPr bwMode="auto">
            <a:xfrm>
              <a:off x="476" y="2750"/>
              <a:ext cx="2268" cy="9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4901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s-ES" sz="4500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4787504" y="4192191"/>
            <a:ext cx="2808684" cy="540544"/>
            <a:chOff x="3017" y="2704"/>
            <a:chExt cx="2359" cy="454"/>
          </a:xfrm>
        </p:grpSpPr>
        <p:sp>
          <p:nvSpPr>
            <p:cNvPr id="14373" name="AutoShape 21"/>
            <p:cNvSpPr>
              <a:spLocks noChangeArrowheads="1"/>
            </p:cNvSpPr>
            <p:nvPr/>
          </p:nvSpPr>
          <p:spPr bwMode="auto">
            <a:xfrm>
              <a:off x="3017" y="2704"/>
              <a:ext cx="2359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s-ES_tradnl" sz="3000" b="1" kern="1200" dirty="0">
                  <a:solidFill>
                    <a:prstClr val="black"/>
                  </a:solidFill>
                  <a:latin typeface="Comic Sans MS" pitchFamily="66" charset="0"/>
                  <a:ea typeface="+mn-ea"/>
                  <a:cs typeface="+mn-cs"/>
                </a:rPr>
                <a:t>goldfishs</a:t>
              </a:r>
              <a:endParaRPr lang="es-ES" sz="3000" b="1" kern="1200" dirty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4374" name="AutoShape 22"/>
            <p:cNvSpPr>
              <a:spLocks noChangeArrowheads="1"/>
            </p:cNvSpPr>
            <p:nvPr/>
          </p:nvSpPr>
          <p:spPr bwMode="auto">
            <a:xfrm>
              <a:off x="3063" y="2750"/>
              <a:ext cx="2268" cy="9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4901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s-ES" sz="4500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4085035" y="3275410"/>
            <a:ext cx="485775" cy="484584"/>
            <a:chOff x="2381" y="2614"/>
            <a:chExt cx="726" cy="725"/>
          </a:xfrm>
        </p:grpSpPr>
        <p:sp>
          <p:nvSpPr>
            <p:cNvPr id="15423" name="Oval 25"/>
            <p:cNvSpPr>
              <a:spLocks noChangeArrowheads="1"/>
            </p:cNvSpPr>
            <p:nvPr/>
          </p:nvSpPr>
          <p:spPr bwMode="auto">
            <a:xfrm>
              <a:off x="2381" y="2614"/>
              <a:ext cx="726" cy="725"/>
            </a:xfrm>
            <a:prstGeom prst="ellipse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FF33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s-ES" sz="2400" kern="1200">
                <a:solidFill>
                  <a:prstClr val="white"/>
                </a:solidFill>
                <a:latin typeface="Arista" pitchFamily="2" charset="0"/>
                <a:ea typeface="+mn-ea"/>
                <a:cs typeface="+mn-cs"/>
              </a:endParaRPr>
            </a:p>
          </p:txBody>
        </p:sp>
        <p:sp>
          <p:nvSpPr>
            <p:cNvPr id="14369" name="Oval 26"/>
            <p:cNvSpPr>
              <a:spLocks noChangeArrowheads="1"/>
            </p:cNvSpPr>
            <p:nvPr/>
          </p:nvSpPr>
          <p:spPr bwMode="auto">
            <a:xfrm>
              <a:off x="2517" y="2705"/>
              <a:ext cx="454" cy="31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rgbClr val="FF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s-ES" sz="4500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4370" name="Group 27"/>
            <p:cNvGrpSpPr>
              <a:grpSpLocks noChangeAspect="1"/>
            </p:cNvGrpSpPr>
            <p:nvPr/>
          </p:nvGrpSpPr>
          <p:grpSpPr bwMode="auto">
            <a:xfrm>
              <a:off x="2519" y="2750"/>
              <a:ext cx="435" cy="453"/>
              <a:chOff x="3152" y="3158"/>
              <a:chExt cx="479" cy="498"/>
            </a:xfrm>
          </p:grpSpPr>
          <p:sp>
            <p:nvSpPr>
              <p:cNvPr id="15426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3161" y="3149"/>
                <a:ext cx="470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s-ES" sz="1350" kern="12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427" name="Freeform 29"/>
              <p:cNvSpPr>
                <a:spLocks/>
              </p:cNvSpPr>
              <p:nvPr/>
            </p:nvSpPr>
            <p:spPr bwMode="auto">
              <a:xfrm>
                <a:off x="3180" y="3183"/>
                <a:ext cx="423" cy="468"/>
              </a:xfrm>
              <a:custGeom>
                <a:avLst/>
                <a:gdLst>
                  <a:gd name="T0" fmla="*/ 5 w 1269"/>
                  <a:gd name="T1" fmla="*/ 1 h 1398"/>
                  <a:gd name="T2" fmla="*/ 4 w 1269"/>
                  <a:gd name="T3" fmla="*/ 2 h 1398"/>
                  <a:gd name="T4" fmla="*/ 4 w 1269"/>
                  <a:gd name="T5" fmla="*/ 2 h 1398"/>
                  <a:gd name="T6" fmla="*/ 4 w 1269"/>
                  <a:gd name="T7" fmla="*/ 3 h 1398"/>
                  <a:gd name="T8" fmla="*/ 4 w 1269"/>
                  <a:gd name="T9" fmla="*/ 4 h 1398"/>
                  <a:gd name="T10" fmla="*/ 5 w 1269"/>
                  <a:gd name="T11" fmla="*/ 5 h 1398"/>
                  <a:gd name="T12" fmla="*/ 5 w 1269"/>
                  <a:gd name="T13" fmla="*/ 5 h 1398"/>
                  <a:gd name="T14" fmla="*/ 5 w 1269"/>
                  <a:gd name="T15" fmla="*/ 5 h 1398"/>
                  <a:gd name="T16" fmla="*/ 5 w 1269"/>
                  <a:gd name="T17" fmla="*/ 6 h 1398"/>
                  <a:gd name="T18" fmla="*/ 5 w 1269"/>
                  <a:gd name="T19" fmla="*/ 6 h 1398"/>
                  <a:gd name="T20" fmla="*/ 4 w 1269"/>
                  <a:gd name="T21" fmla="*/ 6 h 1398"/>
                  <a:gd name="T22" fmla="*/ 4 w 1269"/>
                  <a:gd name="T23" fmla="*/ 5 h 1398"/>
                  <a:gd name="T24" fmla="*/ 4 w 1269"/>
                  <a:gd name="T25" fmla="*/ 5 h 1398"/>
                  <a:gd name="T26" fmla="*/ 4 w 1269"/>
                  <a:gd name="T27" fmla="*/ 5 h 1398"/>
                  <a:gd name="T28" fmla="*/ 3 w 1269"/>
                  <a:gd name="T29" fmla="*/ 4 h 1398"/>
                  <a:gd name="T30" fmla="*/ 3 w 1269"/>
                  <a:gd name="T31" fmla="*/ 4 h 1398"/>
                  <a:gd name="T32" fmla="*/ 3 w 1269"/>
                  <a:gd name="T33" fmla="*/ 4 h 1398"/>
                  <a:gd name="T34" fmla="*/ 2 w 1269"/>
                  <a:gd name="T35" fmla="*/ 4 h 1398"/>
                  <a:gd name="T36" fmla="*/ 2 w 1269"/>
                  <a:gd name="T37" fmla="*/ 4 h 1398"/>
                  <a:gd name="T38" fmla="*/ 1 w 1269"/>
                  <a:gd name="T39" fmla="*/ 5 h 1398"/>
                  <a:gd name="T40" fmla="*/ 1 w 1269"/>
                  <a:gd name="T41" fmla="*/ 5 h 1398"/>
                  <a:gd name="T42" fmla="*/ 1 w 1269"/>
                  <a:gd name="T43" fmla="*/ 6 h 1398"/>
                  <a:gd name="T44" fmla="*/ 0 w 1269"/>
                  <a:gd name="T45" fmla="*/ 6 h 1398"/>
                  <a:gd name="T46" fmla="*/ 0 w 1269"/>
                  <a:gd name="T47" fmla="*/ 5 h 1398"/>
                  <a:gd name="T48" fmla="*/ 0 w 1269"/>
                  <a:gd name="T49" fmla="*/ 5 h 1398"/>
                  <a:gd name="T50" fmla="*/ 0 w 1269"/>
                  <a:gd name="T51" fmla="*/ 5 h 1398"/>
                  <a:gd name="T52" fmla="*/ 1 w 1269"/>
                  <a:gd name="T53" fmla="*/ 4 h 1398"/>
                  <a:gd name="T54" fmla="*/ 1 w 1269"/>
                  <a:gd name="T55" fmla="*/ 4 h 1398"/>
                  <a:gd name="T56" fmla="*/ 2 w 1269"/>
                  <a:gd name="T57" fmla="*/ 3 h 1398"/>
                  <a:gd name="T58" fmla="*/ 1 w 1269"/>
                  <a:gd name="T59" fmla="*/ 2 h 1398"/>
                  <a:gd name="T60" fmla="*/ 1 w 1269"/>
                  <a:gd name="T61" fmla="*/ 2 h 1398"/>
                  <a:gd name="T62" fmla="*/ 1 w 1269"/>
                  <a:gd name="T63" fmla="*/ 1 h 1398"/>
                  <a:gd name="T64" fmla="*/ 0 w 1269"/>
                  <a:gd name="T65" fmla="*/ 1 h 1398"/>
                  <a:gd name="T66" fmla="*/ 0 w 1269"/>
                  <a:gd name="T67" fmla="*/ 1 h 1398"/>
                  <a:gd name="T68" fmla="*/ 0 w 1269"/>
                  <a:gd name="T69" fmla="*/ 0 h 1398"/>
                  <a:gd name="T70" fmla="*/ 0 w 1269"/>
                  <a:gd name="T71" fmla="*/ 0 h 1398"/>
                  <a:gd name="T72" fmla="*/ 1 w 1269"/>
                  <a:gd name="T73" fmla="*/ 0 h 1398"/>
                  <a:gd name="T74" fmla="*/ 1 w 1269"/>
                  <a:gd name="T75" fmla="*/ 0 h 1398"/>
                  <a:gd name="T76" fmla="*/ 1 w 1269"/>
                  <a:gd name="T77" fmla="*/ 0 h 1398"/>
                  <a:gd name="T78" fmla="*/ 2 w 1269"/>
                  <a:gd name="T79" fmla="*/ 1 h 1398"/>
                  <a:gd name="T80" fmla="*/ 2 w 1269"/>
                  <a:gd name="T81" fmla="*/ 1 h 1398"/>
                  <a:gd name="T82" fmla="*/ 4 w 1269"/>
                  <a:gd name="T83" fmla="*/ 1 h 1398"/>
                  <a:gd name="T84" fmla="*/ 4 w 1269"/>
                  <a:gd name="T85" fmla="*/ 0 h 1398"/>
                  <a:gd name="T86" fmla="*/ 4 w 1269"/>
                  <a:gd name="T87" fmla="*/ 0 h 1398"/>
                  <a:gd name="T88" fmla="*/ 5 w 1269"/>
                  <a:gd name="T89" fmla="*/ 0 h 1398"/>
                  <a:gd name="T90" fmla="*/ 5 w 1269"/>
                  <a:gd name="T91" fmla="*/ 0 h 1398"/>
                  <a:gd name="T92" fmla="*/ 5 w 1269"/>
                  <a:gd name="T93" fmla="*/ 0 h 1398"/>
                  <a:gd name="T94" fmla="*/ 5 w 1269"/>
                  <a:gd name="T95" fmla="*/ 1 h 13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269" h="1398">
                    <a:moveTo>
                      <a:pt x="1236" y="197"/>
                    </a:moveTo>
                    <a:lnTo>
                      <a:pt x="1207" y="231"/>
                    </a:lnTo>
                    <a:lnTo>
                      <a:pt x="1180" y="261"/>
                    </a:lnTo>
                    <a:lnTo>
                      <a:pt x="1154" y="290"/>
                    </a:lnTo>
                    <a:lnTo>
                      <a:pt x="1130" y="319"/>
                    </a:lnTo>
                    <a:lnTo>
                      <a:pt x="1108" y="346"/>
                    </a:lnTo>
                    <a:lnTo>
                      <a:pt x="1088" y="371"/>
                    </a:lnTo>
                    <a:lnTo>
                      <a:pt x="1070" y="394"/>
                    </a:lnTo>
                    <a:lnTo>
                      <a:pt x="1054" y="417"/>
                    </a:lnTo>
                    <a:lnTo>
                      <a:pt x="1034" y="443"/>
                    </a:lnTo>
                    <a:lnTo>
                      <a:pt x="1014" y="471"/>
                    </a:lnTo>
                    <a:lnTo>
                      <a:pt x="991" y="503"/>
                    </a:lnTo>
                    <a:lnTo>
                      <a:pt x="965" y="536"/>
                    </a:lnTo>
                    <a:lnTo>
                      <a:pt x="936" y="572"/>
                    </a:lnTo>
                    <a:lnTo>
                      <a:pt x="904" y="612"/>
                    </a:lnTo>
                    <a:lnTo>
                      <a:pt x="872" y="654"/>
                    </a:lnTo>
                    <a:lnTo>
                      <a:pt x="835" y="699"/>
                    </a:lnTo>
                    <a:lnTo>
                      <a:pt x="1022" y="953"/>
                    </a:lnTo>
                    <a:lnTo>
                      <a:pt x="1050" y="990"/>
                    </a:lnTo>
                    <a:lnTo>
                      <a:pt x="1077" y="1025"/>
                    </a:lnTo>
                    <a:lnTo>
                      <a:pt x="1103" y="1058"/>
                    </a:lnTo>
                    <a:lnTo>
                      <a:pt x="1128" y="1090"/>
                    </a:lnTo>
                    <a:lnTo>
                      <a:pt x="1152" y="1119"/>
                    </a:lnTo>
                    <a:lnTo>
                      <a:pt x="1177" y="1148"/>
                    </a:lnTo>
                    <a:lnTo>
                      <a:pt x="1200" y="1175"/>
                    </a:lnTo>
                    <a:lnTo>
                      <a:pt x="1222" y="1200"/>
                    </a:lnTo>
                    <a:lnTo>
                      <a:pt x="1237" y="1218"/>
                    </a:lnTo>
                    <a:lnTo>
                      <a:pt x="1247" y="1237"/>
                    </a:lnTo>
                    <a:lnTo>
                      <a:pt x="1253" y="1258"/>
                    </a:lnTo>
                    <a:lnTo>
                      <a:pt x="1255" y="1279"/>
                    </a:lnTo>
                    <a:lnTo>
                      <a:pt x="1252" y="1301"/>
                    </a:lnTo>
                    <a:lnTo>
                      <a:pt x="1245" y="1323"/>
                    </a:lnTo>
                    <a:lnTo>
                      <a:pt x="1233" y="1344"/>
                    </a:lnTo>
                    <a:lnTo>
                      <a:pt x="1217" y="1362"/>
                    </a:lnTo>
                    <a:lnTo>
                      <a:pt x="1197" y="1379"/>
                    </a:lnTo>
                    <a:lnTo>
                      <a:pt x="1175" y="1390"/>
                    </a:lnTo>
                    <a:lnTo>
                      <a:pt x="1152" y="1397"/>
                    </a:lnTo>
                    <a:lnTo>
                      <a:pt x="1128" y="1398"/>
                    </a:lnTo>
                    <a:lnTo>
                      <a:pt x="1117" y="1398"/>
                    </a:lnTo>
                    <a:lnTo>
                      <a:pt x="1104" y="1396"/>
                    </a:lnTo>
                    <a:lnTo>
                      <a:pt x="1092" y="1391"/>
                    </a:lnTo>
                    <a:lnTo>
                      <a:pt x="1080" y="1386"/>
                    </a:lnTo>
                    <a:lnTo>
                      <a:pt x="1067" y="1379"/>
                    </a:lnTo>
                    <a:lnTo>
                      <a:pt x="1054" y="1371"/>
                    </a:lnTo>
                    <a:lnTo>
                      <a:pt x="1040" y="1361"/>
                    </a:lnTo>
                    <a:lnTo>
                      <a:pt x="1025" y="1348"/>
                    </a:lnTo>
                    <a:lnTo>
                      <a:pt x="1010" y="1336"/>
                    </a:lnTo>
                    <a:lnTo>
                      <a:pt x="995" y="1321"/>
                    </a:lnTo>
                    <a:lnTo>
                      <a:pt x="980" y="1304"/>
                    </a:lnTo>
                    <a:lnTo>
                      <a:pt x="963" y="1287"/>
                    </a:lnTo>
                    <a:lnTo>
                      <a:pt x="947" y="1268"/>
                    </a:lnTo>
                    <a:lnTo>
                      <a:pt x="930" y="1247"/>
                    </a:lnTo>
                    <a:lnTo>
                      <a:pt x="913" y="1223"/>
                    </a:lnTo>
                    <a:lnTo>
                      <a:pt x="896" y="1200"/>
                    </a:lnTo>
                    <a:lnTo>
                      <a:pt x="885" y="1185"/>
                    </a:lnTo>
                    <a:lnTo>
                      <a:pt x="873" y="1168"/>
                    </a:lnTo>
                    <a:lnTo>
                      <a:pt x="861" y="1148"/>
                    </a:lnTo>
                    <a:lnTo>
                      <a:pt x="846" y="1129"/>
                    </a:lnTo>
                    <a:lnTo>
                      <a:pt x="831" y="1107"/>
                    </a:lnTo>
                    <a:lnTo>
                      <a:pt x="814" y="1082"/>
                    </a:lnTo>
                    <a:lnTo>
                      <a:pt x="796" y="1057"/>
                    </a:lnTo>
                    <a:lnTo>
                      <a:pt x="777" y="1029"/>
                    </a:lnTo>
                    <a:lnTo>
                      <a:pt x="766" y="1017"/>
                    </a:lnTo>
                    <a:lnTo>
                      <a:pt x="755" y="1001"/>
                    </a:lnTo>
                    <a:lnTo>
                      <a:pt x="743" y="985"/>
                    </a:lnTo>
                    <a:lnTo>
                      <a:pt x="729" y="967"/>
                    </a:lnTo>
                    <a:lnTo>
                      <a:pt x="714" y="947"/>
                    </a:lnTo>
                    <a:lnTo>
                      <a:pt x="698" y="925"/>
                    </a:lnTo>
                    <a:lnTo>
                      <a:pt x="681" y="903"/>
                    </a:lnTo>
                    <a:lnTo>
                      <a:pt x="664" y="878"/>
                    </a:lnTo>
                    <a:lnTo>
                      <a:pt x="635" y="910"/>
                    </a:lnTo>
                    <a:lnTo>
                      <a:pt x="605" y="943"/>
                    </a:lnTo>
                    <a:lnTo>
                      <a:pt x="573" y="978"/>
                    </a:lnTo>
                    <a:lnTo>
                      <a:pt x="539" y="1014"/>
                    </a:lnTo>
                    <a:lnTo>
                      <a:pt x="503" y="1051"/>
                    </a:lnTo>
                    <a:lnTo>
                      <a:pt x="465" y="1091"/>
                    </a:lnTo>
                    <a:lnTo>
                      <a:pt x="425" y="1133"/>
                    </a:lnTo>
                    <a:lnTo>
                      <a:pt x="384" y="1176"/>
                    </a:lnTo>
                    <a:lnTo>
                      <a:pt x="371" y="1191"/>
                    </a:lnTo>
                    <a:lnTo>
                      <a:pt x="354" y="1210"/>
                    </a:lnTo>
                    <a:lnTo>
                      <a:pt x="337" y="1229"/>
                    </a:lnTo>
                    <a:lnTo>
                      <a:pt x="316" y="1250"/>
                    </a:lnTo>
                    <a:lnTo>
                      <a:pt x="294" y="1272"/>
                    </a:lnTo>
                    <a:lnTo>
                      <a:pt x="271" y="1296"/>
                    </a:lnTo>
                    <a:lnTo>
                      <a:pt x="246" y="1322"/>
                    </a:lnTo>
                    <a:lnTo>
                      <a:pt x="219" y="1348"/>
                    </a:lnTo>
                    <a:lnTo>
                      <a:pt x="198" y="1365"/>
                    </a:lnTo>
                    <a:lnTo>
                      <a:pt x="176" y="1376"/>
                    </a:lnTo>
                    <a:lnTo>
                      <a:pt x="153" y="1383"/>
                    </a:lnTo>
                    <a:lnTo>
                      <a:pt x="128" y="1386"/>
                    </a:lnTo>
                    <a:lnTo>
                      <a:pt x="102" y="1383"/>
                    </a:lnTo>
                    <a:lnTo>
                      <a:pt x="79" y="1376"/>
                    </a:lnTo>
                    <a:lnTo>
                      <a:pt x="57" y="1365"/>
                    </a:lnTo>
                    <a:lnTo>
                      <a:pt x="38" y="1351"/>
                    </a:lnTo>
                    <a:lnTo>
                      <a:pt x="22" y="1332"/>
                    </a:lnTo>
                    <a:lnTo>
                      <a:pt x="9" y="1312"/>
                    </a:lnTo>
                    <a:lnTo>
                      <a:pt x="1" y="1290"/>
                    </a:lnTo>
                    <a:lnTo>
                      <a:pt x="0" y="1266"/>
                    </a:lnTo>
                    <a:lnTo>
                      <a:pt x="1" y="1246"/>
                    </a:lnTo>
                    <a:lnTo>
                      <a:pt x="7" y="1226"/>
                    </a:lnTo>
                    <a:lnTo>
                      <a:pt x="18" y="1208"/>
                    </a:lnTo>
                    <a:lnTo>
                      <a:pt x="31" y="1189"/>
                    </a:lnTo>
                    <a:lnTo>
                      <a:pt x="45" y="1175"/>
                    </a:lnTo>
                    <a:lnTo>
                      <a:pt x="61" y="1158"/>
                    </a:lnTo>
                    <a:lnTo>
                      <a:pt x="79" y="1140"/>
                    </a:lnTo>
                    <a:lnTo>
                      <a:pt x="98" y="1121"/>
                    </a:lnTo>
                    <a:lnTo>
                      <a:pt x="120" y="1098"/>
                    </a:lnTo>
                    <a:lnTo>
                      <a:pt x="144" y="1075"/>
                    </a:lnTo>
                    <a:lnTo>
                      <a:pt x="168" y="1048"/>
                    </a:lnTo>
                    <a:lnTo>
                      <a:pt x="194" y="1021"/>
                    </a:lnTo>
                    <a:lnTo>
                      <a:pt x="224" y="989"/>
                    </a:lnTo>
                    <a:lnTo>
                      <a:pt x="259" y="954"/>
                    </a:lnTo>
                    <a:lnTo>
                      <a:pt x="294" y="915"/>
                    </a:lnTo>
                    <a:lnTo>
                      <a:pt x="332" y="875"/>
                    </a:lnTo>
                    <a:lnTo>
                      <a:pt x="372" y="830"/>
                    </a:lnTo>
                    <a:lnTo>
                      <a:pt x="416" y="785"/>
                    </a:lnTo>
                    <a:lnTo>
                      <a:pt x="461" y="735"/>
                    </a:lnTo>
                    <a:lnTo>
                      <a:pt x="510" y="682"/>
                    </a:lnTo>
                    <a:lnTo>
                      <a:pt x="417" y="571"/>
                    </a:lnTo>
                    <a:lnTo>
                      <a:pt x="319" y="458"/>
                    </a:lnTo>
                    <a:lnTo>
                      <a:pt x="316" y="456"/>
                    </a:lnTo>
                    <a:lnTo>
                      <a:pt x="309" y="449"/>
                    </a:lnTo>
                    <a:lnTo>
                      <a:pt x="301" y="438"/>
                    </a:lnTo>
                    <a:lnTo>
                      <a:pt x="289" y="424"/>
                    </a:lnTo>
                    <a:lnTo>
                      <a:pt x="275" y="406"/>
                    </a:lnTo>
                    <a:lnTo>
                      <a:pt x="259" y="385"/>
                    </a:lnTo>
                    <a:lnTo>
                      <a:pt x="239" y="360"/>
                    </a:lnTo>
                    <a:lnTo>
                      <a:pt x="217" y="332"/>
                    </a:lnTo>
                    <a:lnTo>
                      <a:pt x="186" y="296"/>
                    </a:lnTo>
                    <a:lnTo>
                      <a:pt x="157" y="264"/>
                    </a:lnTo>
                    <a:lnTo>
                      <a:pt x="130" y="238"/>
                    </a:lnTo>
                    <a:lnTo>
                      <a:pt x="104" y="215"/>
                    </a:lnTo>
                    <a:lnTo>
                      <a:pt x="92" y="206"/>
                    </a:lnTo>
                    <a:lnTo>
                      <a:pt x="81" y="195"/>
                    </a:lnTo>
                    <a:lnTo>
                      <a:pt x="72" y="183"/>
                    </a:lnTo>
                    <a:lnTo>
                      <a:pt x="64" y="172"/>
                    </a:lnTo>
                    <a:lnTo>
                      <a:pt x="59" y="160"/>
                    </a:lnTo>
                    <a:lnTo>
                      <a:pt x="56" y="147"/>
                    </a:lnTo>
                    <a:lnTo>
                      <a:pt x="53" y="135"/>
                    </a:lnTo>
                    <a:lnTo>
                      <a:pt x="53" y="121"/>
                    </a:lnTo>
                    <a:lnTo>
                      <a:pt x="55" y="99"/>
                    </a:lnTo>
                    <a:lnTo>
                      <a:pt x="61" y="78"/>
                    </a:lnTo>
                    <a:lnTo>
                      <a:pt x="72" y="57"/>
                    </a:lnTo>
                    <a:lnTo>
                      <a:pt x="89" y="38"/>
                    </a:lnTo>
                    <a:lnTo>
                      <a:pt x="107" y="22"/>
                    </a:lnTo>
                    <a:lnTo>
                      <a:pt x="128" y="10"/>
                    </a:lnTo>
                    <a:lnTo>
                      <a:pt x="153" y="3"/>
                    </a:lnTo>
                    <a:lnTo>
                      <a:pt x="179" y="0"/>
                    </a:lnTo>
                    <a:lnTo>
                      <a:pt x="191" y="2"/>
                    </a:lnTo>
                    <a:lnTo>
                      <a:pt x="205" y="4"/>
                    </a:lnTo>
                    <a:lnTo>
                      <a:pt x="220" y="10"/>
                    </a:lnTo>
                    <a:lnTo>
                      <a:pt x="235" y="17"/>
                    </a:lnTo>
                    <a:lnTo>
                      <a:pt x="252" y="27"/>
                    </a:lnTo>
                    <a:lnTo>
                      <a:pt x="269" y="38"/>
                    </a:lnTo>
                    <a:lnTo>
                      <a:pt x="287" y="52"/>
                    </a:lnTo>
                    <a:lnTo>
                      <a:pt x="306" y="67"/>
                    </a:lnTo>
                    <a:lnTo>
                      <a:pt x="334" y="92"/>
                    </a:lnTo>
                    <a:lnTo>
                      <a:pt x="358" y="117"/>
                    </a:lnTo>
                    <a:lnTo>
                      <a:pt x="382" y="140"/>
                    </a:lnTo>
                    <a:lnTo>
                      <a:pt x="402" y="165"/>
                    </a:lnTo>
                    <a:lnTo>
                      <a:pt x="423" y="193"/>
                    </a:lnTo>
                    <a:lnTo>
                      <a:pt x="447" y="225"/>
                    </a:lnTo>
                    <a:lnTo>
                      <a:pt x="479" y="264"/>
                    </a:lnTo>
                    <a:lnTo>
                      <a:pt x="513" y="307"/>
                    </a:lnTo>
                    <a:lnTo>
                      <a:pt x="598" y="403"/>
                    </a:lnTo>
                    <a:lnTo>
                      <a:pt x="679" y="499"/>
                    </a:lnTo>
                    <a:lnTo>
                      <a:pt x="903" y="210"/>
                    </a:lnTo>
                    <a:lnTo>
                      <a:pt x="924" y="185"/>
                    </a:lnTo>
                    <a:lnTo>
                      <a:pt x="944" y="161"/>
                    </a:lnTo>
                    <a:lnTo>
                      <a:pt x="963" y="139"/>
                    </a:lnTo>
                    <a:lnTo>
                      <a:pt x="982" y="118"/>
                    </a:lnTo>
                    <a:lnTo>
                      <a:pt x="1000" y="100"/>
                    </a:lnTo>
                    <a:lnTo>
                      <a:pt x="1017" y="82"/>
                    </a:lnTo>
                    <a:lnTo>
                      <a:pt x="1033" y="67"/>
                    </a:lnTo>
                    <a:lnTo>
                      <a:pt x="1048" y="53"/>
                    </a:lnTo>
                    <a:lnTo>
                      <a:pt x="1063" y="40"/>
                    </a:lnTo>
                    <a:lnTo>
                      <a:pt x="1077" y="31"/>
                    </a:lnTo>
                    <a:lnTo>
                      <a:pt x="1089" y="21"/>
                    </a:lnTo>
                    <a:lnTo>
                      <a:pt x="1102" y="14"/>
                    </a:lnTo>
                    <a:lnTo>
                      <a:pt x="1113" y="8"/>
                    </a:lnTo>
                    <a:lnTo>
                      <a:pt x="1122" y="4"/>
                    </a:lnTo>
                    <a:lnTo>
                      <a:pt x="1132" y="2"/>
                    </a:lnTo>
                    <a:lnTo>
                      <a:pt x="1140" y="0"/>
                    </a:lnTo>
                    <a:lnTo>
                      <a:pt x="1165" y="3"/>
                    </a:lnTo>
                    <a:lnTo>
                      <a:pt x="1188" y="10"/>
                    </a:lnTo>
                    <a:lnTo>
                      <a:pt x="1210" y="21"/>
                    </a:lnTo>
                    <a:lnTo>
                      <a:pt x="1230" y="36"/>
                    </a:lnTo>
                    <a:lnTo>
                      <a:pt x="1247" y="54"/>
                    </a:lnTo>
                    <a:lnTo>
                      <a:pt x="1259" y="75"/>
                    </a:lnTo>
                    <a:lnTo>
                      <a:pt x="1266" y="97"/>
                    </a:lnTo>
                    <a:lnTo>
                      <a:pt x="1269" y="120"/>
                    </a:lnTo>
                    <a:lnTo>
                      <a:pt x="1266" y="140"/>
                    </a:lnTo>
                    <a:lnTo>
                      <a:pt x="1260" y="160"/>
                    </a:lnTo>
                    <a:lnTo>
                      <a:pt x="1249" y="179"/>
                    </a:lnTo>
                    <a:lnTo>
                      <a:pt x="1236" y="19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s-ES" sz="1350" kern="12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4057650" y="4035029"/>
            <a:ext cx="485775" cy="484584"/>
            <a:chOff x="2381" y="2614"/>
            <a:chExt cx="726" cy="725"/>
          </a:xfrm>
        </p:grpSpPr>
        <p:sp>
          <p:nvSpPr>
            <p:cNvPr id="15429" name="Oval 31"/>
            <p:cNvSpPr>
              <a:spLocks noChangeArrowheads="1"/>
            </p:cNvSpPr>
            <p:nvPr/>
          </p:nvSpPr>
          <p:spPr bwMode="auto">
            <a:xfrm>
              <a:off x="2381" y="2614"/>
              <a:ext cx="726" cy="725"/>
            </a:xfrm>
            <a:prstGeom prst="ellipse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FF33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s-ES" sz="2400" kern="1200">
                <a:solidFill>
                  <a:prstClr val="white"/>
                </a:solidFill>
                <a:latin typeface="Arista" pitchFamily="2" charset="0"/>
                <a:ea typeface="+mn-ea"/>
                <a:cs typeface="+mn-cs"/>
              </a:endParaRPr>
            </a:p>
          </p:txBody>
        </p:sp>
        <p:sp>
          <p:nvSpPr>
            <p:cNvPr id="14364" name="Oval 32"/>
            <p:cNvSpPr>
              <a:spLocks noChangeArrowheads="1"/>
            </p:cNvSpPr>
            <p:nvPr/>
          </p:nvSpPr>
          <p:spPr bwMode="auto">
            <a:xfrm>
              <a:off x="2517" y="2705"/>
              <a:ext cx="454" cy="31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rgbClr val="FF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s-ES" sz="4500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4365" name="Group 33"/>
            <p:cNvGrpSpPr>
              <a:grpSpLocks noChangeAspect="1"/>
            </p:cNvGrpSpPr>
            <p:nvPr/>
          </p:nvGrpSpPr>
          <p:grpSpPr bwMode="auto">
            <a:xfrm>
              <a:off x="2519" y="2750"/>
              <a:ext cx="435" cy="453"/>
              <a:chOff x="3152" y="3158"/>
              <a:chExt cx="479" cy="498"/>
            </a:xfrm>
          </p:grpSpPr>
          <p:sp>
            <p:nvSpPr>
              <p:cNvPr id="15432" name="AutoShape 34"/>
              <p:cNvSpPr>
                <a:spLocks noChangeAspect="1" noChangeArrowheads="1" noTextEdit="1"/>
              </p:cNvSpPr>
              <p:nvPr/>
            </p:nvSpPr>
            <p:spPr bwMode="auto">
              <a:xfrm>
                <a:off x="3161" y="3149"/>
                <a:ext cx="470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s-ES" sz="1350" kern="12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433" name="Freeform 35"/>
              <p:cNvSpPr>
                <a:spLocks/>
              </p:cNvSpPr>
              <p:nvPr/>
            </p:nvSpPr>
            <p:spPr bwMode="auto">
              <a:xfrm>
                <a:off x="3180" y="3183"/>
                <a:ext cx="423" cy="468"/>
              </a:xfrm>
              <a:custGeom>
                <a:avLst/>
                <a:gdLst>
                  <a:gd name="T0" fmla="*/ 5 w 1269"/>
                  <a:gd name="T1" fmla="*/ 1 h 1398"/>
                  <a:gd name="T2" fmla="*/ 4 w 1269"/>
                  <a:gd name="T3" fmla="*/ 2 h 1398"/>
                  <a:gd name="T4" fmla="*/ 4 w 1269"/>
                  <a:gd name="T5" fmla="*/ 2 h 1398"/>
                  <a:gd name="T6" fmla="*/ 4 w 1269"/>
                  <a:gd name="T7" fmla="*/ 3 h 1398"/>
                  <a:gd name="T8" fmla="*/ 4 w 1269"/>
                  <a:gd name="T9" fmla="*/ 4 h 1398"/>
                  <a:gd name="T10" fmla="*/ 5 w 1269"/>
                  <a:gd name="T11" fmla="*/ 5 h 1398"/>
                  <a:gd name="T12" fmla="*/ 5 w 1269"/>
                  <a:gd name="T13" fmla="*/ 5 h 1398"/>
                  <a:gd name="T14" fmla="*/ 5 w 1269"/>
                  <a:gd name="T15" fmla="*/ 5 h 1398"/>
                  <a:gd name="T16" fmla="*/ 5 w 1269"/>
                  <a:gd name="T17" fmla="*/ 6 h 1398"/>
                  <a:gd name="T18" fmla="*/ 5 w 1269"/>
                  <a:gd name="T19" fmla="*/ 6 h 1398"/>
                  <a:gd name="T20" fmla="*/ 4 w 1269"/>
                  <a:gd name="T21" fmla="*/ 6 h 1398"/>
                  <a:gd name="T22" fmla="*/ 4 w 1269"/>
                  <a:gd name="T23" fmla="*/ 5 h 1398"/>
                  <a:gd name="T24" fmla="*/ 4 w 1269"/>
                  <a:gd name="T25" fmla="*/ 5 h 1398"/>
                  <a:gd name="T26" fmla="*/ 4 w 1269"/>
                  <a:gd name="T27" fmla="*/ 5 h 1398"/>
                  <a:gd name="T28" fmla="*/ 3 w 1269"/>
                  <a:gd name="T29" fmla="*/ 4 h 1398"/>
                  <a:gd name="T30" fmla="*/ 3 w 1269"/>
                  <a:gd name="T31" fmla="*/ 4 h 1398"/>
                  <a:gd name="T32" fmla="*/ 3 w 1269"/>
                  <a:gd name="T33" fmla="*/ 4 h 1398"/>
                  <a:gd name="T34" fmla="*/ 2 w 1269"/>
                  <a:gd name="T35" fmla="*/ 4 h 1398"/>
                  <a:gd name="T36" fmla="*/ 2 w 1269"/>
                  <a:gd name="T37" fmla="*/ 4 h 1398"/>
                  <a:gd name="T38" fmla="*/ 1 w 1269"/>
                  <a:gd name="T39" fmla="*/ 5 h 1398"/>
                  <a:gd name="T40" fmla="*/ 1 w 1269"/>
                  <a:gd name="T41" fmla="*/ 5 h 1398"/>
                  <a:gd name="T42" fmla="*/ 1 w 1269"/>
                  <a:gd name="T43" fmla="*/ 6 h 1398"/>
                  <a:gd name="T44" fmla="*/ 0 w 1269"/>
                  <a:gd name="T45" fmla="*/ 6 h 1398"/>
                  <a:gd name="T46" fmla="*/ 0 w 1269"/>
                  <a:gd name="T47" fmla="*/ 5 h 1398"/>
                  <a:gd name="T48" fmla="*/ 0 w 1269"/>
                  <a:gd name="T49" fmla="*/ 5 h 1398"/>
                  <a:gd name="T50" fmla="*/ 0 w 1269"/>
                  <a:gd name="T51" fmla="*/ 5 h 1398"/>
                  <a:gd name="T52" fmla="*/ 1 w 1269"/>
                  <a:gd name="T53" fmla="*/ 4 h 1398"/>
                  <a:gd name="T54" fmla="*/ 1 w 1269"/>
                  <a:gd name="T55" fmla="*/ 4 h 1398"/>
                  <a:gd name="T56" fmla="*/ 2 w 1269"/>
                  <a:gd name="T57" fmla="*/ 3 h 1398"/>
                  <a:gd name="T58" fmla="*/ 1 w 1269"/>
                  <a:gd name="T59" fmla="*/ 2 h 1398"/>
                  <a:gd name="T60" fmla="*/ 1 w 1269"/>
                  <a:gd name="T61" fmla="*/ 2 h 1398"/>
                  <a:gd name="T62" fmla="*/ 1 w 1269"/>
                  <a:gd name="T63" fmla="*/ 1 h 1398"/>
                  <a:gd name="T64" fmla="*/ 0 w 1269"/>
                  <a:gd name="T65" fmla="*/ 1 h 1398"/>
                  <a:gd name="T66" fmla="*/ 0 w 1269"/>
                  <a:gd name="T67" fmla="*/ 1 h 1398"/>
                  <a:gd name="T68" fmla="*/ 0 w 1269"/>
                  <a:gd name="T69" fmla="*/ 0 h 1398"/>
                  <a:gd name="T70" fmla="*/ 0 w 1269"/>
                  <a:gd name="T71" fmla="*/ 0 h 1398"/>
                  <a:gd name="T72" fmla="*/ 1 w 1269"/>
                  <a:gd name="T73" fmla="*/ 0 h 1398"/>
                  <a:gd name="T74" fmla="*/ 1 w 1269"/>
                  <a:gd name="T75" fmla="*/ 0 h 1398"/>
                  <a:gd name="T76" fmla="*/ 1 w 1269"/>
                  <a:gd name="T77" fmla="*/ 0 h 1398"/>
                  <a:gd name="T78" fmla="*/ 2 w 1269"/>
                  <a:gd name="T79" fmla="*/ 1 h 1398"/>
                  <a:gd name="T80" fmla="*/ 2 w 1269"/>
                  <a:gd name="T81" fmla="*/ 1 h 1398"/>
                  <a:gd name="T82" fmla="*/ 4 w 1269"/>
                  <a:gd name="T83" fmla="*/ 1 h 1398"/>
                  <a:gd name="T84" fmla="*/ 4 w 1269"/>
                  <a:gd name="T85" fmla="*/ 0 h 1398"/>
                  <a:gd name="T86" fmla="*/ 4 w 1269"/>
                  <a:gd name="T87" fmla="*/ 0 h 1398"/>
                  <a:gd name="T88" fmla="*/ 5 w 1269"/>
                  <a:gd name="T89" fmla="*/ 0 h 1398"/>
                  <a:gd name="T90" fmla="*/ 5 w 1269"/>
                  <a:gd name="T91" fmla="*/ 0 h 1398"/>
                  <a:gd name="T92" fmla="*/ 5 w 1269"/>
                  <a:gd name="T93" fmla="*/ 0 h 1398"/>
                  <a:gd name="T94" fmla="*/ 5 w 1269"/>
                  <a:gd name="T95" fmla="*/ 1 h 13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269" h="1398">
                    <a:moveTo>
                      <a:pt x="1236" y="197"/>
                    </a:moveTo>
                    <a:lnTo>
                      <a:pt x="1207" y="231"/>
                    </a:lnTo>
                    <a:lnTo>
                      <a:pt x="1180" y="261"/>
                    </a:lnTo>
                    <a:lnTo>
                      <a:pt x="1154" y="290"/>
                    </a:lnTo>
                    <a:lnTo>
                      <a:pt x="1130" y="319"/>
                    </a:lnTo>
                    <a:lnTo>
                      <a:pt x="1108" y="346"/>
                    </a:lnTo>
                    <a:lnTo>
                      <a:pt x="1088" y="371"/>
                    </a:lnTo>
                    <a:lnTo>
                      <a:pt x="1070" y="394"/>
                    </a:lnTo>
                    <a:lnTo>
                      <a:pt x="1054" y="417"/>
                    </a:lnTo>
                    <a:lnTo>
                      <a:pt x="1034" y="443"/>
                    </a:lnTo>
                    <a:lnTo>
                      <a:pt x="1014" y="471"/>
                    </a:lnTo>
                    <a:lnTo>
                      <a:pt x="991" y="503"/>
                    </a:lnTo>
                    <a:lnTo>
                      <a:pt x="965" y="536"/>
                    </a:lnTo>
                    <a:lnTo>
                      <a:pt x="936" y="572"/>
                    </a:lnTo>
                    <a:lnTo>
                      <a:pt x="904" y="612"/>
                    </a:lnTo>
                    <a:lnTo>
                      <a:pt x="872" y="654"/>
                    </a:lnTo>
                    <a:lnTo>
                      <a:pt x="835" y="699"/>
                    </a:lnTo>
                    <a:lnTo>
                      <a:pt x="1022" y="953"/>
                    </a:lnTo>
                    <a:lnTo>
                      <a:pt x="1050" y="990"/>
                    </a:lnTo>
                    <a:lnTo>
                      <a:pt x="1077" y="1025"/>
                    </a:lnTo>
                    <a:lnTo>
                      <a:pt x="1103" y="1058"/>
                    </a:lnTo>
                    <a:lnTo>
                      <a:pt x="1128" y="1090"/>
                    </a:lnTo>
                    <a:lnTo>
                      <a:pt x="1152" y="1119"/>
                    </a:lnTo>
                    <a:lnTo>
                      <a:pt x="1177" y="1148"/>
                    </a:lnTo>
                    <a:lnTo>
                      <a:pt x="1200" y="1175"/>
                    </a:lnTo>
                    <a:lnTo>
                      <a:pt x="1222" y="1200"/>
                    </a:lnTo>
                    <a:lnTo>
                      <a:pt x="1237" y="1218"/>
                    </a:lnTo>
                    <a:lnTo>
                      <a:pt x="1247" y="1237"/>
                    </a:lnTo>
                    <a:lnTo>
                      <a:pt x="1253" y="1258"/>
                    </a:lnTo>
                    <a:lnTo>
                      <a:pt x="1255" y="1279"/>
                    </a:lnTo>
                    <a:lnTo>
                      <a:pt x="1252" y="1301"/>
                    </a:lnTo>
                    <a:lnTo>
                      <a:pt x="1245" y="1323"/>
                    </a:lnTo>
                    <a:lnTo>
                      <a:pt x="1233" y="1344"/>
                    </a:lnTo>
                    <a:lnTo>
                      <a:pt x="1217" y="1362"/>
                    </a:lnTo>
                    <a:lnTo>
                      <a:pt x="1197" y="1379"/>
                    </a:lnTo>
                    <a:lnTo>
                      <a:pt x="1175" y="1390"/>
                    </a:lnTo>
                    <a:lnTo>
                      <a:pt x="1152" y="1397"/>
                    </a:lnTo>
                    <a:lnTo>
                      <a:pt x="1128" y="1398"/>
                    </a:lnTo>
                    <a:lnTo>
                      <a:pt x="1117" y="1398"/>
                    </a:lnTo>
                    <a:lnTo>
                      <a:pt x="1104" y="1396"/>
                    </a:lnTo>
                    <a:lnTo>
                      <a:pt x="1092" y="1391"/>
                    </a:lnTo>
                    <a:lnTo>
                      <a:pt x="1080" y="1386"/>
                    </a:lnTo>
                    <a:lnTo>
                      <a:pt x="1067" y="1379"/>
                    </a:lnTo>
                    <a:lnTo>
                      <a:pt x="1054" y="1371"/>
                    </a:lnTo>
                    <a:lnTo>
                      <a:pt x="1040" y="1361"/>
                    </a:lnTo>
                    <a:lnTo>
                      <a:pt x="1025" y="1348"/>
                    </a:lnTo>
                    <a:lnTo>
                      <a:pt x="1010" y="1336"/>
                    </a:lnTo>
                    <a:lnTo>
                      <a:pt x="995" y="1321"/>
                    </a:lnTo>
                    <a:lnTo>
                      <a:pt x="980" y="1304"/>
                    </a:lnTo>
                    <a:lnTo>
                      <a:pt x="963" y="1287"/>
                    </a:lnTo>
                    <a:lnTo>
                      <a:pt x="947" y="1268"/>
                    </a:lnTo>
                    <a:lnTo>
                      <a:pt x="930" y="1247"/>
                    </a:lnTo>
                    <a:lnTo>
                      <a:pt x="913" y="1223"/>
                    </a:lnTo>
                    <a:lnTo>
                      <a:pt x="896" y="1200"/>
                    </a:lnTo>
                    <a:lnTo>
                      <a:pt x="885" y="1185"/>
                    </a:lnTo>
                    <a:lnTo>
                      <a:pt x="873" y="1168"/>
                    </a:lnTo>
                    <a:lnTo>
                      <a:pt x="861" y="1148"/>
                    </a:lnTo>
                    <a:lnTo>
                      <a:pt x="846" y="1129"/>
                    </a:lnTo>
                    <a:lnTo>
                      <a:pt x="831" y="1107"/>
                    </a:lnTo>
                    <a:lnTo>
                      <a:pt x="814" y="1082"/>
                    </a:lnTo>
                    <a:lnTo>
                      <a:pt x="796" y="1057"/>
                    </a:lnTo>
                    <a:lnTo>
                      <a:pt x="777" y="1029"/>
                    </a:lnTo>
                    <a:lnTo>
                      <a:pt x="766" y="1017"/>
                    </a:lnTo>
                    <a:lnTo>
                      <a:pt x="755" y="1001"/>
                    </a:lnTo>
                    <a:lnTo>
                      <a:pt x="743" y="985"/>
                    </a:lnTo>
                    <a:lnTo>
                      <a:pt x="729" y="967"/>
                    </a:lnTo>
                    <a:lnTo>
                      <a:pt x="714" y="947"/>
                    </a:lnTo>
                    <a:lnTo>
                      <a:pt x="698" y="925"/>
                    </a:lnTo>
                    <a:lnTo>
                      <a:pt x="681" y="903"/>
                    </a:lnTo>
                    <a:lnTo>
                      <a:pt x="664" y="878"/>
                    </a:lnTo>
                    <a:lnTo>
                      <a:pt x="635" y="910"/>
                    </a:lnTo>
                    <a:lnTo>
                      <a:pt x="605" y="943"/>
                    </a:lnTo>
                    <a:lnTo>
                      <a:pt x="573" y="978"/>
                    </a:lnTo>
                    <a:lnTo>
                      <a:pt x="539" y="1014"/>
                    </a:lnTo>
                    <a:lnTo>
                      <a:pt x="503" y="1051"/>
                    </a:lnTo>
                    <a:lnTo>
                      <a:pt x="465" y="1091"/>
                    </a:lnTo>
                    <a:lnTo>
                      <a:pt x="425" y="1133"/>
                    </a:lnTo>
                    <a:lnTo>
                      <a:pt x="384" y="1176"/>
                    </a:lnTo>
                    <a:lnTo>
                      <a:pt x="371" y="1191"/>
                    </a:lnTo>
                    <a:lnTo>
                      <a:pt x="354" y="1210"/>
                    </a:lnTo>
                    <a:lnTo>
                      <a:pt x="337" y="1229"/>
                    </a:lnTo>
                    <a:lnTo>
                      <a:pt x="316" y="1250"/>
                    </a:lnTo>
                    <a:lnTo>
                      <a:pt x="294" y="1272"/>
                    </a:lnTo>
                    <a:lnTo>
                      <a:pt x="271" y="1296"/>
                    </a:lnTo>
                    <a:lnTo>
                      <a:pt x="246" y="1322"/>
                    </a:lnTo>
                    <a:lnTo>
                      <a:pt x="219" y="1348"/>
                    </a:lnTo>
                    <a:lnTo>
                      <a:pt x="198" y="1365"/>
                    </a:lnTo>
                    <a:lnTo>
                      <a:pt x="176" y="1376"/>
                    </a:lnTo>
                    <a:lnTo>
                      <a:pt x="153" y="1383"/>
                    </a:lnTo>
                    <a:lnTo>
                      <a:pt x="128" y="1386"/>
                    </a:lnTo>
                    <a:lnTo>
                      <a:pt x="102" y="1383"/>
                    </a:lnTo>
                    <a:lnTo>
                      <a:pt x="79" y="1376"/>
                    </a:lnTo>
                    <a:lnTo>
                      <a:pt x="57" y="1365"/>
                    </a:lnTo>
                    <a:lnTo>
                      <a:pt x="38" y="1351"/>
                    </a:lnTo>
                    <a:lnTo>
                      <a:pt x="22" y="1332"/>
                    </a:lnTo>
                    <a:lnTo>
                      <a:pt x="9" y="1312"/>
                    </a:lnTo>
                    <a:lnTo>
                      <a:pt x="1" y="1290"/>
                    </a:lnTo>
                    <a:lnTo>
                      <a:pt x="0" y="1266"/>
                    </a:lnTo>
                    <a:lnTo>
                      <a:pt x="1" y="1246"/>
                    </a:lnTo>
                    <a:lnTo>
                      <a:pt x="7" y="1226"/>
                    </a:lnTo>
                    <a:lnTo>
                      <a:pt x="18" y="1208"/>
                    </a:lnTo>
                    <a:lnTo>
                      <a:pt x="31" y="1189"/>
                    </a:lnTo>
                    <a:lnTo>
                      <a:pt x="45" y="1175"/>
                    </a:lnTo>
                    <a:lnTo>
                      <a:pt x="61" y="1158"/>
                    </a:lnTo>
                    <a:lnTo>
                      <a:pt x="79" y="1140"/>
                    </a:lnTo>
                    <a:lnTo>
                      <a:pt x="98" y="1121"/>
                    </a:lnTo>
                    <a:lnTo>
                      <a:pt x="120" y="1098"/>
                    </a:lnTo>
                    <a:lnTo>
                      <a:pt x="144" y="1075"/>
                    </a:lnTo>
                    <a:lnTo>
                      <a:pt x="168" y="1048"/>
                    </a:lnTo>
                    <a:lnTo>
                      <a:pt x="194" y="1021"/>
                    </a:lnTo>
                    <a:lnTo>
                      <a:pt x="224" y="989"/>
                    </a:lnTo>
                    <a:lnTo>
                      <a:pt x="259" y="954"/>
                    </a:lnTo>
                    <a:lnTo>
                      <a:pt x="294" y="915"/>
                    </a:lnTo>
                    <a:lnTo>
                      <a:pt x="332" y="875"/>
                    </a:lnTo>
                    <a:lnTo>
                      <a:pt x="372" y="830"/>
                    </a:lnTo>
                    <a:lnTo>
                      <a:pt x="416" y="785"/>
                    </a:lnTo>
                    <a:lnTo>
                      <a:pt x="461" y="735"/>
                    </a:lnTo>
                    <a:lnTo>
                      <a:pt x="510" y="682"/>
                    </a:lnTo>
                    <a:lnTo>
                      <a:pt x="417" y="571"/>
                    </a:lnTo>
                    <a:lnTo>
                      <a:pt x="319" y="458"/>
                    </a:lnTo>
                    <a:lnTo>
                      <a:pt x="316" y="456"/>
                    </a:lnTo>
                    <a:lnTo>
                      <a:pt x="309" y="449"/>
                    </a:lnTo>
                    <a:lnTo>
                      <a:pt x="301" y="438"/>
                    </a:lnTo>
                    <a:lnTo>
                      <a:pt x="289" y="424"/>
                    </a:lnTo>
                    <a:lnTo>
                      <a:pt x="275" y="406"/>
                    </a:lnTo>
                    <a:lnTo>
                      <a:pt x="259" y="385"/>
                    </a:lnTo>
                    <a:lnTo>
                      <a:pt x="239" y="360"/>
                    </a:lnTo>
                    <a:lnTo>
                      <a:pt x="217" y="332"/>
                    </a:lnTo>
                    <a:lnTo>
                      <a:pt x="186" y="296"/>
                    </a:lnTo>
                    <a:lnTo>
                      <a:pt x="157" y="264"/>
                    </a:lnTo>
                    <a:lnTo>
                      <a:pt x="130" y="238"/>
                    </a:lnTo>
                    <a:lnTo>
                      <a:pt x="104" y="215"/>
                    </a:lnTo>
                    <a:lnTo>
                      <a:pt x="92" y="206"/>
                    </a:lnTo>
                    <a:lnTo>
                      <a:pt x="81" y="195"/>
                    </a:lnTo>
                    <a:lnTo>
                      <a:pt x="72" y="183"/>
                    </a:lnTo>
                    <a:lnTo>
                      <a:pt x="64" y="172"/>
                    </a:lnTo>
                    <a:lnTo>
                      <a:pt x="59" y="160"/>
                    </a:lnTo>
                    <a:lnTo>
                      <a:pt x="56" y="147"/>
                    </a:lnTo>
                    <a:lnTo>
                      <a:pt x="53" y="135"/>
                    </a:lnTo>
                    <a:lnTo>
                      <a:pt x="53" y="121"/>
                    </a:lnTo>
                    <a:lnTo>
                      <a:pt x="55" y="99"/>
                    </a:lnTo>
                    <a:lnTo>
                      <a:pt x="61" y="78"/>
                    </a:lnTo>
                    <a:lnTo>
                      <a:pt x="72" y="57"/>
                    </a:lnTo>
                    <a:lnTo>
                      <a:pt x="89" y="38"/>
                    </a:lnTo>
                    <a:lnTo>
                      <a:pt x="107" y="22"/>
                    </a:lnTo>
                    <a:lnTo>
                      <a:pt x="128" y="10"/>
                    </a:lnTo>
                    <a:lnTo>
                      <a:pt x="153" y="3"/>
                    </a:lnTo>
                    <a:lnTo>
                      <a:pt x="179" y="0"/>
                    </a:lnTo>
                    <a:lnTo>
                      <a:pt x="191" y="2"/>
                    </a:lnTo>
                    <a:lnTo>
                      <a:pt x="205" y="4"/>
                    </a:lnTo>
                    <a:lnTo>
                      <a:pt x="220" y="10"/>
                    </a:lnTo>
                    <a:lnTo>
                      <a:pt x="235" y="17"/>
                    </a:lnTo>
                    <a:lnTo>
                      <a:pt x="252" y="27"/>
                    </a:lnTo>
                    <a:lnTo>
                      <a:pt x="269" y="38"/>
                    </a:lnTo>
                    <a:lnTo>
                      <a:pt x="287" y="52"/>
                    </a:lnTo>
                    <a:lnTo>
                      <a:pt x="306" y="67"/>
                    </a:lnTo>
                    <a:lnTo>
                      <a:pt x="334" y="92"/>
                    </a:lnTo>
                    <a:lnTo>
                      <a:pt x="358" y="117"/>
                    </a:lnTo>
                    <a:lnTo>
                      <a:pt x="382" y="140"/>
                    </a:lnTo>
                    <a:lnTo>
                      <a:pt x="402" y="165"/>
                    </a:lnTo>
                    <a:lnTo>
                      <a:pt x="423" y="193"/>
                    </a:lnTo>
                    <a:lnTo>
                      <a:pt x="447" y="225"/>
                    </a:lnTo>
                    <a:lnTo>
                      <a:pt x="479" y="264"/>
                    </a:lnTo>
                    <a:lnTo>
                      <a:pt x="513" y="307"/>
                    </a:lnTo>
                    <a:lnTo>
                      <a:pt x="598" y="403"/>
                    </a:lnTo>
                    <a:lnTo>
                      <a:pt x="679" y="499"/>
                    </a:lnTo>
                    <a:lnTo>
                      <a:pt x="903" y="210"/>
                    </a:lnTo>
                    <a:lnTo>
                      <a:pt x="924" y="185"/>
                    </a:lnTo>
                    <a:lnTo>
                      <a:pt x="944" y="161"/>
                    </a:lnTo>
                    <a:lnTo>
                      <a:pt x="963" y="139"/>
                    </a:lnTo>
                    <a:lnTo>
                      <a:pt x="982" y="118"/>
                    </a:lnTo>
                    <a:lnTo>
                      <a:pt x="1000" y="100"/>
                    </a:lnTo>
                    <a:lnTo>
                      <a:pt x="1017" y="82"/>
                    </a:lnTo>
                    <a:lnTo>
                      <a:pt x="1033" y="67"/>
                    </a:lnTo>
                    <a:lnTo>
                      <a:pt x="1048" y="53"/>
                    </a:lnTo>
                    <a:lnTo>
                      <a:pt x="1063" y="40"/>
                    </a:lnTo>
                    <a:lnTo>
                      <a:pt x="1077" y="31"/>
                    </a:lnTo>
                    <a:lnTo>
                      <a:pt x="1089" y="21"/>
                    </a:lnTo>
                    <a:lnTo>
                      <a:pt x="1102" y="14"/>
                    </a:lnTo>
                    <a:lnTo>
                      <a:pt x="1113" y="8"/>
                    </a:lnTo>
                    <a:lnTo>
                      <a:pt x="1122" y="4"/>
                    </a:lnTo>
                    <a:lnTo>
                      <a:pt x="1132" y="2"/>
                    </a:lnTo>
                    <a:lnTo>
                      <a:pt x="1140" y="0"/>
                    </a:lnTo>
                    <a:lnTo>
                      <a:pt x="1165" y="3"/>
                    </a:lnTo>
                    <a:lnTo>
                      <a:pt x="1188" y="10"/>
                    </a:lnTo>
                    <a:lnTo>
                      <a:pt x="1210" y="21"/>
                    </a:lnTo>
                    <a:lnTo>
                      <a:pt x="1230" y="36"/>
                    </a:lnTo>
                    <a:lnTo>
                      <a:pt x="1247" y="54"/>
                    </a:lnTo>
                    <a:lnTo>
                      <a:pt x="1259" y="75"/>
                    </a:lnTo>
                    <a:lnTo>
                      <a:pt x="1266" y="97"/>
                    </a:lnTo>
                    <a:lnTo>
                      <a:pt x="1269" y="120"/>
                    </a:lnTo>
                    <a:lnTo>
                      <a:pt x="1266" y="140"/>
                    </a:lnTo>
                    <a:lnTo>
                      <a:pt x="1260" y="160"/>
                    </a:lnTo>
                    <a:lnTo>
                      <a:pt x="1249" y="179"/>
                    </a:lnTo>
                    <a:lnTo>
                      <a:pt x="1236" y="19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s-ES" sz="1350" kern="12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348" name="Text Box 37"/>
          <p:cNvSpPr txBox="1">
            <a:spLocks noChangeArrowheads="1"/>
          </p:cNvSpPr>
          <p:nvPr/>
        </p:nvSpPr>
        <p:spPr bwMode="auto">
          <a:xfrm>
            <a:off x="1871663" y="1437085"/>
            <a:ext cx="194429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s-ES" sz="2100" kern="1200" dirty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t>This is …</a:t>
            </a:r>
          </a:p>
        </p:txBody>
      </p: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7217569" y="4030266"/>
            <a:ext cx="485775" cy="484584"/>
            <a:chOff x="2381" y="2614"/>
            <a:chExt cx="726" cy="725"/>
          </a:xfrm>
        </p:grpSpPr>
        <p:sp>
          <p:nvSpPr>
            <p:cNvPr id="15436" name="Oval 39"/>
            <p:cNvSpPr>
              <a:spLocks noChangeArrowheads="1"/>
            </p:cNvSpPr>
            <p:nvPr/>
          </p:nvSpPr>
          <p:spPr bwMode="auto">
            <a:xfrm>
              <a:off x="2381" y="2614"/>
              <a:ext cx="726" cy="725"/>
            </a:xfrm>
            <a:prstGeom prst="ellipse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FF33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s-ES" sz="2400" kern="1200">
                <a:solidFill>
                  <a:prstClr val="white"/>
                </a:solidFill>
                <a:latin typeface="Arista" pitchFamily="2" charset="0"/>
                <a:ea typeface="+mn-ea"/>
                <a:cs typeface="+mn-cs"/>
              </a:endParaRPr>
            </a:p>
          </p:txBody>
        </p:sp>
        <p:sp>
          <p:nvSpPr>
            <p:cNvPr id="14359" name="Oval 40"/>
            <p:cNvSpPr>
              <a:spLocks noChangeArrowheads="1"/>
            </p:cNvSpPr>
            <p:nvPr/>
          </p:nvSpPr>
          <p:spPr bwMode="auto">
            <a:xfrm>
              <a:off x="2517" y="2705"/>
              <a:ext cx="454" cy="31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rgbClr val="FF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s-ES" sz="45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4360" name="Group 41"/>
            <p:cNvGrpSpPr>
              <a:grpSpLocks noChangeAspect="1"/>
            </p:cNvGrpSpPr>
            <p:nvPr/>
          </p:nvGrpSpPr>
          <p:grpSpPr bwMode="auto">
            <a:xfrm>
              <a:off x="2519" y="2750"/>
              <a:ext cx="435" cy="453"/>
              <a:chOff x="3152" y="3158"/>
              <a:chExt cx="479" cy="498"/>
            </a:xfrm>
          </p:grpSpPr>
          <p:sp>
            <p:nvSpPr>
              <p:cNvPr id="15439" name="AutoShape 42"/>
              <p:cNvSpPr>
                <a:spLocks noChangeAspect="1" noChangeArrowheads="1" noTextEdit="1"/>
              </p:cNvSpPr>
              <p:nvPr/>
            </p:nvSpPr>
            <p:spPr bwMode="auto">
              <a:xfrm>
                <a:off x="3161" y="3149"/>
                <a:ext cx="470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s-ES" sz="1350" kern="12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440" name="Freeform 43"/>
              <p:cNvSpPr>
                <a:spLocks/>
              </p:cNvSpPr>
              <p:nvPr/>
            </p:nvSpPr>
            <p:spPr bwMode="auto">
              <a:xfrm>
                <a:off x="3180" y="3183"/>
                <a:ext cx="423" cy="468"/>
              </a:xfrm>
              <a:custGeom>
                <a:avLst/>
                <a:gdLst>
                  <a:gd name="T0" fmla="*/ 5 w 1269"/>
                  <a:gd name="T1" fmla="*/ 1 h 1398"/>
                  <a:gd name="T2" fmla="*/ 4 w 1269"/>
                  <a:gd name="T3" fmla="*/ 2 h 1398"/>
                  <a:gd name="T4" fmla="*/ 4 w 1269"/>
                  <a:gd name="T5" fmla="*/ 2 h 1398"/>
                  <a:gd name="T6" fmla="*/ 4 w 1269"/>
                  <a:gd name="T7" fmla="*/ 3 h 1398"/>
                  <a:gd name="T8" fmla="*/ 4 w 1269"/>
                  <a:gd name="T9" fmla="*/ 4 h 1398"/>
                  <a:gd name="T10" fmla="*/ 5 w 1269"/>
                  <a:gd name="T11" fmla="*/ 5 h 1398"/>
                  <a:gd name="T12" fmla="*/ 5 w 1269"/>
                  <a:gd name="T13" fmla="*/ 5 h 1398"/>
                  <a:gd name="T14" fmla="*/ 5 w 1269"/>
                  <a:gd name="T15" fmla="*/ 5 h 1398"/>
                  <a:gd name="T16" fmla="*/ 5 w 1269"/>
                  <a:gd name="T17" fmla="*/ 6 h 1398"/>
                  <a:gd name="T18" fmla="*/ 5 w 1269"/>
                  <a:gd name="T19" fmla="*/ 6 h 1398"/>
                  <a:gd name="T20" fmla="*/ 4 w 1269"/>
                  <a:gd name="T21" fmla="*/ 6 h 1398"/>
                  <a:gd name="T22" fmla="*/ 4 w 1269"/>
                  <a:gd name="T23" fmla="*/ 5 h 1398"/>
                  <a:gd name="T24" fmla="*/ 4 w 1269"/>
                  <a:gd name="T25" fmla="*/ 5 h 1398"/>
                  <a:gd name="T26" fmla="*/ 4 w 1269"/>
                  <a:gd name="T27" fmla="*/ 5 h 1398"/>
                  <a:gd name="T28" fmla="*/ 3 w 1269"/>
                  <a:gd name="T29" fmla="*/ 4 h 1398"/>
                  <a:gd name="T30" fmla="*/ 3 w 1269"/>
                  <a:gd name="T31" fmla="*/ 4 h 1398"/>
                  <a:gd name="T32" fmla="*/ 3 w 1269"/>
                  <a:gd name="T33" fmla="*/ 4 h 1398"/>
                  <a:gd name="T34" fmla="*/ 2 w 1269"/>
                  <a:gd name="T35" fmla="*/ 4 h 1398"/>
                  <a:gd name="T36" fmla="*/ 2 w 1269"/>
                  <a:gd name="T37" fmla="*/ 4 h 1398"/>
                  <a:gd name="T38" fmla="*/ 1 w 1269"/>
                  <a:gd name="T39" fmla="*/ 5 h 1398"/>
                  <a:gd name="T40" fmla="*/ 1 w 1269"/>
                  <a:gd name="T41" fmla="*/ 5 h 1398"/>
                  <a:gd name="T42" fmla="*/ 1 w 1269"/>
                  <a:gd name="T43" fmla="*/ 6 h 1398"/>
                  <a:gd name="T44" fmla="*/ 0 w 1269"/>
                  <a:gd name="T45" fmla="*/ 6 h 1398"/>
                  <a:gd name="T46" fmla="*/ 0 w 1269"/>
                  <a:gd name="T47" fmla="*/ 5 h 1398"/>
                  <a:gd name="T48" fmla="*/ 0 w 1269"/>
                  <a:gd name="T49" fmla="*/ 5 h 1398"/>
                  <a:gd name="T50" fmla="*/ 0 w 1269"/>
                  <a:gd name="T51" fmla="*/ 5 h 1398"/>
                  <a:gd name="T52" fmla="*/ 1 w 1269"/>
                  <a:gd name="T53" fmla="*/ 4 h 1398"/>
                  <a:gd name="T54" fmla="*/ 1 w 1269"/>
                  <a:gd name="T55" fmla="*/ 4 h 1398"/>
                  <a:gd name="T56" fmla="*/ 2 w 1269"/>
                  <a:gd name="T57" fmla="*/ 3 h 1398"/>
                  <a:gd name="T58" fmla="*/ 1 w 1269"/>
                  <a:gd name="T59" fmla="*/ 2 h 1398"/>
                  <a:gd name="T60" fmla="*/ 1 w 1269"/>
                  <a:gd name="T61" fmla="*/ 2 h 1398"/>
                  <a:gd name="T62" fmla="*/ 1 w 1269"/>
                  <a:gd name="T63" fmla="*/ 1 h 1398"/>
                  <a:gd name="T64" fmla="*/ 0 w 1269"/>
                  <a:gd name="T65" fmla="*/ 1 h 1398"/>
                  <a:gd name="T66" fmla="*/ 0 w 1269"/>
                  <a:gd name="T67" fmla="*/ 1 h 1398"/>
                  <a:gd name="T68" fmla="*/ 0 w 1269"/>
                  <a:gd name="T69" fmla="*/ 0 h 1398"/>
                  <a:gd name="T70" fmla="*/ 0 w 1269"/>
                  <a:gd name="T71" fmla="*/ 0 h 1398"/>
                  <a:gd name="T72" fmla="*/ 1 w 1269"/>
                  <a:gd name="T73" fmla="*/ 0 h 1398"/>
                  <a:gd name="T74" fmla="*/ 1 w 1269"/>
                  <a:gd name="T75" fmla="*/ 0 h 1398"/>
                  <a:gd name="T76" fmla="*/ 1 w 1269"/>
                  <a:gd name="T77" fmla="*/ 0 h 1398"/>
                  <a:gd name="T78" fmla="*/ 2 w 1269"/>
                  <a:gd name="T79" fmla="*/ 1 h 1398"/>
                  <a:gd name="T80" fmla="*/ 2 w 1269"/>
                  <a:gd name="T81" fmla="*/ 1 h 1398"/>
                  <a:gd name="T82" fmla="*/ 4 w 1269"/>
                  <a:gd name="T83" fmla="*/ 1 h 1398"/>
                  <a:gd name="T84" fmla="*/ 4 w 1269"/>
                  <a:gd name="T85" fmla="*/ 0 h 1398"/>
                  <a:gd name="T86" fmla="*/ 4 w 1269"/>
                  <a:gd name="T87" fmla="*/ 0 h 1398"/>
                  <a:gd name="T88" fmla="*/ 5 w 1269"/>
                  <a:gd name="T89" fmla="*/ 0 h 1398"/>
                  <a:gd name="T90" fmla="*/ 5 w 1269"/>
                  <a:gd name="T91" fmla="*/ 0 h 1398"/>
                  <a:gd name="T92" fmla="*/ 5 w 1269"/>
                  <a:gd name="T93" fmla="*/ 0 h 1398"/>
                  <a:gd name="T94" fmla="*/ 5 w 1269"/>
                  <a:gd name="T95" fmla="*/ 1 h 13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269" h="1398">
                    <a:moveTo>
                      <a:pt x="1236" y="197"/>
                    </a:moveTo>
                    <a:lnTo>
                      <a:pt x="1207" y="231"/>
                    </a:lnTo>
                    <a:lnTo>
                      <a:pt x="1180" y="261"/>
                    </a:lnTo>
                    <a:lnTo>
                      <a:pt x="1154" y="290"/>
                    </a:lnTo>
                    <a:lnTo>
                      <a:pt x="1130" y="319"/>
                    </a:lnTo>
                    <a:lnTo>
                      <a:pt x="1108" y="346"/>
                    </a:lnTo>
                    <a:lnTo>
                      <a:pt x="1088" y="371"/>
                    </a:lnTo>
                    <a:lnTo>
                      <a:pt x="1070" y="394"/>
                    </a:lnTo>
                    <a:lnTo>
                      <a:pt x="1054" y="417"/>
                    </a:lnTo>
                    <a:lnTo>
                      <a:pt x="1034" y="443"/>
                    </a:lnTo>
                    <a:lnTo>
                      <a:pt x="1014" y="471"/>
                    </a:lnTo>
                    <a:lnTo>
                      <a:pt x="991" y="503"/>
                    </a:lnTo>
                    <a:lnTo>
                      <a:pt x="965" y="536"/>
                    </a:lnTo>
                    <a:lnTo>
                      <a:pt x="936" y="572"/>
                    </a:lnTo>
                    <a:lnTo>
                      <a:pt x="904" y="612"/>
                    </a:lnTo>
                    <a:lnTo>
                      <a:pt x="872" y="654"/>
                    </a:lnTo>
                    <a:lnTo>
                      <a:pt x="835" y="699"/>
                    </a:lnTo>
                    <a:lnTo>
                      <a:pt x="1022" y="953"/>
                    </a:lnTo>
                    <a:lnTo>
                      <a:pt x="1050" y="990"/>
                    </a:lnTo>
                    <a:lnTo>
                      <a:pt x="1077" y="1025"/>
                    </a:lnTo>
                    <a:lnTo>
                      <a:pt x="1103" y="1058"/>
                    </a:lnTo>
                    <a:lnTo>
                      <a:pt x="1128" y="1090"/>
                    </a:lnTo>
                    <a:lnTo>
                      <a:pt x="1152" y="1119"/>
                    </a:lnTo>
                    <a:lnTo>
                      <a:pt x="1177" y="1148"/>
                    </a:lnTo>
                    <a:lnTo>
                      <a:pt x="1200" y="1175"/>
                    </a:lnTo>
                    <a:lnTo>
                      <a:pt x="1222" y="1200"/>
                    </a:lnTo>
                    <a:lnTo>
                      <a:pt x="1237" y="1218"/>
                    </a:lnTo>
                    <a:lnTo>
                      <a:pt x="1247" y="1237"/>
                    </a:lnTo>
                    <a:lnTo>
                      <a:pt x="1253" y="1258"/>
                    </a:lnTo>
                    <a:lnTo>
                      <a:pt x="1255" y="1279"/>
                    </a:lnTo>
                    <a:lnTo>
                      <a:pt x="1252" y="1301"/>
                    </a:lnTo>
                    <a:lnTo>
                      <a:pt x="1245" y="1323"/>
                    </a:lnTo>
                    <a:lnTo>
                      <a:pt x="1233" y="1344"/>
                    </a:lnTo>
                    <a:lnTo>
                      <a:pt x="1217" y="1362"/>
                    </a:lnTo>
                    <a:lnTo>
                      <a:pt x="1197" y="1379"/>
                    </a:lnTo>
                    <a:lnTo>
                      <a:pt x="1175" y="1390"/>
                    </a:lnTo>
                    <a:lnTo>
                      <a:pt x="1152" y="1397"/>
                    </a:lnTo>
                    <a:lnTo>
                      <a:pt x="1128" y="1398"/>
                    </a:lnTo>
                    <a:lnTo>
                      <a:pt x="1117" y="1398"/>
                    </a:lnTo>
                    <a:lnTo>
                      <a:pt x="1104" y="1396"/>
                    </a:lnTo>
                    <a:lnTo>
                      <a:pt x="1092" y="1391"/>
                    </a:lnTo>
                    <a:lnTo>
                      <a:pt x="1080" y="1386"/>
                    </a:lnTo>
                    <a:lnTo>
                      <a:pt x="1067" y="1379"/>
                    </a:lnTo>
                    <a:lnTo>
                      <a:pt x="1054" y="1371"/>
                    </a:lnTo>
                    <a:lnTo>
                      <a:pt x="1040" y="1361"/>
                    </a:lnTo>
                    <a:lnTo>
                      <a:pt x="1025" y="1348"/>
                    </a:lnTo>
                    <a:lnTo>
                      <a:pt x="1010" y="1336"/>
                    </a:lnTo>
                    <a:lnTo>
                      <a:pt x="995" y="1321"/>
                    </a:lnTo>
                    <a:lnTo>
                      <a:pt x="980" y="1304"/>
                    </a:lnTo>
                    <a:lnTo>
                      <a:pt x="963" y="1287"/>
                    </a:lnTo>
                    <a:lnTo>
                      <a:pt x="947" y="1268"/>
                    </a:lnTo>
                    <a:lnTo>
                      <a:pt x="930" y="1247"/>
                    </a:lnTo>
                    <a:lnTo>
                      <a:pt x="913" y="1223"/>
                    </a:lnTo>
                    <a:lnTo>
                      <a:pt x="896" y="1200"/>
                    </a:lnTo>
                    <a:lnTo>
                      <a:pt x="885" y="1185"/>
                    </a:lnTo>
                    <a:lnTo>
                      <a:pt x="873" y="1168"/>
                    </a:lnTo>
                    <a:lnTo>
                      <a:pt x="861" y="1148"/>
                    </a:lnTo>
                    <a:lnTo>
                      <a:pt x="846" y="1129"/>
                    </a:lnTo>
                    <a:lnTo>
                      <a:pt x="831" y="1107"/>
                    </a:lnTo>
                    <a:lnTo>
                      <a:pt x="814" y="1082"/>
                    </a:lnTo>
                    <a:lnTo>
                      <a:pt x="796" y="1057"/>
                    </a:lnTo>
                    <a:lnTo>
                      <a:pt x="777" y="1029"/>
                    </a:lnTo>
                    <a:lnTo>
                      <a:pt x="766" y="1017"/>
                    </a:lnTo>
                    <a:lnTo>
                      <a:pt x="755" y="1001"/>
                    </a:lnTo>
                    <a:lnTo>
                      <a:pt x="743" y="985"/>
                    </a:lnTo>
                    <a:lnTo>
                      <a:pt x="729" y="967"/>
                    </a:lnTo>
                    <a:lnTo>
                      <a:pt x="714" y="947"/>
                    </a:lnTo>
                    <a:lnTo>
                      <a:pt x="698" y="925"/>
                    </a:lnTo>
                    <a:lnTo>
                      <a:pt x="681" y="903"/>
                    </a:lnTo>
                    <a:lnTo>
                      <a:pt x="664" y="878"/>
                    </a:lnTo>
                    <a:lnTo>
                      <a:pt x="635" y="910"/>
                    </a:lnTo>
                    <a:lnTo>
                      <a:pt x="605" y="943"/>
                    </a:lnTo>
                    <a:lnTo>
                      <a:pt x="573" y="978"/>
                    </a:lnTo>
                    <a:lnTo>
                      <a:pt x="539" y="1014"/>
                    </a:lnTo>
                    <a:lnTo>
                      <a:pt x="503" y="1051"/>
                    </a:lnTo>
                    <a:lnTo>
                      <a:pt x="465" y="1091"/>
                    </a:lnTo>
                    <a:lnTo>
                      <a:pt x="425" y="1133"/>
                    </a:lnTo>
                    <a:lnTo>
                      <a:pt x="384" y="1176"/>
                    </a:lnTo>
                    <a:lnTo>
                      <a:pt x="371" y="1191"/>
                    </a:lnTo>
                    <a:lnTo>
                      <a:pt x="354" y="1210"/>
                    </a:lnTo>
                    <a:lnTo>
                      <a:pt x="337" y="1229"/>
                    </a:lnTo>
                    <a:lnTo>
                      <a:pt x="316" y="1250"/>
                    </a:lnTo>
                    <a:lnTo>
                      <a:pt x="294" y="1272"/>
                    </a:lnTo>
                    <a:lnTo>
                      <a:pt x="271" y="1296"/>
                    </a:lnTo>
                    <a:lnTo>
                      <a:pt x="246" y="1322"/>
                    </a:lnTo>
                    <a:lnTo>
                      <a:pt x="219" y="1348"/>
                    </a:lnTo>
                    <a:lnTo>
                      <a:pt x="198" y="1365"/>
                    </a:lnTo>
                    <a:lnTo>
                      <a:pt x="176" y="1376"/>
                    </a:lnTo>
                    <a:lnTo>
                      <a:pt x="153" y="1383"/>
                    </a:lnTo>
                    <a:lnTo>
                      <a:pt x="128" y="1386"/>
                    </a:lnTo>
                    <a:lnTo>
                      <a:pt x="102" y="1383"/>
                    </a:lnTo>
                    <a:lnTo>
                      <a:pt x="79" y="1376"/>
                    </a:lnTo>
                    <a:lnTo>
                      <a:pt x="57" y="1365"/>
                    </a:lnTo>
                    <a:lnTo>
                      <a:pt x="38" y="1351"/>
                    </a:lnTo>
                    <a:lnTo>
                      <a:pt x="22" y="1332"/>
                    </a:lnTo>
                    <a:lnTo>
                      <a:pt x="9" y="1312"/>
                    </a:lnTo>
                    <a:lnTo>
                      <a:pt x="1" y="1290"/>
                    </a:lnTo>
                    <a:lnTo>
                      <a:pt x="0" y="1266"/>
                    </a:lnTo>
                    <a:lnTo>
                      <a:pt x="1" y="1246"/>
                    </a:lnTo>
                    <a:lnTo>
                      <a:pt x="7" y="1226"/>
                    </a:lnTo>
                    <a:lnTo>
                      <a:pt x="18" y="1208"/>
                    </a:lnTo>
                    <a:lnTo>
                      <a:pt x="31" y="1189"/>
                    </a:lnTo>
                    <a:lnTo>
                      <a:pt x="45" y="1175"/>
                    </a:lnTo>
                    <a:lnTo>
                      <a:pt x="61" y="1158"/>
                    </a:lnTo>
                    <a:lnTo>
                      <a:pt x="79" y="1140"/>
                    </a:lnTo>
                    <a:lnTo>
                      <a:pt x="98" y="1121"/>
                    </a:lnTo>
                    <a:lnTo>
                      <a:pt x="120" y="1098"/>
                    </a:lnTo>
                    <a:lnTo>
                      <a:pt x="144" y="1075"/>
                    </a:lnTo>
                    <a:lnTo>
                      <a:pt x="168" y="1048"/>
                    </a:lnTo>
                    <a:lnTo>
                      <a:pt x="194" y="1021"/>
                    </a:lnTo>
                    <a:lnTo>
                      <a:pt x="224" y="989"/>
                    </a:lnTo>
                    <a:lnTo>
                      <a:pt x="259" y="954"/>
                    </a:lnTo>
                    <a:lnTo>
                      <a:pt x="294" y="915"/>
                    </a:lnTo>
                    <a:lnTo>
                      <a:pt x="332" y="875"/>
                    </a:lnTo>
                    <a:lnTo>
                      <a:pt x="372" y="830"/>
                    </a:lnTo>
                    <a:lnTo>
                      <a:pt x="416" y="785"/>
                    </a:lnTo>
                    <a:lnTo>
                      <a:pt x="461" y="735"/>
                    </a:lnTo>
                    <a:lnTo>
                      <a:pt x="510" y="682"/>
                    </a:lnTo>
                    <a:lnTo>
                      <a:pt x="417" y="571"/>
                    </a:lnTo>
                    <a:lnTo>
                      <a:pt x="319" y="458"/>
                    </a:lnTo>
                    <a:lnTo>
                      <a:pt x="316" y="456"/>
                    </a:lnTo>
                    <a:lnTo>
                      <a:pt x="309" y="449"/>
                    </a:lnTo>
                    <a:lnTo>
                      <a:pt x="301" y="438"/>
                    </a:lnTo>
                    <a:lnTo>
                      <a:pt x="289" y="424"/>
                    </a:lnTo>
                    <a:lnTo>
                      <a:pt x="275" y="406"/>
                    </a:lnTo>
                    <a:lnTo>
                      <a:pt x="259" y="385"/>
                    </a:lnTo>
                    <a:lnTo>
                      <a:pt x="239" y="360"/>
                    </a:lnTo>
                    <a:lnTo>
                      <a:pt x="217" y="332"/>
                    </a:lnTo>
                    <a:lnTo>
                      <a:pt x="186" y="296"/>
                    </a:lnTo>
                    <a:lnTo>
                      <a:pt x="157" y="264"/>
                    </a:lnTo>
                    <a:lnTo>
                      <a:pt x="130" y="238"/>
                    </a:lnTo>
                    <a:lnTo>
                      <a:pt x="104" y="215"/>
                    </a:lnTo>
                    <a:lnTo>
                      <a:pt x="92" y="206"/>
                    </a:lnTo>
                    <a:lnTo>
                      <a:pt x="81" y="195"/>
                    </a:lnTo>
                    <a:lnTo>
                      <a:pt x="72" y="183"/>
                    </a:lnTo>
                    <a:lnTo>
                      <a:pt x="64" y="172"/>
                    </a:lnTo>
                    <a:lnTo>
                      <a:pt x="59" y="160"/>
                    </a:lnTo>
                    <a:lnTo>
                      <a:pt x="56" y="147"/>
                    </a:lnTo>
                    <a:lnTo>
                      <a:pt x="53" y="135"/>
                    </a:lnTo>
                    <a:lnTo>
                      <a:pt x="53" y="121"/>
                    </a:lnTo>
                    <a:lnTo>
                      <a:pt x="55" y="99"/>
                    </a:lnTo>
                    <a:lnTo>
                      <a:pt x="61" y="78"/>
                    </a:lnTo>
                    <a:lnTo>
                      <a:pt x="72" y="57"/>
                    </a:lnTo>
                    <a:lnTo>
                      <a:pt x="89" y="38"/>
                    </a:lnTo>
                    <a:lnTo>
                      <a:pt x="107" y="22"/>
                    </a:lnTo>
                    <a:lnTo>
                      <a:pt x="128" y="10"/>
                    </a:lnTo>
                    <a:lnTo>
                      <a:pt x="153" y="3"/>
                    </a:lnTo>
                    <a:lnTo>
                      <a:pt x="179" y="0"/>
                    </a:lnTo>
                    <a:lnTo>
                      <a:pt x="191" y="2"/>
                    </a:lnTo>
                    <a:lnTo>
                      <a:pt x="205" y="4"/>
                    </a:lnTo>
                    <a:lnTo>
                      <a:pt x="220" y="10"/>
                    </a:lnTo>
                    <a:lnTo>
                      <a:pt x="235" y="17"/>
                    </a:lnTo>
                    <a:lnTo>
                      <a:pt x="252" y="27"/>
                    </a:lnTo>
                    <a:lnTo>
                      <a:pt x="269" y="38"/>
                    </a:lnTo>
                    <a:lnTo>
                      <a:pt x="287" y="52"/>
                    </a:lnTo>
                    <a:lnTo>
                      <a:pt x="306" y="67"/>
                    </a:lnTo>
                    <a:lnTo>
                      <a:pt x="334" y="92"/>
                    </a:lnTo>
                    <a:lnTo>
                      <a:pt x="358" y="117"/>
                    </a:lnTo>
                    <a:lnTo>
                      <a:pt x="382" y="140"/>
                    </a:lnTo>
                    <a:lnTo>
                      <a:pt x="402" y="165"/>
                    </a:lnTo>
                    <a:lnTo>
                      <a:pt x="423" y="193"/>
                    </a:lnTo>
                    <a:lnTo>
                      <a:pt x="447" y="225"/>
                    </a:lnTo>
                    <a:lnTo>
                      <a:pt x="479" y="264"/>
                    </a:lnTo>
                    <a:lnTo>
                      <a:pt x="513" y="307"/>
                    </a:lnTo>
                    <a:lnTo>
                      <a:pt x="598" y="403"/>
                    </a:lnTo>
                    <a:lnTo>
                      <a:pt x="679" y="499"/>
                    </a:lnTo>
                    <a:lnTo>
                      <a:pt x="903" y="210"/>
                    </a:lnTo>
                    <a:lnTo>
                      <a:pt x="924" y="185"/>
                    </a:lnTo>
                    <a:lnTo>
                      <a:pt x="944" y="161"/>
                    </a:lnTo>
                    <a:lnTo>
                      <a:pt x="963" y="139"/>
                    </a:lnTo>
                    <a:lnTo>
                      <a:pt x="982" y="118"/>
                    </a:lnTo>
                    <a:lnTo>
                      <a:pt x="1000" y="100"/>
                    </a:lnTo>
                    <a:lnTo>
                      <a:pt x="1017" y="82"/>
                    </a:lnTo>
                    <a:lnTo>
                      <a:pt x="1033" y="67"/>
                    </a:lnTo>
                    <a:lnTo>
                      <a:pt x="1048" y="53"/>
                    </a:lnTo>
                    <a:lnTo>
                      <a:pt x="1063" y="40"/>
                    </a:lnTo>
                    <a:lnTo>
                      <a:pt x="1077" y="31"/>
                    </a:lnTo>
                    <a:lnTo>
                      <a:pt x="1089" y="21"/>
                    </a:lnTo>
                    <a:lnTo>
                      <a:pt x="1102" y="14"/>
                    </a:lnTo>
                    <a:lnTo>
                      <a:pt x="1113" y="8"/>
                    </a:lnTo>
                    <a:lnTo>
                      <a:pt x="1122" y="4"/>
                    </a:lnTo>
                    <a:lnTo>
                      <a:pt x="1132" y="2"/>
                    </a:lnTo>
                    <a:lnTo>
                      <a:pt x="1140" y="0"/>
                    </a:lnTo>
                    <a:lnTo>
                      <a:pt x="1165" y="3"/>
                    </a:lnTo>
                    <a:lnTo>
                      <a:pt x="1188" y="10"/>
                    </a:lnTo>
                    <a:lnTo>
                      <a:pt x="1210" y="21"/>
                    </a:lnTo>
                    <a:lnTo>
                      <a:pt x="1230" y="36"/>
                    </a:lnTo>
                    <a:lnTo>
                      <a:pt x="1247" y="54"/>
                    </a:lnTo>
                    <a:lnTo>
                      <a:pt x="1259" y="75"/>
                    </a:lnTo>
                    <a:lnTo>
                      <a:pt x="1266" y="97"/>
                    </a:lnTo>
                    <a:lnTo>
                      <a:pt x="1269" y="120"/>
                    </a:lnTo>
                    <a:lnTo>
                      <a:pt x="1266" y="140"/>
                    </a:lnTo>
                    <a:lnTo>
                      <a:pt x="1260" y="160"/>
                    </a:lnTo>
                    <a:lnTo>
                      <a:pt x="1249" y="179"/>
                    </a:lnTo>
                    <a:lnTo>
                      <a:pt x="1236" y="19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s-ES" sz="1350" kern="12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7200900" y="3224213"/>
            <a:ext cx="513160" cy="485775"/>
            <a:chOff x="4332" y="2795"/>
            <a:chExt cx="726" cy="725"/>
          </a:xfrm>
        </p:grpSpPr>
        <p:sp>
          <p:nvSpPr>
            <p:cNvPr id="15442" name="Oval 45"/>
            <p:cNvSpPr>
              <a:spLocks noChangeArrowheads="1"/>
            </p:cNvSpPr>
            <p:nvPr/>
          </p:nvSpPr>
          <p:spPr bwMode="auto">
            <a:xfrm>
              <a:off x="4332" y="2795"/>
              <a:ext cx="726" cy="725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66FF66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s-ES" sz="2400" kern="1200">
                <a:solidFill>
                  <a:prstClr val="white"/>
                </a:solidFill>
                <a:latin typeface="Arista" pitchFamily="2" charset="0"/>
                <a:ea typeface="+mn-ea"/>
                <a:cs typeface="+mn-cs"/>
              </a:endParaRPr>
            </a:p>
          </p:txBody>
        </p:sp>
        <p:sp>
          <p:nvSpPr>
            <p:cNvPr id="14354" name="Oval 46"/>
            <p:cNvSpPr>
              <a:spLocks noChangeArrowheads="1"/>
            </p:cNvSpPr>
            <p:nvPr/>
          </p:nvSpPr>
          <p:spPr bwMode="auto">
            <a:xfrm>
              <a:off x="4468" y="2886"/>
              <a:ext cx="454" cy="31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rgbClr val="00DA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s-ES" sz="4500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4355" name="Group 47"/>
            <p:cNvGrpSpPr>
              <a:grpSpLocks noChangeAspect="1"/>
            </p:cNvGrpSpPr>
            <p:nvPr/>
          </p:nvGrpSpPr>
          <p:grpSpPr bwMode="auto">
            <a:xfrm>
              <a:off x="4441" y="2931"/>
              <a:ext cx="480" cy="499"/>
              <a:chOff x="3606" y="3339"/>
              <a:chExt cx="480" cy="499"/>
            </a:xfrm>
          </p:grpSpPr>
          <p:sp>
            <p:nvSpPr>
              <p:cNvPr id="15445" name="AutoShape 48"/>
              <p:cNvSpPr>
                <a:spLocks noChangeAspect="1" noChangeArrowheads="1" noTextEdit="1"/>
              </p:cNvSpPr>
              <p:nvPr/>
            </p:nvSpPr>
            <p:spPr bwMode="auto">
              <a:xfrm>
                <a:off x="3606" y="3343"/>
                <a:ext cx="480" cy="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66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s-ES" sz="1350" kern="12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446" name="Freeform 49"/>
              <p:cNvSpPr>
                <a:spLocks/>
              </p:cNvSpPr>
              <p:nvPr/>
            </p:nvSpPr>
            <p:spPr bwMode="auto">
              <a:xfrm>
                <a:off x="3613" y="3343"/>
                <a:ext cx="472" cy="473"/>
              </a:xfrm>
              <a:custGeom>
                <a:avLst/>
                <a:gdLst>
                  <a:gd name="T0" fmla="*/ 3 w 1416"/>
                  <a:gd name="T1" fmla="*/ 6 h 1446"/>
                  <a:gd name="T2" fmla="*/ 2 w 1416"/>
                  <a:gd name="T3" fmla="*/ 6 h 1446"/>
                  <a:gd name="T4" fmla="*/ 2 w 1416"/>
                  <a:gd name="T5" fmla="*/ 6 h 1446"/>
                  <a:gd name="T6" fmla="*/ 2 w 1416"/>
                  <a:gd name="T7" fmla="*/ 6 h 1446"/>
                  <a:gd name="T8" fmla="*/ 2 w 1416"/>
                  <a:gd name="T9" fmla="*/ 6 h 1446"/>
                  <a:gd name="T10" fmla="*/ 2 w 1416"/>
                  <a:gd name="T11" fmla="*/ 6 h 1446"/>
                  <a:gd name="T12" fmla="*/ 2 w 1416"/>
                  <a:gd name="T13" fmla="*/ 6 h 1446"/>
                  <a:gd name="T14" fmla="*/ 2 w 1416"/>
                  <a:gd name="T15" fmla="*/ 6 h 1446"/>
                  <a:gd name="T16" fmla="*/ 2 w 1416"/>
                  <a:gd name="T17" fmla="*/ 5 h 1446"/>
                  <a:gd name="T18" fmla="*/ 1 w 1416"/>
                  <a:gd name="T19" fmla="*/ 5 h 1446"/>
                  <a:gd name="T20" fmla="*/ 1 w 1416"/>
                  <a:gd name="T21" fmla="*/ 5 h 1446"/>
                  <a:gd name="T22" fmla="*/ 1 w 1416"/>
                  <a:gd name="T23" fmla="*/ 5 h 1446"/>
                  <a:gd name="T24" fmla="*/ 1 w 1416"/>
                  <a:gd name="T25" fmla="*/ 5 h 1446"/>
                  <a:gd name="T26" fmla="*/ 0 w 1416"/>
                  <a:gd name="T27" fmla="*/ 4 h 1446"/>
                  <a:gd name="T28" fmla="*/ 0 w 1416"/>
                  <a:gd name="T29" fmla="*/ 4 h 1446"/>
                  <a:gd name="T30" fmla="*/ 0 w 1416"/>
                  <a:gd name="T31" fmla="*/ 4 h 1446"/>
                  <a:gd name="T32" fmla="*/ 0 w 1416"/>
                  <a:gd name="T33" fmla="*/ 4 h 1446"/>
                  <a:gd name="T34" fmla="*/ 0 w 1416"/>
                  <a:gd name="T35" fmla="*/ 4 h 1446"/>
                  <a:gd name="T36" fmla="*/ 0 w 1416"/>
                  <a:gd name="T37" fmla="*/ 4 h 1446"/>
                  <a:gd name="T38" fmla="*/ 0 w 1416"/>
                  <a:gd name="T39" fmla="*/ 3 h 1446"/>
                  <a:gd name="T40" fmla="*/ 0 w 1416"/>
                  <a:gd name="T41" fmla="*/ 3 h 1446"/>
                  <a:gd name="T42" fmla="*/ 0 w 1416"/>
                  <a:gd name="T43" fmla="*/ 3 h 1446"/>
                  <a:gd name="T44" fmla="*/ 1 w 1416"/>
                  <a:gd name="T45" fmla="*/ 4 h 1446"/>
                  <a:gd name="T46" fmla="*/ 1 w 1416"/>
                  <a:gd name="T47" fmla="*/ 4 h 1446"/>
                  <a:gd name="T48" fmla="*/ 2 w 1416"/>
                  <a:gd name="T49" fmla="*/ 4 h 1446"/>
                  <a:gd name="T50" fmla="*/ 2 w 1416"/>
                  <a:gd name="T51" fmla="*/ 4 h 1446"/>
                  <a:gd name="T52" fmla="*/ 2 w 1416"/>
                  <a:gd name="T53" fmla="*/ 3 h 1446"/>
                  <a:gd name="T54" fmla="*/ 2 w 1416"/>
                  <a:gd name="T55" fmla="*/ 3 h 1446"/>
                  <a:gd name="T56" fmla="*/ 3 w 1416"/>
                  <a:gd name="T57" fmla="*/ 2 h 1446"/>
                  <a:gd name="T58" fmla="*/ 3 w 1416"/>
                  <a:gd name="T59" fmla="*/ 2 h 1446"/>
                  <a:gd name="T60" fmla="*/ 3 w 1416"/>
                  <a:gd name="T61" fmla="*/ 2 h 1446"/>
                  <a:gd name="T62" fmla="*/ 3 w 1416"/>
                  <a:gd name="T63" fmla="*/ 2 h 1446"/>
                  <a:gd name="T64" fmla="*/ 3 w 1416"/>
                  <a:gd name="T65" fmla="*/ 1 h 1446"/>
                  <a:gd name="T66" fmla="*/ 4 w 1416"/>
                  <a:gd name="T67" fmla="*/ 1 h 1446"/>
                  <a:gd name="T68" fmla="*/ 4 w 1416"/>
                  <a:gd name="T69" fmla="*/ 1 h 1446"/>
                  <a:gd name="T70" fmla="*/ 4 w 1416"/>
                  <a:gd name="T71" fmla="*/ 1 h 1446"/>
                  <a:gd name="T72" fmla="*/ 5 w 1416"/>
                  <a:gd name="T73" fmla="*/ 0 h 1446"/>
                  <a:gd name="T74" fmla="*/ 5 w 1416"/>
                  <a:gd name="T75" fmla="*/ 0 h 1446"/>
                  <a:gd name="T76" fmla="*/ 6 w 1416"/>
                  <a:gd name="T77" fmla="*/ 0 h 1446"/>
                  <a:gd name="T78" fmla="*/ 5 w 1416"/>
                  <a:gd name="T79" fmla="*/ 0 h 1446"/>
                  <a:gd name="T80" fmla="*/ 5 w 1416"/>
                  <a:gd name="T81" fmla="*/ 1 h 1446"/>
                  <a:gd name="T82" fmla="*/ 5 w 1416"/>
                  <a:gd name="T83" fmla="*/ 1 h 1446"/>
                  <a:gd name="T84" fmla="*/ 4 w 1416"/>
                  <a:gd name="T85" fmla="*/ 1 h 1446"/>
                  <a:gd name="T86" fmla="*/ 4 w 1416"/>
                  <a:gd name="T87" fmla="*/ 2 h 1446"/>
                  <a:gd name="T88" fmla="*/ 4 w 1416"/>
                  <a:gd name="T89" fmla="*/ 2 h 1446"/>
                  <a:gd name="T90" fmla="*/ 4 w 1416"/>
                  <a:gd name="T91" fmla="*/ 2 h 1446"/>
                  <a:gd name="T92" fmla="*/ 4 w 1416"/>
                  <a:gd name="T93" fmla="*/ 3 h 1446"/>
                  <a:gd name="T94" fmla="*/ 3 w 1416"/>
                  <a:gd name="T95" fmla="*/ 3 h 1446"/>
                  <a:gd name="T96" fmla="*/ 3 w 1416"/>
                  <a:gd name="T97" fmla="*/ 4 h 1446"/>
                  <a:gd name="T98" fmla="*/ 3 w 1416"/>
                  <a:gd name="T99" fmla="*/ 5 h 1446"/>
                  <a:gd name="T100" fmla="*/ 3 w 1416"/>
                  <a:gd name="T101" fmla="*/ 6 h 144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416" h="1446">
                    <a:moveTo>
                      <a:pt x="622" y="1385"/>
                    </a:moveTo>
                    <a:lnTo>
                      <a:pt x="615" y="1401"/>
                    </a:lnTo>
                    <a:lnTo>
                      <a:pt x="607" y="1415"/>
                    </a:lnTo>
                    <a:lnTo>
                      <a:pt x="597" y="1426"/>
                    </a:lnTo>
                    <a:lnTo>
                      <a:pt x="585" y="1435"/>
                    </a:lnTo>
                    <a:lnTo>
                      <a:pt x="574" y="1442"/>
                    </a:lnTo>
                    <a:lnTo>
                      <a:pt x="560" y="1444"/>
                    </a:lnTo>
                    <a:lnTo>
                      <a:pt x="546" y="1446"/>
                    </a:lnTo>
                    <a:lnTo>
                      <a:pt x="533" y="1444"/>
                    </a:lnTo>
                    <a:lnTo>
                      <a:pt x="519" y="1442"/>
                    </a:lnTo>
                    <a:lnTo>
                      <a:pt x="505" y="1437"/>
                    </a:lnTo>
                    <a:lnTo>
                      <a:pt x="478" y="1425"/>
                    </a:lnTo>
                    <a:lnTo>
                      <a:pt x="454" y="1408"/>
                    </a:lnTo>
                    <a:lnTo>
                      <a:pt x="445" y="1399"/>
                    </a:lnTo>
                    <a:lnTo>
                      <a:pt x="435" y="1388"/>
                    </a:lnTo>
                    <a:lnTo>
                      <a:pt x="413" y="1355"/>
                    </a:lnTo>
                    <a:lnTo>
                      <a:pt x="391" y="1323"/>
                    </a:lnTo>
                    <a:lnTo>
                      <a:pt x="372" y="1294"/>
                    </a:lnTo>
                    <a:lnTo>
                      <a:pt x="352" y="1269"/>
                    </a:lnTo>
                    <a:lnTo>
                      <a:pt x="334" y="1244"/>
                    </a:lnTo>
                    <a:lnTo>
                      <a:pt x="315" y="1223"/>
                    </a:lnTo>
                    <a:lnTo>
                      <a:pt x="295" y="1203"/>
                    </a:lnTo>
                    <a:lnTo>
                      <a:pt x="276" y="1185"/>
                    </a:lnTo>
                    <a:lnTo>
                      <a:pt x="236" y="1153"/>
                    </a:lnTo>
                    <a:lnTo>
                      <a:pt x="192" y="1125"/>
                    </a:lnTo>
                    <a:lnTo>
                      <a:pt x="169" y="1113"/>
                    </a:lnTo>
                    <a:lnTo>
                      <a:pt x="143" y="1100"/>
                    </a:lnTo>
                    <a:lnTo>
                      <a:pt x="114" y="1088"/>
                    </a:lnTo>
                    <a:lnTo>
                      <a:pt x="84" y="1077"/>
                    </a:lnTo>
                    <a:lnTo>
                      <a:pt x="81" y="1074"/>
                    </a:lnTo>
                    <a:lnTo>
                      <a:pt x="76" y="1069"/>
                    </a:lnTo>
                    <a:lnTo>
                      <a:pt x="70" y="1058"/>
                    </a:lnTo>
                    <a:lnTo>
                      <a:pt x="64" y="1044"/>
                    </a:lnTo>
                    <a:lnTo>
                      <a:pt x="55" y="1026"/>
                    </a:lnTo>
                    <a:lnTo>
                      <a:pt x="48" y="1007"/>
                    </a:lnTo>
                    <a:lnTo>
                      <a:pt x="32" y="962"/>
                    </a:lnTo>
                    <a:lnTo>
                      <a:pt x="18" y="915"/>
                    </a:lnTo>
                    <a:lnTo>
                      <a:pt x="7" y="870"/>
                    </a:lnTo>
                    <a:lnTo>
                      <a:pt x="3" y="849"/>
                    </a:lnTo>
                    <a:lnTo>
                      <a:pt x="0" y="831"/>
                    </a:lnTo>
                    <a:lnTo>
                      <a:pt x="0" y="816"/>
                    </a:lnTo>
                    <a:lnTo>
                      <a:pt x="3" y="804"/>
                    </a:lnTo>
                    <a:lnTo>
                      <a:pt x="37" y="813"/>
                    </a:lnTo>
                    <a:lnTo>
                      <a:pt x="70" y="824"/>
                    </a:lnTo>
                    <a:lnTo>
                      <a:pt x="138" y="850"/>
                    </a:lnTo>
                    <a:lnTo>
                      <a:pt x="202" y="882"/>
                    </a:lnTo>
                    <a:lnTo>
                      <a:pt x="264" y="918"/>
                    </a:lnTo>
                    <a:lnTo>
                      <a:pt x="321" y="960"/>
                    </a:lnTo>
                    <a:lnTo>
                      <a:pt x="376" y="1004"/>
                    </a:lnTo>
                    <a:lnTo>
                      <a:pt x="426" y="1052"/>
                    </a:lnTo>
                    <a:lnTo>
                      <a:pt x="471" y="1103"/>
                    </a:lnTo>
                    <a:lnTo>
                      <a:pt x="487" y="1013"/>
                    </a:lnTo>
                    <a:lnTo>
                      <a:pt x="507" y="925"/>
                    </a:lnTo>
                    <a:lnTo>
                      <a:pt x="528" y="839"/>
                    </a:lnTo>
                    <a:lnTo>
                      <a:pt x="556" y="754"/>
                    </a:lnTo>
                    <a:lnTo>
                      <a:pt x="587" y="671"/>
                    </a:lnTo>
                    <a:lnTo>
                      <a:pt x="605" y="629"/>
                    </a:lnTo>
                    <a:lnTo>
                      <a:pt x="624" y="589"/>
                    </a:lnTo>
                    <a:lnTo>
                      <a:pt x="646" y="551"/>
                    </a:lnTo>
                    <a:lnTo>
                      <a:pt x="668" y="512"/>
                    </a:lnTo>
                    <a:lnTo>
                      <a:pt x="693" y="475"/>
                    </a:lnTo>
                    <a:lnTo>
                      <a:pt x="718" y="438"/>
                    </a:lnTo>
                    <a:lnTo>
                      <a:pt x="745" y="402"/>
                    </a:lnTo>
                    <a:lnTo>
                      <a:pt x="774" y="366"/>
                    </a:lnTo>
                    <a:lnTo>
                      <a:pt x="805" y="331"/>
                    </a:lnTo>
                    <a:lnTo>
                      <a:pt x="838" y="298"/>
                    </a:lnTo>
                    <a:lnTo>
                      <a:pt x="874" y="266"/>
                    </a:lnTo>
                    <a:lnTo>
                      <a:pt x="911" y="236"/>
                    </a:lnTo>
                    <a:lnTo>
                      <a:pt x="951" y="206"/>
                    </a:lnTo>
                    <a:lnTo>
                      <a:pt x="992" y="178"/>
                    </a:lnTo>
                    <a:lnTo>
                      <a:pt x="1037" y="150"/>
                    </a:lnTo>
                    <a:lnTo>
                      <a:pt x="1083" y="124"/>
                    </a:lnTo>
                    <a:lnTo>
                      <a:pt x="1132" y="99"/>
                    </a:lnTo>
                    <a:lnTo>
                      <a:pt x="1184" y="77"/>
                    </a:lnTo>
                    <a:lnTo>
                      <a:pt x="1237" y="55"/>
                    </a:lnTo>
                    <a:lnTo>
                      <a:pt x="1294" y="34"/>
                    </a:lnTo>
                    <a:lnTo>
                      <a:pt x="1353" y="16"/>
                    </a:lnTo>
                    <a:lnTo>
                      <a:pt x="1416" y="0"/>
                    </a:lnTo>
                    <a:lnTo>
                      <a:pt x="1358" y="38"/>
                    </a:lnTo>
                    <a:lnTo>
                      <a:pt x="1303" y="77"/>
                    </a:lnTo>
                    <a:lnTo>
                      <a:pt x="1253" y="116"/>
                    </a:lnTo>
                    <a:lnTo>
                      <a:pt x="1206" y="154"/>
                    </a:lnTo>
                    <a:lnTo>
                      <a:pt x="1162" y="192"/>
                    </a:lnTo>
                    <a:lnTo>
                      <a:pt x="1122" y="230"/>
                    </a:lnTo>
                    <a:lnTo>
                      <a:pt x="1085" y="269"/>
                    </a:lnTo>
                    <a:lnTo>
                      <a:pt x="1051" y="308"/>
                    </a:lnTo>
                    <a:lnTo>
                      <a:pt x="1018" y="346"/>
                    </a:lnTo>
                    <a:lnTo>
                      <a:pt x="989" y="385"/>
                    </a:lnTo>
                    <a:lnTo>
                      <a:pt x="962" y="424"/>
                    </a:lnTo>
                    <a:lnTo>
                      <a:pt x="937" y="462"/>
                    </a:lnTo>
                    <a:lnTo>
                      <a:pt x="914" y="502"/>
                    </a:lnTo>
                    <a:lnTo>
                      <a:pt x="893" y="541"/>
                    </a:lnTo>
                    <a:lnTo>
                      <a:pt x="873" y="583"/>
                    </a:lnTo>
                    <a:lnTo>
                      <a:pt x="855" y="623"/>
                    </a:lnTo>
                    <a:lnTo>
                      <a:pt x="822" y="705"/>
                    </a:lnTo>
                    <a:lnTo>
                      <a:pt x="793" y="791"/>
                    </a:lnTo>
                    <a:lnTo>
                      <a:pt x="767" y="879"/>
                    </a:lnTo>
                    <a:lnTo>
                      <a:pt x="741" y="972"/>
                    </a:lnTo>
                    <a:lnTo>
                      <a:pt x="715" y="1069"/>
                    </a:lnTo>
                    <a:lnTo>
                      <a:pt x="688" y="1169"/>
                    </a:lnTo>
                    <a:lnTo>
                      <a:pt x="657" y="1274"/>
                    </a:lnTo>
                    <a:lnTo>
                      <a:pt x="622" y="13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0066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s-ES" sz="1350" kern="12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026" name="Picture 2" descr="Parrot Clipart Free Cartoon - Bird Gross Motor Activities - Png Download -  Full Size Clipart (#860555) - PinClipart">
            <a:extLst>
              <a:ext uri="{FF2B5EF4-FFF2-40B4-BE49-F238E27FC236}">
                <a16:creationId xmlns:a16="http://schemas.microsoft.com/office/drawing/2014/main" id="{212F3829-0B85-4A33-80A7-7FD9E3DCC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4886" y1="29663" x2="50682" y2="36180"/>
                        <a14:foregroundMark x1="46477" y1="15506" x2="41364" y2="51236"/>
                        <a14:foregroundMark x1="42159" y1="24270" x2="48295" y2="46742"/>
                        <a14:foregroundMark x1="33295" y1="26067" x2="35455" y2="22921"/>
                        <a14:foregroundMark x1="83636" y1="22247" x2="76818" y2="19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931" y="898537"/>
            <a:ext cx="3735521" cy="188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Parrot Clipart Free Cartoon - Bird Gross Motor Activities - Png Download -  Full Size Clipart (#860555) - PinClipart">
            <a:extLst>
              <a:ext uri="{FF2B5EF4-FFF2-40B4-BE49-F238E27FC236}">
                <a16:creationId xmlns:a16="http://schemas.microsoft.com/office/drawing/2014/main" id="{212F3829-0B85-4A33-80A7-7FD9E3DCC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4886" y1="29663" x2="50682" y2="36180"/>
                        <a14:foregroundMark x1="46477" y1="15506" x2="41364" y2="51236"/>
                        <a14:foregroundMark x1="42159" y1="24270" x2="48295" y2="46742"/>
                        <a14:foregroundMark x1="33295" y1="26067" x2="35455" y2="22921"/>
                        <a14:foregroundMark x1="83636" y1="22247" x2="76818" y2="19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082" y="908090"/>
            <a:ext cx="3735521" cy="188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Parrot Clipart Free Cartoon - Bird Gross Motor Activities - Png Download -  Full Size Clipart (#860555) - PinClipart">
            <a:extLst>
              <a:ext uri="{FF2B5EF4-FFF2-40B4-BE49-F238E27FC236}">
                <a16:creationId xmlns:a16="http://schemas.microsoft.com/office/drawing/2014/main" id="{212F3829-0B85-4A33-80A7-7FD9E3DCC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4886" y1="29663" x2="50682" y2="36180"/>
                        <a14:foregroundMark x1="46477" y1="15506" x2="41364" y2="51236"/>
                        <a14:foregroundMark x1="42159" y1="24270" x2="48295" y2="46742"/>
                        <a14:foregroundMark x1="33295" y1="26067" x2="35455" y2="22921"/>
                        <a14:foregroundMark x1="83636" y1="22247" x2="76818" y2="19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8" y="1601617"/>
            <a:ext cx="3735521" cy="188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131;p56">
            <a:extLst>
              <a:ext uri="{FF2B5EF4-FFF2-40B4-BE49-F238E27FC236}">
                <a16:creationId xmlns:a16="http://schemas.microsoft.com/office/drawing/2014/main" id="{C6B3DE50-1B24-4106-B67E-5AB5B6BE355E}"/>
              </a:ext>
            </a:extLst>
          </p:cNvPr>
          <p:cNvSpPr/>
          <p:nvPr/>
        </p:nvSpPr>
        <p:spPr>
          <a:xfrm>
            <a:off x="4297095" y="563473"/>
            <a:ext cx="548069" cy="8117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2</a:t>
            </a:r>
            <a:endParaRPr b="0" i="0" dirty="0"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Nunito;80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2237057-A046-44E1-97D4-3C3DA36D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335" y="1611362"/>
            <a:ext cx="5510730" cy="2059204"/>
          </a:xfrm>
        </p:spPr>
        <p:txBody>
          <a:bodyPr/>
          <a:lstStyle/>
          <a:p>
            <a:r>
              <a:rPr lang="en-US" sz="7200" dirty="0"/>
              <a:t>Look, listen and repeat.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2019B-DCB5-48BC-A51E-8780CF20F43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13950" y="4946700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14B7275-5D71-41FB-B401-E8A94F8363B5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sz="8800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9" name="Google Shape;1340;p60">
            <a:extLst>
              <a:ext uri="{FF2B5EF4-FFF2-40B4-BE49-F238E27FC236}">
                <a16:creationId xmlns:a16="http://schemas.microsoft.com/office/drawing/2014/main" id="{7E194604-0429-4DA9-B21B-17E651C805F1}"/>
              </a:ext>
            </a:extLst>
          </p:cNvPr>
          <p:cNvGrpSpPr/>
          <p:nvPr/>
        </p:nvGrpSpPr>
        <p:grpSpPr>
          <a:xfrm>
            <a:off x="5650749" y="458643"/>
            <a:ext cx="543942" cy="832810"/>
            <a:chOff x="4156067" y="3302612"/>
            <a:chExt cx="832097" cy="1274188"/>
          </a:xfrm>
        </p:grpSpPr>
        <p:sp>
          <p:nvSpPr>
            <p:cNvPr id="30" name="Google Shape;1341;p60">
              <a:extLst>
                <a:ext uri="{FF2B5EF4-FFF2-40B4-BE49-F238E27FC236}">
                  <a16:creationId xmlns:a16="http://schemas.microsoft.com/office/drawing/2014/main" id="{A436D681-1219-475D-AF08-632E1AB238ED}"/>
                </a:ext>
              </a:extLst>
            </p:cNvPr>
            <p:cNvSpPr/>
            <p:nvPr/>
          </p:nvSpPr>
          <p:spPr>
            <a:xfrm>
              <a:off x="4156067" y="3302612"/>
              <a:ext cx="832097" cy="1274188"/>
            </a:xfrm>
            <a:custGeom>
              <a:avLst/>
              <a:gdLst/>
              <a:ahLst/>
              <a:cxnLst/>
              <a:rect l="l" t="t" r="r" b="b"/>
              <a:pathLst>
                <a:path w="10464" h="16024" extrusionOk="0">
                  <a:moveTo>
                    <a:pt x="5914" y="1"/>
                  </a:moveTo>
                  <a:cubicBezTo>
                    <a:pt x="4352" y="1"/>
                    <a:pt x="2872" y="701"/>
                    <a:pt x="1863" y="1887"/>
                  </a:cubicBezTo>
                  <a:cubicBezTo>
                    <a:pt x="644" y="3309"/>
                    <a:pt x="0" y="5442"/>
                    <a:pt x="322" y="7085"/>
                  </a:cubicBezTo>
                  <a:cubicBezTo>
                    <a:pt x="627" y="8778"/>
                    <a:pt x="1981" y="9675"/>
                    <a:pt x="3116" y="10149"/>
                  </a:cubicBezTo>
                  <a:lnTo>
                    <a:pt x="3048" y="14297"/>
                  </a:lnTo>
                  <a:cubicBezTo>
                    <a:pt x="3031" y="15245"/>
                    <a:pt x="3793" y="16024"/>
                    <a:pt x="4741" y="16024"/>
                  </a:cubicBezTo>
                  <a:lnTo>
                    <a:pt x="5537" y="16024"/>
                  </a:lnTo>
                  <a:cubicBezTo>
                    <a:pt x="6468" y="16024"/>
                    <a:pt x="7230" y="15245"/>
                    <a:pt x="7230" y="14314"/>
                  </a:cubicBezTo>
                  <a:lnTo>
                    <a:pt x="7196" y="10505"/>
                  </a:lnTo>
                  <a:cubicBezTo>
                    <a:pt x="7856" y="10403"/>
                    <a:pt x="8483" y="10081"/>
                    <a:pt x="8957" y="9607"/>
                  </a:cubicBezTo>
                  <a:cubicBezTo>
                    <a:pt x="9973" y="8490"/>
                    <a:pt x="10464" y="4663"/>
                    <a:pt x="9532" y="2429"/>
                  </a:cubicBezTo>
                  <a:cubicBezTo>
                    <a:pt x="8923" y="956"/>
                    <a:pt x="7704" y="58"/>
                    <a:pt x="6180" y="8"/>
                  </a:cubicBezTo>
                  <a:cubicBezTo>
                    <a:pt x="6091" y="3"/>
                    <a:pt x="6002" y="1"/>
                    <a:pt x="5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42;p60">
              <a:extLst>
                <a:ext uri="{FF2B5EF4-FFF2-40B4-BE49-F238E27FC236}">
                  <a16:creationId xmlns:a16="http://schemas.microsoft.com/office/drawing/2014/main" id="{5D0F91B2-0382-47B1-BFBD-12B68C8FC3CD}"/>
                </a:ext>
              </a:extLst>
            </p:cNvPr>
            <p:cNvSpPr/>
            <p:nvPr/>
          </p:nvSpPr>
          <p:spPr>
            <a:xfrm>
              <a:off x="4272928" y="3412579"/>
              <a:ext cx="635579" cy="606678"/>
            </a:xfrm>
            <a:custGeom>
              <a:avLst/>
              <a:gdLst/>
              <a:ahLst/>
              <a:cxnLst/>
              <a:rect l="l" t="t" r="r" b="b"/>
              <a:pathLst>
                <a:path w="7614" h="7268" extrusionOk="0">
                  <a:moveTo>
                    <a:pt x="4307" y="1"/>
                  </a:moveTo>
                  <a:cubicBezTo>
                    <a:pt x="1271" y="1"/>
                    <a:pt x="0" y="3368"/>
                    <a:pt x="316" y="5083"/>
                  </a:cubicBezTo>
                  <a:cubicBezTo>
                    <a:pt x="655" y="6827"/>
                    <a:pt x="3279" y="7233"/>
                    <a:pt x="3279" y="7233"/>
                  </a:cubicBezTo>
                  <a:cubicBezTo>
                    <a:pt x="3279" y="7233"/>
                    <a:pt x="3613" y="7267"/>
                    <a:pt x="4056" y="7267"/>
                  </a:cubicBezTo>
                  <a:cubicBezTo>
                    <a:pt x="4737" y="7267"/>
                    <a:pt x="5676" y="7186"/>
                    <a:pt x="6056" y="6776"/>
                  </a:cubicBezTo>
                  <a:cubicBezTo>
                    <a:pt x="6665" y="6099"/>
                    <a:pt x="7613" y="122"/>
                    <a:pt x="4464" y="4"/>
                  </a:cubicBezTo>
                  <a:cubicBezTo>
                    <a:pt x="4412" y="2"/>
                    <a:pt x="4359" y="1"/>
                    <a:pt x="4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43;p60">
              <a:extLst>
                <a:ext uri="{FF2B5EF4-FFF2-40B4-BE49-F238E27FC236}">
                  <a16:creationId xmlns:a16="http://schemas.microsoft.com/office/drawing/2014/main" id="{BB70697C-9116-47AD-9DA1-F91DB076CFEC}"/>
                </a:ext>
              </a:extLst>
            </p:cNvPr>
            <p:cNvSpPr/>
            <p:nvPr/>
          </p:nvSpPr>
          <p:spPr>
            <a:xfrm>
              <a:off x="4443466" y="3655904"/>
              <a:ext cx="284149" cy="811269"/>
            </a:xfrm>
            <a:custGeom>
              <a:avLst/>
              <a:gdLst/>
              <a:ahLst/>
              <a:cxnLst/>
              <a:rect l="l" t="t" r="r" b="b"/>
              <a:pathLst>
                <a:path w="3404" h="9719" extrusionOk="0">
                  <a:moveTo>
                    <a:pt x="1744" y="1"/>
                  </a:moveTo>
                  <a:lnTo>
                    <a:pt x="1202" y="170"/>
                  </a:lnTo>
                  <a:lnTo>
                    <a:pt x="1152" y="3285"/>
                  </a:lnTo>
                  <a:lnTo>
                    <a:pt x="1033" y="3234"/>
                  </a:lnTo>
                  <a:lnTo>
                    <a:pt x="254" y="1795"/>
                  </a:lnTo>
                  <a:lnTo>
                    <a:pt x="0" y="2100"/>
                  </a:lnTo>
                  <a:lnTo>
                    <a:pt x="1135" y="4064"/>
                  </a:lnTo>
                  <a:lnTo>
                    <a:pt x="1050" y="9719"/>
                  </a:lnTo>
                  <a:lnTo>
                    <a:pt x="1846" y="9719"/>
                  </a:lnTo>
                  <a:lnTo>
                    <a:pt x="1778" y="3438"/>
                  </a:lnTo>
                  <a:lnTo>
                    <a:pt x="3403" y="2168"/>
                  </a:lnTo>
                  <a:cubicBezTo>
                    <a:pt x="3403" y="2168"/>
                    <a:pt x="3234" y="1897"/>
                    <a:pt x="3132" y="1880"/>
                  </a:cubicBezTo>
                  <a:cubicBezTo>
                    <a:pt x="3131" y="1880"/>
                    <a:pt x="3130" y="1880"/>
                    <a:pt x="3128" y="1880"/>
                  </a:cubicBezTo>
                  <a:cubicBezTo>
                    <a:pt x="3010" y="1880"/>
                    <a:pt x="2213" y="2528"/>
                    <a:pt x="1778" y="2862"/>
                  </a:cubicBezTo>
                  <a:lnTo>
                    <a:pt x="17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340;p60">
            <a:extLst>
              <a:ext uri="{FF2B5EF4-FFF2-40B4-BE49-F238E27FC236}">
                <a16:creationId xmlns:a16="http://schemas.microsoft.com/office/drawing/2014/main" id="{CB16E67F-9C91-43F2-99E5-AE1BBA2EABCB}"/>
              </a:ext>
            </a:extLst>
          </p:cNvPr>
          <p:cNvGrpSpPr/>
          <p:nvPr/>
        </p:nvGrpSpPr>
        <p:grpSpPr>
          <a:xfrm>
            <a:off x="3105669" y="458643"/>
            <a:ext cx="543942" cy="832810"/>
            <a:chOff x="4156067" y="3302612"/>
            <a:chExt cx="832097" cy="1274188"/>
          </a:xfrm>
        </p:grpSpPr>
        <p:sp>
          <p:nvSpPr>
            <p:cNvPr id="34" name="Google Shape;1341;p60">
              <a:extLst>
                <a:ext uri="{FF2B5EF4-FFF2-40B4-BE49-F238E27FC236}">
                  <a16:creationId xmlns:a16="http://schemas.microsoft.com/office/drawing/2014/main" id="{BF80E43F-8119-4BBF-AD57-2CED2BB21F31}"/>
                </a:ext>
              </a:extLst>
            </p:cNvPr>
            <p:cNvSpPr/>
            <p:nvPr/>
          </p:nvSpPr>
          <p:spPr>
            <a:xfrm>
              <a:off x="4156067" y="3302612"/>
              <a:ext cx="832097" cy="1274188"/>
            </a:xfrm>
            <a:custGeom>
              <a:avLst/>
              <a:gdLst/>
              <a:ahLst/>
              <a:cxnLst/>
              <a:rect l="l" t="t" r="r" b="b"/>
              <a:pathLst>
                <a:path w="10464" h="16024" extrusionOk="0">
                  <a:moveTo>
                    <a:pt x="5914" y="1"/>
                  </a:moveTo>
                  <a:cubicBezTo>
                    <a:pt x="4352" y="1"/>
                    <a:pt x="2872" y="701"/>
                    <a:pt x="1863" y="1887"/>
                  </a:cubicBezTo>
                  <a:cubicBezTo>
                    <a:pt x="644" y="3309"/>
                    <a:pt x="0" y="5442"/>
                    <a:pt x="322" y="7085"/>
                  </a:cubicBezTo>
                  <a:cubicBezTo>
                    <a:pt x="627" y="8778"/>
                    <a:pt x="1981" y="9675"/>
                    <a:pt x="3116" y="10149"/>
                  </a:cubicBezTo>
                  <a:lnTo>
                    <a:pt x="3048" y="14297"/>
                  </a:lnTo>
                  <a:cubicBezTo>
                    <a:pt x="3031" y="15245"/>
                    <a:pt x="3793" y="16024"/>
                    <a:pt x="4741" y="16024"/>
                  </a:cubicBezTo>
                  <a:lnTo>
                    <a:pt x="5537" y="16024"/>
                  </a:lnTo>
                  <a:cubicBezTo>
                    <a:pt x="6468" y="16024"/>
                    <a:pt x="7230" y="15245"/>
                    <a:pt x="7230" y="14314"/>
                  </a:cubicBezTo>
                  <a:lnTo>
                    <a:pt x="7196" y="10505"/>
                  </a:lnTo>
                  <a:cubicBezTo>
                    <a:pt x="7856" y="10403"/>
                    <a:pt x="8483" y="10081"/>
                    <a:pt x="8957" y="9607"/>
                  </a:cubicBezTo>
                  <a:cubicBezTo>
                    <a:pt x="9973" y="8490"/>
                    <a:pt x="10464" y="4663"/>
                    <a:pt x="9532" y="2429"/>
                  </a:cubicBezTo>
                  <a:cubicBezTo>
                    <a:pt x="8923" y="956"/>
                    <a:pt x="7704" y="58"/>
                    <a:pt x="6180" y="8"/>
                  </a:cubicBezTo>
                  <a:cubicBezTo>
                    <a:pt x="6091" y="3"/>
                    <a:pt x="6002" y="1"/>
                    <a:pt x="5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42;p60">
              <a:extLst>
                <a:ext uri="{FF2B5EF4-FFF2-40B4-BE49-F238E27FC236}">
                  <a16:creationId xmlns:a16="http://schemas.microsoft.com/office/drawing/2014/main" id="{9CCC9557-B78A-42D9-A647-927172E6AEFD}"/>
                </a:ext>
              </a:extLst>
            </p:cNvPr>
            <p:cNvSpPr/>
            <p:nvPr/>
          </p:nvSpPr>
          <p:spPr>
            <a:xfrm>
              <a:off x="4272928" y="3412579"/>
              <a:ext cx="635579" cy="606678"/>
            </a:xfrm>
            <a:custGeom>
              <a:avLst/>
              <a:gdLst/>
              <a:ahLst/>
              <a:cxnLst/>
              <a:rect l="l" t="t" r="r" b="b"/>
              <a:pathLst>
                <a:path w="7614" h="7268" extrusionOk="0">
                  <a:moveTo>
                    <a:pt x="4307" y="1"/>
                  </a:moveTo>
                  <a:cubicBezTo>
                    <a:pt x="1271" y="1"/>
                    <a:pt x="0" y="3368"/>
                    <a:pt x="316" y="5083"/>
                  </a:cubicBezTo>
                  <a:cubicBezTo>
                    <a:pt x="655" y="6827"/>
                    <a:pt x="3279" y="7233"/>
                    <a:pt x="3279" y="7233"/>
                  </a:cubicBezTo>
                  <a:cubicBezTo>
                    <a:pt x="3279" y="7233"/>
                    <a:pt x="3613" y="7267"/>
                    <a:pt x="4056" y="7267"/>
                  </a:cubicBezTo>
                  <a:cubicBezTo>
                    <a:pt x="4737" y="7267"/>
                    <a:pt x="5676" y="7186"/>
                    <a:pt x="6056" y="6776"/>
                  </a:cubicBezTo>
                  <a:cubicBezTo>
                    <a:pt x="6665" y="6099"/>
                    <a:pt x="7613" y="122"/>
                    <a:pt x="4464" y="4"/>
                  </a:cubicBezTo>
                  <a:cubicBezTo>
                    <a:pt x="4412" y="2"/>
                    <a:pt x="4359" y="1"/>
                    <a:pt x="4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43;p60">
              <a:extLst>
                <a:ext uri="{FF2B5EF4-FFF2-40B4-BE49-F238E27FC236}">
                  <a16:creationId xmlns:a16="http://schemas.microsoft.com/office/drawing/2014/main" id="{15676CF6-EC9A-4CBC-8881-228E15475EB1}"/>
                </a:ext>
              </a:extLst>
            </p:cNvPr>
            <p:cNvSpPr/>
            <p:nvPr/>
          </p:nvSpPr>
          <p:spPr>
            <a:xfrm>
              <a:off x="4443466" y="3655904"/>
              <a:ext cx="284149" cy="811269"/>
            </a:xfrm>
            <a:custGeom>
              <a:avLst/>
              <a:gdLst/>
              <a:ahLst/>
              <a:cxnLst/>
              <a:rect l="l" t="t" r="r" b="b"/>
              <a:pathLst>
                <a:path w="3404" h="9719" extrusionOk="0">
                  <a:moveTo>
                    <a:pt x="1744" y="1"/>
                  </a:moveTo>
                  <a:lnTo>
                    <a:pt x="1202" y="170"/>
                  </a:lnTo>
                  <a:lnTo>
                    <a:pt x="1152" y="3285"/>
                  </a:lnTo>
                  <a:lnTo>
                    <a:pt x="1033" y="3234"/>
                  </a:lnTo>
                  <a:lnTo>
                    <a:pt x="254" y="1795"/>
                  </a:lnTo>
                  <a:lnTo>
                    <a:pt x="0" y="2100"/>
                  </a:lnTo>
                  <a:lnTo>
                    <a:pt x="1135" y="4064"/>
                  </a:lnTo>
                  <a:lnTo>
                    <a:pt x="1050" y="9719"/>
                  </a:lnTo>
                  <a:lnTo>
                    <a:pt x="1846" y="9719"/>
                  </a:lnTo>
                  <a:lnTo>
                    <a:pt x="1778" y="3438"/>
                  </a:lnTo>
                  <a:lnTo>
                    <a:pt x="3403" y="2168"/>
                  </a:lnTo>
                  <a:cubicBezTo>
                    <a:pt x="3403" y="2168"/>
                    <a:pt x="3234" y="1897"/>
                    <a:pt x="3132" y="1880"/>
                  </a:cubicBezTo>
                  <a:cubicBezTo>
                    <a:pt x="3131" y="1880"/>
                    <a:pt x="3130" y="1880"/>
                    <a:pt x="3128" y="1880"/>
                  </a:cubicBezTo>
                  <a:cubicBezTo>
                    <a:pt x="3010" y="1880"/>
                    <a:pt x="2213" y="2528"/>
                    <a:pt x="1778" y="2862"/>
                  </a:cubicBezTo>
                  <a:lnTo>
                    <a:pt x="17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032;p56">
            <a:extLst>
              <a:ext uri="{FF2B5EF4-FFF2-40B4-BE49-F238E27FC236}">
                <a16:creationId xmlns:a16="http://schemas.microsoft.com/office/drawing/2014/main" id="{AD042CE7-A372-43A2-883F-E0FECA1EAAF1}"/>
              </a:ext>
            </a:extLst>
          </p:cNvPr>
          <p:cNvGrpSpPr/>
          <p:nvPr/>
        </p:nvGrpSpPr>
        <p:grpSpPr>
          <a:xfrm>
            <a:off x="7075416" y="3506101"/>
            <a:ext cx="1466936" cy="1678090"/>
            <a:chOff x="6988982" y="3072043"/>
            <a:chExt cx="1633741" cy="1886554"/>
          </a:xfrm>
        </p:grpSpPr>
        <p:sp>
          <p:nvSpPr>
            <p:cNvPr id="38" name="Google Shape;1033;p56">
              <a:extLst>
                <a:ext uri="{FF2B5EF4-FFF2-40B4-BE49-F238E27FC236}">
                  <a16:creationId xmlns:a16="http://schemas.microsoft.com/office/drawing/2014/main" id="{17DB9CD1-B541-488B-9D25-E08E059A7E0A}"/>
                </a:ext>
              </a:extLst>
            </p:cNvPr>
            <p:cNvSpPr/>
            <p:nvPr/>
          </p:nvSpPr>
          <p:spPr>
            <a:xfrm rot="-900107">
              <a:off x="7176762" y="3207325"/>
              <a:ext cx="1258179" cy="1615991"/>
            </a:xfrm>
            <a:custGeom>
              <a:avLst/>
              <a:gdLst/>
              <a:ahLst/>
              <a:cxnLst/>
              <a:rect l="l" t="t" r="r" b="b"/>
              <a:pathLst>
                <a:path w="162636" h="207150" extrusionOk="0">
                  <a:moveTo>
                    <a:pt x="126996" y="118486"/>
                  </a:moveTo>
                  <a:cubicBezTo>
                    <a:pt x="126341" y="122050"/>
                    <a:pt x="126341" y="125686"/>
                    <a:pt x="126923" y="129250"/>
                  </a:cubicBezTo>
                  <a:cubicBezTo>
                    <a:pt x="126923" y="129760"/>
                    <a:pt x="126996" y="130269"/>
                    <a:pt x="127068" y="130705"/>
                  </a:cubicBezTo>
                  <a:cubicBezTo>
                    <a:pt x="126996" y="131360"/>
                    <a:pt x="126777" y="132014"/>
                    <a:pt x="126632" y="132596"/>
                  </a:cubicBezTo>
                  <a:cubicBezTo>
                    <a:pt x="126487" y="133251"/>
                    <a:pt x="126341" y="133905"/>
                    <a:pt x="126268" y="134560"/>
                  </a:cubicBezTo>
                  <a:cubicBezTo>
                    <a:pt x="123650" y="132669"/>
                    <a:pt x="120813" y="130996"/>
                    <a:pt x="117758" y="129687"/>
                  </a:cubicBezTo>
                  <a:cubicBezTo>
                    <a:pt x="117249" y="127359"/>
                    <a:pt x="116013" y="125323"/>
                    <a:pt x="114340" y="123723"/>
                  </a:cubicBezTo>
                  <a:lnTo>
                    <a:pt x="122850" y="120304"/>
                  </a:lnTo>
                  <a:cubicBezTo>
                    <a:pt x="123795" y="119940"/>
                    <a:pt x="124595" y="119431"/>
                    <a:pt x="125395" y="118922"/>
                  </a:cubicBezTo>
                  <a:cubicBezTo>
                    <a:pt x="125977" y="118777"/>
                    <a:pt x="126487" y="118704"/>
                    <a:pt x="126996" y="118486"/>
                  </a:cubicBezTo>
                  <a:close/>
                  <a:moveTo>
                    <a:pt x="80445" y="0"/>
                  </a:moveTo>
                  <a:cubicBezTo>
                    <a:pt x="76081" y="0"/>
                    <a:pt x="71935" y="73"/>
                    <a:pt x="68153" y="364"/>
                  </a:cubicBezTo>
                  <a:cubicBezTo>
                    <a:pt x="62407" y="800"/>
                    <a:pt x="56734" y="1746"/>
                    <a:pt x="51206" y="3128"/>
                  </a:cubicBezTo>
                  <a:cubicBezTo>
                    <a:pt x="50333" y="3346"/>
                    <a:pt x="49460" y="3637"/>
                    <a:pt x="48660" y="4000"/>
                  </a:cubicBezTo>
                  <a:cubicBezTo>
                    <a:pt x="47860" y="4073"/>
                    <a:pt x="47132" y="4219"/>
                    <a:pt x="46332" y="4437"/>
                  </a:cubicBezTo>
                  <a:cubicBezTo>
                    <a:pt x="40514" y="6182"/>
                    <a:pt x="34986" y="8728"/>
                    <a:pt x="29967" y="12074"/>
                  </a:cubicBezTo>
                  <a:cubicBezTo>
                    <a:pt x="29240" y="12583"/>
                    <a:pt x="28512" y="13092"/>
                    <a:pt x="27858" y="13601"/>
                  </a:cubicBezTo>
                  <a:cubicBezTo>
                    <a:pt x="21021" y="18693"/>
                    <a:pt x="15347" y="25239"/>
                    <a:pt x="11201" y="32731"/>
                  </a:cubicBezTo>
                  <a:cubicBezTo>
                    <a:pt x="10692" y="33531"/>
                    <a:pt x="10256" y="34404"/>
                    <a:pt x="9819" y="35277"/>
                  </a:cubicBezTo>
                  <a:cubicBezTo>
                    <a:pt x="5164" y="44732"/>
                    <a:pt x="2182" y="54988"/>
                    <a:pt x="1164" y="65534"/>
                  </a:cubicBezTo>
                  <a:cubicBezTo>
                    <a:pt x="0" y="75863"/>
                    <a:pt x="582" y="82918"/>
                    <a:pt x="2764" y="86628"/>
                  </a:cubicBezTo>
                  <a:cubicBezTo>
                    <a:pt x="3273" y="87355"/>
                    <a:pt x="3855" y="88082"/>
                    <a:pt x="4510" y="88810"/>
                  </a:cubicBezTo>
                  <a:cubicBezTo>
                    <a:pt x="4801" y="89610"/>
                    <a:pt x="5237" y="90410"/>
                    <a:pt x="5746" y="91137"/>
                  </a:cubicBezTo>
                  <a:cubicBezTo>
                    <a:pt x="10692" y="97974"/>
                    <a:pt x="16293" y="104302"/>
                    <a:pt x="22548" y="109976"/>
                  </a:cubicBezTo>
                  <a:cubicBezTo>
                    <a:pt x="16438" y="129105"/>
                    <a:pt x="6983" y="161836"/>
                    <a:pt x="8219" y="177619"/>
                  </a:cubicBezTo>
                  <a:cubicBezTo>
                    <a:pt x="8365" y="179510"/>
                    <a:pt x="8947" y="181329"/>
                    <a:pt x="10038" y="182929"/>
                  </a:cubicBezTo>
                  <a:cubicBezTo>
                    <a:pt x="7783" y="186420"/>
                    <a:pt x="6474" y="190348"/>
                    <a:pt x="7346" y="194494"/>
                  </a:cubicBezTo>
                  <a:cubicBezTo>
                    <a:pt x="8146" y="198422"/>
                    <a:pt x="10838" y="201767"/>
                    <a:pt x="14474" y="203368"/>
                  </a:cubicBezTo>
                  <a:cubicBezTo>
                    <a:pt x="15420" y="204095"/>
                    <a:pt x="16366" y="204677"/>
                    <a:pt x="17384" y="205186"/>
                  </a:cubicBezTo>
                  <a:cubicBezTo>
                    <a:pt x="18839" y="205841"/>
                    <a:pt x="20366" y="206204"/>
                    <a:pt x="21966" y="206350"/>
                  </a:cubicBezTo>
                  <a:cubicBezTo>
                    <a:pt x="23421" y="206859"/>
                    <a:pt x="24948" y="207150"/>
                    <a:pt x="26548" y="207150"/>
                  </a:cubicBezTo>
                  <a:cubicBezTo>
                    <a:pt x="28149" y="207150"/>
                    <a:pt x="29676" y="206932"/>
                    <a:pt x="31203" y="206422"/>
                  </a:cubicBezTo>
                  <a:cubicBezTo>
                    <a:pt x="33167" y="205695"/>
                    <a:pt x="35058" y="204895"/>
                    <a:pt x="36950" y="203804"/>
                  </a:cubicBezTo>
                  <a:lnTo>
                    <a:pt x="37095" y="203731"/>
                  </a:lnTo>
                  <a:cubicBezTo>
                    <a:pt x="38633" y="204369"/>
                    <a:pt x="40267" y="204678"/>
                    <a:pt x="41909" y="204678"/>
                  </a:cubicBezTo>
                  <a:cubicBezTo>
                    <a:pt x="43450" y="204678"/>
                    <a:pt x="44998" y="204405"/>
                    <a:pt x="46478" y="203877"/>
                  </a:cubicBezTo>
                  <a:cubicBezTo>
                    <a:pt x="48296" y="203731"/>
                    <a:pt x="50042" y="203295"/>
                    <a:pt x="51715" y="202422"/>
                  </a:cubicBezTo>
                  <a:cubicBezTo>
                    <a:pt x="52078" y="202349"/>
                    <a:pt x="52442" y="202204"/>
                    <a:pt x="52806" y="202131"/>
                  </a:cubicBezTo>
                  <a:cubicBezTo>
                    <a:pt x="54115" y="201767"/>
                    <a:pt x="55279" y="201185"/>
                    <a:pt x="56370" y="200458"/>
                  </a:cubicBezTo>
                  <a:cubicBezTo>
                    <a:pt x="56952" y="200531"/>
                    <a:pt x="57534" y="200531"/>
                    <a:pt x="58115" y="200531"/>
                  </a:cubicBezTo>
                  <a:cubicBezTo>
                    <a:pt x="58625" y="200531"/>
                    <a:pt x="107939" y="199076"/>
                    <a:pt x="136088" y="199076"/>
                  </a:cubicBezTo>
                  <a:cubicBezTo>
                    <a:pt x="142634" y="199076"/>
                    <a:pt x="147943" y="193694"/>
                    <a:pt x="147871" y="187148"/>
                  </a:cubicBezTo>
                  <a:lnTo>
                    <a:pt x="147871" y="186638"/>
                  </a:lnTo>
                  <a:cubicBezTo>
                    <a:pt x="151362" y="184384"/>
                    <a:pt x="154199" y="181183"/>
                    <a:pt x="156090" y="177474"/>
                  </a:cubicBezTo>
                  <a:cubicBezTo>
                    <a:pt x="158999" y="171510"/>
                    <a:pt x="159726" y="164600"/>
                    <a:pt x="158199" y="156235"/>
                  </a:cubicBezTo>
                  <a:cubicBezTo>
                    <a:pt x="157472" y="152671"/>
                    <a:pt x="156453" y="149180"/>
                    <a:pt x="154999" y="145834"/>
                  </a:cubicBezTo>
                  <a:cubicBezTo>
                    <a:pt x="154708" y="145034"/>
                    <a:pt x="154417" y="144307"/>
                    <a:pt x="154126" y="143579"/>
                  </a:cubicBezTo>
                  <a:cubicBezTo>
                    <a:pt x="158926" y="141106"/>
                    <a:pt x="161763" y="135869"/>
                    <a:pt x="161181" y="130487"/>
                  </a:cubicBezTo>
                  <a:cubicBezTo>
                    <a:pt x="161327" y="130269"/>
                    <a:pt x="161399" y="130050"/>
                    <a:pt x="161472" y="129760"/>
                  </a:cubicBezTo>
                  <a:cubicBezTo>
                    <a:pt x="162636" y="126123"/>
                    <a:pt x="162127" y="122195"/>
                    <a:pt x="160017" y="118995"/>
                  </a:cubicBezTo>
                  <a:cubicBezTo>
                    <a:pt x="159508" y="118122"/>
                    <a:pt x="158926" y="117395"/>
                    <a:pt x="158199" y="116667"/>
                  </a:cubicBezTo>
                  <a:cubicBezTo>
                    <a:pt x="157617" y="115431"/>
                    <a:pt x="156890" y="114267"/>
                    <a:pt x="156017" y="113249"/>
                  </a:cubicBezTo>
                  <a:cubicBezTo>
                    <a:pt x="153689" y="110630"/>
                    <a:pt x="150489" y="109030"/>
                    <a:pt x="146998" y="108812"/>
                  </a:cubicBezTo>
                  <a:cubicBezTo>
                    <a:pt x="145006" y="107644"/>
                    <a:pt x="142689" y="107060"/>
                    <a:pt x="140355" y="107060"/>
                  </a:cubicBezTo>
                  <a:cubicBezTo>
                    <a:pt x="140217" y="107060"/>
                    <a:pt x="140080" y="107062"/>
                    <a:pt x="139943" y="107066"/>
                  </a:cubicBezTo>
                  <a:cubicBezTo>
                    <a:pt x="138561" y="107066"/>
                    <a:pt x="137179" y="107357"/>
                    <a:pt x="135869" y="107794"/>
                  </a:cubicBezTo>
                  <a:cubicBezTo>
                    <a:pt x="140015" y="96592"/>
                    <a:pt x="142125" y="82482"/>
                    <a:pt x="141543" y="69098"/>
                  </a:cubicBezTo>
                  <a:cubicBezTo>
                    <a:pt x="141543" y="68444"/>
                    <a:pt x="141470" y="67789"/>
                    <a:pt x="141397" y="67207"/>
                  </a:cubicBezTo>
                  <a:cubicBezTo>
                    <a:pt x="141324" y="65825"/>
                    <a:pt x="141179" y="64371"/>
                    <a:pt x="141034" y="62625"/>
                  </a:cubicBezTo>
                  <a:lnTo>
                    <a:pt x="141034" y="62552"/>
                  </a:lnTo>
                  <a:cubicBezTo>
                    <a:pt x="140961" y="61825"/>
                    <a:pt x="140815" y="61170"/>
                    <a:pt x="140743" y="60443"/>
                  </a:cubicBezTo>
                  <a:cubicBezTo>
                    <a:pt x="138706" y="44878"/>
                    <a:pt x="133178" y="31640"/>
                    <a:pt x="124377" y="21093"/>
                  </a:cubicBezTo>
                  <a:cubicBezTo>
                    <a:pt x="123577" y="20148"/>
                    <a:pt x="122777" y="19275"/>
                    <a:pt x="122050" y="18402"/>
                  </a:cubicBezTo>
                  <a:cubicBezTo>
                    <a:pt x="119649" y="15784"/>
                    <a:pt x="117031" y="13456"/>
                    <a:pt x="114267" y="11274"/>
                  </a:cubicBezTo>
                  <a:cubicBezTo>
                    <a:pt x="113612" y="10838"/>
                    <a:pt x="113031" y="10401"/>
                    <a:pt x="112449" y="9892"/>
                  </a:cubicBezTo>
                  <a:cubicBezTo>
                    <a:pt x="110485" y="8510"/>
                    <a:pt x="108230" y="7710"/>
                    <a:pt x="105830" y="7710"/>
                  </a:cubicBezTo>
                  <a:cubicBezTo>
                    <a:pt x="104448" y="5746"/>
                    <a:pt x="102557" y="4291"/>
                    <a:pt x="100302" y="3491"/>
                  </a:cubicBezTo>
                  <a:cubicBezTo>
                    <a:pt x="93974" y="1236"/>
                    <a:pt x="87210" y="73"/>
                    <a:pt x="80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34;p56">
              <a:extLst>
                <a:ext uri="{FF2B5EF4-FFF2-40B4-BE49-F238E27FC236}">
                  <a16:creationId xmlns:a16="http://schemas.microsoft.com/office/drawing/2014/main" id="{19D444DA-D9A2-44D6-8518-393D15D59320}"/>
                </a:ext>
              </a:extLst>
            </p:cNvPr>
            <p:cNvSpPr/>
            <p:nvPr/>
          </p:nvSpPr>
          <p:spPr>
            <a:xfrm rot="-900100">
              <a:off x="7400567" y="4110314"/>
              <a:ext cx="239617" cy="575935"/>
            </a:xfrm>
            <a:custGeom>
              <a:avLst/>
              <a:gdLst/>
              <a:ahLst/>
              <a:cxnLst/>
              <a:rect l="l" t="t" r="r" b="b"/>
              <a:pathLst>
                <a:path w="30404" h="73078" extrusionOk="0">
                  <a:moveTo>
                    <a:pt x="18475" y="0"/>
                  </a:moveTo>
                  <a:cubicBezTo>
                    <a:pt x="18475" y="0"/>
                    <a:pt x="0" y="53606"/>
                    <a:pt x="1528" y="72444"/>
                  </a:cubicBezTo>
                  <a:cubicBezTo>
                    <a:pt x="3504" y="72869"/>
                    <a:pt x="5496" y="73077"/>
                    <a:pt x="7472" y="73077"/>
                  </a:cubicBezTo>
                  <a:cubicBezTo>
                    <a:pt x="14292" y="73077"/>
                    <a:pt x="20923" y="70596"/>
                    <a:pt x="26112" y="65971"/>
                  </a:cubicBezTo>
                  <a:lnTo>
                    <a:pt x="30403" y="4364"/>
                  </a:lnTo>
                  <a:lnTo>
                    <a:pt x="18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35;p56">
              <a:extLst>
                <a:ext uri="{FF2B5EF4-FFF2-40B4-BE49-F238E27FC236}">
                  <a16:creationId xmlns:a16="http://schemas.microsoft.com/office/drawing/2014/main" id="{75FD80BD-9C3A-4A43-BCD9-52B4BB2B3FA0}"/>
                </a:ext>
              </a:extLst>
            </p:cNvPr>
            <p:cNvSpPr/>
            <p:nvPr/>
          </p:nvSpPr>
          <p:spPr>
            <a:xfrm rot="-900100">
              <a:off x="8083255" y="4116917"/>
              <a:ext cx="337642" cy="391998"/>
            </a:xfrm>
            <a:custGeom>
              <a:avLst/>
              <a:gdLst/>
              <a:ahLst/>
              <a:cxnLst/>
              <a:rect l="l" t="t" r="r" b="b"/>
              <a:pathLst>
                <a:path w="42842" h="49739" extrusionOk="0">
                  <a:moveTo>
                    <a:pt x="37241" y="0"/>
                  </a:moveTo>
                  <a:lnTo>
                    <a:pt x="37241" y="0"/>
                  </a:lnTo>
                  <a:cubicBezTo>
                    <a:pt x="34768" y="291"/>
                    <a:pt x="33896" y="3855"/>
                    <a:pt x="33459" y="5819"/>
                  </a:cubicBezTo>
                  <a:cubicBezTo>
                    <a:pt x="32950" y="8147"/>
                    <a:pt x="32950" y="10474"/>
                    <a:pt x="33314" y="12802"/>
                  </a:cubicBezTo>
                  <a:cubicBezTo>
                    <a:pt x="34041" y="17457"/>
                    <a:pt x="35787" y="21821"/>
                    <a:pt x="37169" y="26330"/>
                  </a:cubicBezTo>
                  <a:cubicBezTo>
                    <a:pt x="42122" y="41984"/>
                    <a:pt x="27404" y="42703"/>
                    <a:pt x="24656" y="42703"/>
                  </a:cubicBezTo>
                  <a:cubicBezTo>
                    <a:pt x="24377" y="42703"/>
                    <a:pt x="24222" y="42696"/>
                    <a:pt x="24222" y="42696"/>
                  </a:cubicBezTo>
                  <a:cubicBezTo>
                    <a:pt x="24222" y="42696"/>
                    <a:pt x="1" y="47351"/>
                    <a:pt x="24222" y="49606"/>
                  </a:cubicBezTo>
                  <a:cubicBezTo>
                    <a:pt x="25147" y="49691"/>
                    <a:pt x="26089" y="49738"/>
                    <a:pt x="27033" y="49738"/>
                  </a:cubicBezTo>
                  <a:cubicBezTo>
                    <a:pt x="32547" y="49738"/>
                    <a:pt x="38124" y="48109"/>
                    <a:pt x="40733" y="42769"/>
                  </a:cubicBezTo>
                  <a:cubicBezTo>
                    <a:pt x="42842" y="38550"/>
                    <a:pt x="42624" y="33386"/>
                    <a:pt x="41824" y="28876"/>
                  </a:cubicBezTo>
                  <a:cubicBezTo>
                    <a:pt x="40878" y="23348"/>
                    <a:pt x="37896" y="18402"/>
                    <a:pt x="36732" y="12947"/>
                  </a:cubicBezTo>
                  <a:cubicBezTo>
                    <a:pt x="35787" y="8656"/>
                    <a:pt x="35932" y="4219"/>
                    <a:pt x="37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36;p56">
              <a:extLst>
                <a:ext uri="{FF2B5EF4-FFF2-40B4-BE49-F238E27FC236}">
                  <a16:creationId xmlns:a16="http://schemas.microsoft.com/office/drawing/2014/main" id="{CAF7E494-0457-40A0-8BCD-5888ABB63DB9}"/>
                </a:ext>
              </a:extLst>
            </p:cNvPr>
            <p:cNvSpPr/>
            <p:nvPr/>
          </p:nvSpPr>
          <p:spPr>
            <a:xfrm rot="-900100">
              <a:off x="7525795" y="3951914"/>
              <a:ext cx="792784" cy="718094"/>
            </a:xfrm>
            <a:custGeom>
              <a:avLst/>
              <a:gdLst/>
              <a:ahLst/>
              <a:cxnLst/>
              <a:rect l="l" t="t" r="r" b="b"/>
              <a:pathLst>
                <a:path w="100593" h="91116" extrusionOk="0">
                  <a:moveTo>
                    <a:pt x="21237" y="1"/>
                  </a:moveTo>
                  <a:cubicBezTo>
                    <a:pt x="15962" y="1"/>
                    <a:pt x="11628" y="1778"/>
                    <a:pt x="9456" y="6524"/>
                  </a:cubicBezTo>
                  <a:cubicBezTo>
                    <a:pt x="7637" y="10961"/>
                    <a:pt x="6328" y="15471"/>
                    <a:pt x="5455" y="20126"/>
                  </a:cubicBezTo>
                  <a:cubicBezTo>
                    <a:pt x="1600" y="39400"/>
                    <a:pt x="437" y="67549"/>
                    <a:pt x="73" y="78459"/>
                  </a:cubicBezTo>
                  <a:cubicBezTo>
                    <a:pt x="0" y="81369"/>
                    <a:pt x="0" y="83042"/>
                    <a:pt x="0" y="83042"/>
                  </a:cubicBezTo>
                  <a:cubicBezTo>
                    <a:pt x="0" y="83042"/>
                    <a:pt x="3346" y="82532"/>
                    <a:pt x="8146" y="81878"/>
                  </a:cubicBezTo>
                  <a:lnTo>
                    <a:pt x="10329" y="81587"/>
                  </a:lnTo>
                  <a:cubicBezTo>
                    <a:pt x="17193" y="80718"/>
                    <a:pt x="26080" y="79803"/>
                    <a:pt x="32470" y="79803"/>
                  </a:cubicBezTo>
                  <a:cubicBezTo>
                    <a:pt x="37320" y="79803"/>
                    <a:pt x="40732" y="80330"/>
                    <a:pt x="40732" y="81805"/>
                  </a:cubicBezTo>
                  <a:cubicBezTo>
                    <a:pt x="25530" y="82460"/>
                    <a:pt x="22330" y="91115"/>
                    <a:pt x="22330" y="91115"/>
                  </a:cubicBezTo>
                  <a:cubicBezTo>
                    <a:pt x="22330" y="91115"/>
                    <a:pt x="72008" y="89660"/>
                    <a:pt x="100593" y="89660"/>
                  </a:cubicBezTo>
                  <a:cubicBezTo>
                    <a:pt x="100029" y="40806"/>
                    <a:pt x="68307" y="40054"/>
                    <a:pt x="65760" y="40054"/>
                  </a:cubicBezTo>
                  <a:cubicBezTo>
                    <a:pt x="65679" y="40054"/>
                    <a:pt x="65627" y="40055"/>
                    <a:pt x="65607" y="40055"/>
                  </a:cubicBezTo>
                  <a:cubicBezTo>
                    <a:pt x="64953" y="40055"/>
                    <a:pt x="61098" y="15834"/>
                    <a:pt x="61098" y="15834"/>
                  </a:cubicBezTo>
                  <a:cubicBezTo>
                    <a:pt x="61098" y="15834"/>
                    <a:pt x="36980" y="1"/>
                    <a:pt x="21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37;p56">
              <a:extLst>
                <a:ext uri="{FF2B5EF4-FFF2-40B4-BE49-F238E27FC236}">
                  <a16:creationId xmlns:a16="http://schemas.microsoft.com/office/drawing/2014/main" id="{90494A4C-4DB7-4F95-BCE3-362115E8C631}"/>
                </a:ext>
              </a:extLst>
            </p:cNvPr>
            <p:cNvSpPr/>
            <p:nvPr/>
          </p:nvSpPr>
          <p:spPr>
            <a:xfrm rot="-900100">
              <a:off x="8271455" y="4005167"/>
              <a:ext cx="116301" cy="113645"/>
            </a:xfrm>
            <a:custGeom>
              <a:avLst/>
              <a:gdLst/>
              <a:ahLst/>
              <a:cxnLst/>
              <a:rect l="l" t="t" r="r" b="b"/>
              <a:pathLst>
                <a:path w="14757" h="14420" extrusionOk="0">
                  <a:moveTo>
                    <a:pt x="3932" y="0"/>
                  </a:moveTo>
                  <a:cubicBezTo>
                    <a:pt x="3907" y="0"/>
                    <a:pt x="3881" y="1"/>
                    <a:pt x="3855" y="2"/>
                  </a:cubicBezTo>
                  <a:cubicBezTo>
                    <a:pt x="0" y="74"/>
                    <a:pt x="2837" y="12803"/>
                    <a:pt x="2837" y="12803"/>
                  </a:cubicBezTo>
                  <a:cubicBezTo>
                    <a:pt x="2837" y="12803"/>
                    <a:pt x="7492" y="14419"/>
                    <a:pt x="10488" y="14419"/>
                  </a:cubicBezTo>
                  <a:cubicBezTo>
                    <a:pt x="11985" y="14419"/>
                    <a:pt x="13068" y="14015"/>
                    <a:pt x="12947" y="12803"/>
                  </a:cubicBezTo>
                  <a:cubicBezTo>
                    <a:pt x="12776" y="11088"/>
                    <a:pt x="11601" y="10634"/>
                    <a:pt x="10407" y="10634"/>
                  </a:cubicBezTo>
                  <a:cubicBezTo>
                    <a:pt x="9274" y="10634"/>
                    <a:pt x="8123" y="11043"/>
                    <a:pt x="7800" y="11167"/>
                  </a:cubicBezTo>
                  <a:lnTo>
                    <a:pt x="7800" y="11167"/>
                  </a:lnTo>
                  <a:cubicBezTo>
                    <a:pt x="8619" y="10839"/>
                    <a:pt x="14756" y="8304"/>
                    <a:pt x="13602" y="6402"/>
                  </a:cubicBezTo>
                  <a:cubicBezTo>
                    <a:pt x="13400" y="6089"/>
                    <a:pt x="13087" y="5956"/>
                    <a:pt x="12701" y="5956"/>
                  </a:cubicBezTo>
                  <a:cubicBezTo>
                    <a:pt x="11483" y="5956"/>
                    <a:pt x="9542" y="7276"/>
                    <a:pt x="8108" y="8401"/>
                  </a:cubicBezTo>
                  <a:lnTo>
                    <a:pt x="8108" y="8401"/>
                  </a:lnTo>
                  <a:cubicBezTo>
                    <a:pt x="9928" y="6688"/>
                    <a:pt x="12218" y="3944"/>
                    <a:pt x="10620" y="2111"/>
                  </a:cubicBezTo>
                  <a:cubicBezTo>
                    <a:pt x="10348" y="1807"/>
                    <a:pt x="10054" y="1672"/>
                    <a:pt x="9747" y="1672"/>
                  </a:cubicBezTo>
                  <a:cubicBezTo>
                    <a:pt x="7256" y="1672"/>
                    <a:pt x="3855" y="10548"/>
                    <a:pt x="3855" y="10548"/>
                  </a:cubicBezTo>
                  <a:cubicBezTo>
                    <a:pt x="3855" y="10548"/>
                    <a:pt x="7658" y="0"/>
                    <a:pt x="39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38;p56">
              <a:extLst>
                <a:ext uri="{FF2B5EF4-FFF2-40B4-BE49-F238E27FC236}">
                  <a16:creationId xmlns:a16="http://schemas.microsoft.com/office/drawing/2014/main" id="{AF84966F-EDA2-4108-A7E9-DD24DEDBE52E}"/>
                </a:ext>
              </a:extLst>
            </p:cNvPr>
            <p:cNvSpPr/>
            <p:nvPr/>
          </p:nvSpPr>
          <p:spPr>
            <a:xfrm rot="-900100">
              <a:off x="7186075" y="3320052"/>
              <a:ext cx="983104" cy="900707"/>
            </a:xfrm>
            <a:custGeom>
              <a:avLst/>
              <a:gdLst/>
              <a:ahLst/>
              <a:cxnLst/>
              <a:rect l="l" t="t" r="r" b="b"/>
              <a:pathLst>
                <a:path w="124742" h="114287" extrusionOk="0">
                  <a:moveTo>
                    <a:pt x="67065" y="1"/>
                  </a:moveTo>
                  <a:cubicBezTo>
                    <a:pt x="63832" y="1"/>
                    <a:pt x="60790" y="142"/>
                    <a:pt x="57898" y="383"/>
                  </a:cubicBezTo>
                  <a:cubicBezTo>
                    <a:pt x="52879" y="747"/>
                    <a:pt x="47860" y="1474"/>
                    <a:pt x="42914" y="2711"/>
                  </a:cubicBezTo>
                  <a:lnTo>
                    <a:pt x="44296" y="17549"/>
                  </a:lnTo>
                  <a:cubicBezTo>
                    <a:pt x="44296" y="17549"/>
                    <a:pt x="40369" y="8166"/>
                    <a:pt x="38550" y="4020"/>
                  </a:cubicBezTo>
                  <a:cubicBezTo>
                    <a:pt x="33895" y="5329"/>
                    <a:pt x="29458" y="7366"/>
                    <a:pt x="25458" y="10057"/>
                  </a:cubicBezTo>
                  <a:cubicBezTo>
                    <a:pt x="24876" y="10493"/>
                    <a:pt x="24294" y="10857"/>
                    <a:pt x="23785" y="11293"/>
                  </a:cubicBezTo>
                  <a:cubicBezTo>
                    <a:pt x="18257" y="15439"/>
                    <a:pt x="13675" y="20676"/>
                    <a:pt x="10329" y="26713"/>
                  </a:cubicBezTo>
                  <a:cubicBezTo>
                    <a:pt x="9965" y="27441"/>
                    <a:pt x="9602" y="28095"/>
                    <a:pt x="9238" y="28823"/>
                  </a:cubicBezTo>
                  <a:cubicBezTo>
                    <a:pt x="1" y="46861"/>
                    <a:pt x="946" y="67300"/>
                    <a:pt x="1746" y="68681"/>
                  </a:cubicBezTo>
                  <a:lnTo>
                    <a:pt x="16075" y="63517"/>
                  </a:lnTo>
                  <a:lnTo>
                    <a:pt x="4292" y="72536"/>
                  </a:lnTo>
                  <a:cubicBezTo>
                    <a:pt x="9965" y="80319"/>
                    <a:pt x="16584" y="87374"/>
                    <a:pt x="24003" y="93557"/>
                  </a:cubicBezTo>
                  <a:cubicBezTo>
                    <a:pt x="24731" y="94139"/>
                    <a:pt x="25385" y="94721"/>
                    <a:pt x="26113" y="95230"/>
                  </a:cubicBezTo>
                  <a:cubicBezTo>
                    <a:pt x="27349" y="96248"/>
                    <a:pt x="28658" y="97266"/>
                    <a:pt x="29967" y="98285"/>
                  </a:cubicBezTo>
                  <a:cubicBezTo>
                    <a:pt x="30331" y="98503"/>
                    <a:pt x="30768" y="98867"/>
                    <a:pt x="31204" y="99158"/>
                  </a:cubicBezTo>
                  <a:cubicBezTo>
                    <a:pt x="32077" y="99812"/>
                    <a:pt x="32950" y="100467"/>
                    <a:pt x="33822" y="101049"/>
                  </a:cubicBezTo>
                  <a:lnTo>
                    <a:pt x="34404" y="101485"/>
                  </a:lnTo>
                  <a:cubicBezTo>
                    <a:pt x="37532" y="103667"/>
                    <a:pt x="40732" y="105704"/>
                    <a:pt x="43933" y="107522"/>
                  </a:cubicBezTo>
                  <a:lnTo>
                    <a:pt x="45460" y="108395"/>
                  </a:lnTo>
                  <a:cubicBezTo>
                    <a:pt x="48515" y="110068"/>
                    <a:pt x="51643" y="111523"/>
                    <a:pt x="54843" y="112832"/>
                  </a:cubicBezTo>
                  <a:cubicBezTo>
                    <a:pt x="56661" y="108104"/>
                    <a:pt x="61389" y="97048"/>
                    <a:pt x="63207" y="92902"/>
                  </a:cubicBezTo>
                  <a:cubicBezTo>
                    <a:pt x="63644" y="91884"/>
                    <a:pt x="63935" y="91229"/>
                    <a:pt x="63935" y="91229"/>
                  </a:cubicBezTo>
                  <a:lnTo>
                    <a:pt x="63935" y="114286"/>
                  </a:lnTo>
                  <a:cubicBezTo>
                    <a:pt x="71499" y="111741"/>
                    <a:pt x="96738" y="101703"/>
                    <a:pt x="107358" y="97485"/>
                  </a:cubicBezTo>
                  <a:lnTo>
                    <a:pt x="106703" y="86138"/>
                  </a:lnTo>
                  <a:lnTo>
                    <a:pt x="112231" y="95448"/>
                  </a:lnTo>
                  <a:cubicBezTo>
                    <a:pt x="112813" y="92248"/>
                    <a:pt x="124741" y="29768"/>
                    <a:pt x="94338" y="7657"/>
                  </a:cubicBezTo>
                  <a:lnTo>
                    <a:pt x="77100" y="26495"/>
                  </a:lnTo>
                  <a:cubicBezTo>
                    <a:pt x="77100" y="26495"/>
                    <a:pt x="82700" y="9621"/>
                    <a:pt x="85101" y="2783"/>
                  </a:cubicBezTo>
                  <a:cubicBezTo>
                    <a:pt x="80009" y="965"/>
                    <a:pt x="74554" y="20"/>
                    <a:pt x="69099" y="20"/>
                  </a:cubicBezTo>
                  <a:cubicBezTo>
                    <a:pt x="68413" y="7"/>
                    <a:pt x="67735" y="1"/>
                    <a:pt x="67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39;p56">
              <a:extLst>
                <a:ext uri="{FF2B5EF4-FFF2-40B4-BE49-F238E27FC236}">
                  <a16:creationId xmlns:a16="http://schemas.microsoft.com/office/drawing/2014/main" id="{7BBD7687-040E-4A0A-A1C3-92BA26F36AA4}"/>
                </a:ext>
              </a:extLst>
            </p:cNvPr>
            <p:cNvSpPr/>
            <p:nvPr/>
          </p:nvSpPr>
          <p:spPr>
            <a:xfrm rot="-900100">
              <a:off x="7630819" y="3267175"/>
              <a:ext cx="487832" cy="900763"/>
            </a:xfrm>
            <a:custGeom>
              <a:avLst/>
              <a:gdLst/>
              <a:ahLst/>
              <a:cxnLst/>
              <a:rect l="l" t="t" r="r" b="b"/>
              <a:pathLst>
                <a:path w="61899" h="114294" extrusionOk="0">
                  <a:moveTo>
                    <a:pt x="9061" y="0"/>
                  </a:moveTo>
                  <a:cubicBezTo>
                    <a:pt x="6087" y="0"/>
                    <a:pt x="3250" y="95"/>
                    <a:pt x="583" y="317"/>
                  </a:cubicBezTo>
                  <a:cubicBezTo>
                    <a:pt x="1019" y="1845"/>
                    <a:pt x="1819" y="3372"/>
                    <a:pt x="2183" y="4463"/>
                  </a:cubicBezTo>
                  <a:cubicBezTo>
                    <a:pt x="4365" y="12028"/>
                    <a:pt x="4220" y="20101"/>
                    <a:pt x="1601" y="27593"/>
                  </a:cubicBezTo>
                  <a:cubicBezTo>
                    <a:pt x="946" y="29630"/>
                    <a:pt x="1" y="31957"/>
                    <a:pt x="946" y="33921"/>
                  </a:cubicBezTo>
                  <a:cubicBezTo>
                    <a:pt x="1674" y="35158"/>
                    <a:pt x="2765" y="36176"/>
                    <a:pt x="4001" y="36758"/>
                  </a:cubicBezTo>
                  <a:cubicBezTo>
                    <a:pt x="6983" y="38576"/>
                    <a:pt x="9893" y="40322"/>
                    <a:pt x="12948" y="41922"/>
                  </a:cubicBezTo>
                  <a:cubicBezTo>
                    <a:pt x="15712" y="43449"/>
                    <a:pt x="18548" y="44977"/>
                    <a:pt x="20803" y="47232"/>
                  </a:cubicBezTo>
                  <a:cubicBezTo>
                    <a:pt x="24003" y="50650"/>
                    <a:pt x="25749" y="55232"/>
                    <a:pt x="25458" y="59960"/>
                  </a:cubicBezTo>
                  <a:cubicBezTo>
                    <a:pt x="25095" y="64615"/>
                    <a:pt x="23349" y="69052"/>
                    <a:pt x="20294" y="72689"/>
                  </a:cubicBezTo>
                  <a:cubicBezTo>
                    <a:pt x="17457" y="76107"/>
                    <a:pt x="13020" y="76253"/>
                    <a:pt x="11202" y="80326"/>
                  </a:cubicBezTo>
                  <a:cubicBezTo>
                    <a:pt x="9238" y="84763"/>
                    <a:pt x="6620" y="91236"/>
                    <a:pt x="6620" y="91236"/>
                  </a:cubicBezTo>
                  <a:lnTo>
                    <a:pt x="6620" y="114293"/>
                  </a:lnTo>
                  <a:cubicBezTo>
                    <a:pt x="8875" y="113566"/>
                    <a:pt x="12730" y="112111"/>
                    <a:pt x="17239" y="110366"/>
                  </a:cubicBezTo>
                  <a:cubicBezTo>
                    <a:pt x="17966" y="110075"/>
                    <a:pt x="18694" y="109784"/>
                    <a:pt x="19494" y="109493"/>
                  </a:cubicBezTo>
                  <a:cubicBezTo>
                    <a:pt x="24804" y="107456"/>
                    <a:pt x="30841" y="105129"/>
                    <a:pt x="36441" y="102947"/>
                  </a:cubicBezTo>
                  <a:lnTo>
                    <a:pt x="38841" y="101928"/>
                  </a:lnTo>
                  <a:cubicBezTo>
                    <a:pt x="43206" y="100256"/>
                    <a:pt x="47133" y="98655"/>
                    <a:pt x="50043" y="97492"/>
                  </a:cubicBezTo>
                  <a:lnTo>
                    <a:pt x="49388" y="86145"/>
                  </a:lnTo>
                  <a:lnTo>
                    <a:pt x="54916" y="95455"/>
                  </a:lnTo>
                  <a:cubicBezTo>
                    <a:pt x="58989" y="86363"/>
                    <a:pt x="61898" y="72471"/>
                    <a:pt x="61244" y="57851"/>
                  </a:cubicBezTo>
                  <a:cubicBezTo>
                    <a:pt x="61244" y="57269"/>
                    <a:pt x="61244" y="56687"/>
                    <a:pt x="61171" y="56178"/>
                  </a:cubicBezTo>
                  <a:cubicBezTo>
                    <a:pt x="61098" y="54869"/>
                    <a:pt x="60953" y="53560"/>
                    <a:pt x="60807" y="52250"/>
                  </a:cubicBezTo>
                  <a:cubicBezTo>
                    <a:pt x="60735" y="51596"/>
                    <a:pt x="60662" y="50941"/>
                    <a:pt x="60589" y="50359"/>
                  </a:cubicBezTo>
                  <a:cubicBezTo>
                    <a:pt x="59062" y="38431"/>
                    <a:pt x="54916" y="26575"/>
                    <a:pt x="46770" y="16901"/>
                  </a:cubicBezTo>
                  <a:cubicBezTo>
                    <a:pt x="46188" y="16101"/>
                    <a:pt x="45533" y="15374"/>
                    <a:pt x="44878" y="14719"/>
                  </a:cubicBezTo>
                  <a:cubicBezTo>
                    <a:pt x="42478" y="12101"/>
                    <a:pt x="39860" y="9773"/>
                    <a:pt x="37023" y="7664"/>
                  </a:cubicBezTo>
                  <a:lnTo>
                    <a:pt x="19858" y="26502"/>
                  </a:lnTo>
                  <a:cubicBezTo>
                    <a:pt x="19858" y="26502"/>
                    <a:pt x="25385" y="9555"/>
                    <a:pt x="27858" y="2790"/>
                  </a:cubicBezTo>
                  <a:cubicBezTo>
                    <a:pt x="22694" y="972"/>
                    <a:pt x="17312" y="27"/>
                    <a:pt x="11857" y="27"/>
                  </a:cubicBezTo>
                  <a:cubicBezTo>
                    <a:pt x="10912" y="9"/>
                    <a:pt x="9980" y="0"/>
                    <a:pt x="90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40;p56">
              <a:extLst>
                <a:ext uri="{FF2B5EF4-FFF2-40B4-BE49-F238E27FC236}">
                  <a16:creationId xmlns:a16="http://schemas.microsoft.com/office/drawing/2014/main" id="{94C1FF0D-E7B7-4C9F-A371-C0BBFD9EBC0C}"/>
                </a:ext>
              </a:extLst>
            </p:cNvPr>
            <p:cNvSpPr/>
            <p:nvPr/>
          </p:nvSpPr>
          <p:spPr>
            <a:xfrm rot="-900100">
              <a:off x="7380819" y="3571166"/>
              <a:ext cx="576676" cy="395056"/>
            </a:xfrm>
            <a:custGeom>
              <a:avLst/>
              <a:gdLst/>
              <a:ahLst/>
              <a:cxnLst/>
              <a:rect l="l" t="t" r="r" b="b"/>
              <a:pathLst>
                <a:path w="73172" h="50127" extrusionOk="0">
                  <a:moveTo>
                    <a:pt x="36192" y="0"/>
                  </a:moveTo>
                  <a:cubicBezTo>
                    <a:pt x="18518" y="0"/>
                    <a:pt x="3276" y="13228"/>
                    <a:pt x="1310" y="31198"/>
                  </a:cubicBezTo>
                  <a:cubicBezTo>
                    <a:pt x="0" y="42472"/>
                    <a:pt x="23130" y="49745"/>
                    <a:pt x="43132" y="50109"/>
                  </a:cubicBezTo>
                  <a:cubicBezTo>
                    <a:pt x="43699" y="50121"/>
                    <a:pt x="44264" y="50126"/>
                    <a:pt x="44825" y="50126"/>
                  </a:cubicBezTo>
                  <a:cubicBezTo>
                    <a:pt x="58382" y="50126"/>
                    <a:pt x="70155" y="46733"/>
                    <a:pt x="71063" y="38981"/>
                  </a:cubicBezTo>
                  <a:cubicBezTo>
                    <a:pt x="73172" y="19779"/>
                    <a:pt x="59352" y="2395"/>
                    <a:pt x="40077" y="213"/>
                  </a:cubicBezTo>
                  <a:cubicBezTo>
                    <a:pt x="38772" y="70"/>
                    <a:pt x="37476" y="0"/>
                    <a:pt x="36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41;p56">
              <a:extLst>
                <a:ext uri="{FF2B5EF4-FFF2-40B4-BE49-F238E27FC236}">
                  <a16:creationId xmlns:a16="http://schemas.microsoft.com/office/drawing/2014/main" id="{C5C2FB85-AFB8-48D9-BA6D-DCEC7ED446F4}"/>
                </a:ext>
              </a:extLst>
            </p:cNvPr>
            <p:cNvSpPr/>
            <p:nvPr/>
          </p:nvSpPr>
          <p:spPr>
            <a:xfrm rot="-900100">
              <a:off x="7827499" y="3485438"/>
              <a:ext cx="173794" cy="140552"/>
            </a:xfrm>
            <a:custGeom>
              <a:avLst/>
              <a:gdLst/>
              <a:ahLst/>
              <a:cxnLst/>
              <a:rect l="l" t="t" r="r" b="b"/>
              <a:pathLst>
                <a:path w="22052" h="17834" extrusionOk="0">
                  <a:moveTo>
                    <a:pt x="13753" y="1"/>
                  </a:moveTo>
                  <a:cubicBezTo>
                    <a:pt x="7005" y="1"/>
                    <a:pt x="1" y="7232"/>
                    <a:pt x="4086" y="13898"/>
                  </a:cubicBezTo>
                  <a:cubicBezTo>
                    <a:pt x="5105" y="15571"/>
                    <a:pt x="6341" y="17389"/>
                    <a:pt x="8451" y="17680"/>
                  </a:cubicBezTo>
                  <a:cubicBezTo>
                    <a:pt x="9107" y="17783"/>
                    <a:pt x="9770" y="17833"/>
                    <a:pt x="10432" y="17833"/>
                  </a:cubicBezTo>
                  <a:cubicBezTo>
                    <a:pt x="12115" y="17833"/>
                    <a:pt x="13794" y="17507"/>
                    <a:pt x="15360" y="16880"/>
                  </a:cubicBezTo>
                  <a:cubicBezTo>
                    <a:pt x="17761" y="16007"/>
                    <a:pt x="19652" y="14189"/>
                    <a:pt x="20815" y="11934"/>
                  </a:cubicBezTo>
                  <a:cubicBezTo>
                    <a:pt x="21106" y="11207"/>
                    <a:pt x="21397" y="10407"/>
                    <a:pt x="21543" y="9606"/>
                  </a:cubicBezTo>
                  <a:cubicBezTo>
                    <a:pt x="22052" y="7061"/>
                    <a:pt x="21761" y="4006"/>
                    <a:pt x="19797" y="2115"/>
                  </a:cubicBezTo>
                  <a:cubicBezTo>
                    <a:pt x="18197" y="733"/>
                    <a:pt x="16160" y="5"/>
                    <a:pt x="14051" y="5"/>
                  </a:cubicBezTo>
                  <a:cubicBezTo>
                    <a:pt x="13952" y="2"/>
                    <a:pt x="13852" y="1"/>
                    <a:pt x="13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42;p56">
              <a:extLst>
                <a:ext uri="{FF2B5EF4-FFF2-40B4-BE49-F238E27FC236}">
                  <a16:creationId xmlns:a16="http://schemas.microsoft.com/office/drawing/2014/main" id="{9AC23446-BAA5-4547-9880-84C1C8425016}"/>
                </a:ext>
              </a:extLst>
            </p:cNvPr>
            <p:cNvSpPr/>
            <p:nvPr/>
          </p:nvSpPr>
          <p:spPr>
            <a:xfrm rot="-900100">
              <a:off x="7878546" y="3518291"/>
              <a:ext cx="89797" cy="71923"/>
            </a:xfrm>
            <a:custGeom>
              <a:avLst/>
              <a:gdLst/>
              <a:ahLst/>
              <a:cxnLst/>
              <a:rect l="l" t="t" r="r" b="b"/>
              <a:pathLst>
                <a:path w="11394" h="9126" extrusionOk="0">
                  <a:moveTo>
                    <a:pt x="7436" y="0"/>
                  </a:moveTo>
                  <a:cubicBezTo>
                    <a:pt x="4562" y="0"/>
                    <a:pt x="1" y="8117"/>
                    <a:pt x="1" y="8117"/>
                  </a:cubicBezTo>
                  <a:cubicBezTo>
                    <a:pt x="1277" y="8834"/>
                    <a:pt x="2717" y="9126"/>
                    <a:pt x="4127" y="9126"/>
                  </a:cubicBezTo>
                  <a:cubicBezTo>
                    <a:pt x="7863" y="9126"/>
                    <a:pt x="11393" y="7082"/>
                    <a:pt x="11129" y="5498"/>
                  </a:cubicBezTo>
                  <a:cubicBezTo>
                    <a:pt x="10988" y="4442"/>
                    <a:pt x="9877" y="4170"/>
                    <a:pt x="8767" y="4170"/>
                  </a:cubicBezTo>
                  <a:cubicBezTo>
                    <a:pt x="7583" y="4170"/>
                    <a:pt x="6401" y="4480"/>
                    <a:pt x="6401" y="4480"/>
                  </a:cubicBezTo>
                  <a:cubicBezTo>
                    <a:pt x="6401" y="4480"/>
                    <a:pt x="10620" y="770"/>
                    <a:pt x="7783" y="43"/>
                  </a:cubicBezTo>
                  <a:cubicBezTo>
                    <a:pt x="7671" y="14"/>
                    <a:pt x="7555" y="0"/>
                    <a:pt x="7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43;p56">
              <a:extLst>
                <a:ext uri="{FF2B5EF4-FFF2-40B4-BE49-F238E27FC236}">
                  <a16:creationId xmlns:a16="http://schemas.microsoft.com/office/drawing/2014/main" id="{968CCE04-8A3F-4745-A23A-2665C5A9F9B2}"/>
                </a:ext>
              </a:extLst>
            </p:cNvPr>
            <p:cNvSpPr/>
            <p:nvPr/>
          </p:nvSpPr>
          <p:spPr>
            <a:xfrm rot="-900100">
              <a:off x="7514727" y="3544839"/>
              <a:ext cx="91720" cy="71482"/>
            </a:xfrm>
            <a:custGeom>
              <a:avLst/>
              <a:gdLst/>
              <a:ahLst/>
              <a:cxnLst/>
              <a:rect l="l" t="t" r="r" b="b"/>
              <a:pathLst>
                <a:path w="11638" h="9070" extrusionOk="0">
                  <a:moveTo>
                    <a:pt x="9092" y="1"/>
                  </a:moveTo>
                  <a:cubicBezTo>
                    <a:pt x="7240" y="1"/>
                    <a:pt x="8365" y="6815"/>
                    <a:pt x="8365" y="6815"/>
                  </a:cubicBezTo>
                  <a:cubicBezTo>
                    <a:pt x="8365" y="6815"/>
                    <a:pt x="6629" y="913"/>
                    <a:pt x="4582" y="913"/>
                  </a:cubicBezTo>
                  <a:cubicBezTo>
                    <a:pt x="4534" y="913"/>
                    <a:pt x="4486" y="917"/>
                    <a:pt x="4437" y="923"/>
                  </a:cubicBezTo>
                  <a:cubicBezTo>
                    <a:pt x="2908" y="1142"/>
                    <a:pt x="5601" y="4802"/>
                    <a:pt x="7038" y="6615"/>
                  </a:cubicBezTo>
                  <a:lnTo>
                    <a:pt x="7038" y="6615"/>
                  </a:lnTo>
                  <a:cubicBezTo>
                    <a:pt x="6025" y="5457"/>
                    <a:pt x="4254" y="3708"/>
                    <a:pt x="2806" y="3708"/>
                  </a:cubicBezTo>
                  <a:cubicBezTo>
                    <a:pt x="2590" y="3708"/>
                    <a:pt x="2381" y="3747"/>
                    <a:pt x="2182" y="3833"/>
                  </a:cubicBezTo>
                  <a:cubicBezTo>
                    <a:pt x="0" y="4778"/>
                    <a:pt x="8874" y="9070"/>
                    <a:pt x="8874" y="9070"/>
                  </a:cubicBezTo>
                  <a:lnTo>
                    <a:pt x="9383" y="6233"/>
                  </a:lnTo>
                  <a:cubicBezTo>
                    <a:pt x="9383" y="6233"/>
                    <a:pt x="11638" y="778"/>
                    <a:pt x="9383" y="51"/>
                  </a:cubicBezTo>
                  <a:cubicBezTo>
                    <a:pt x="9279" y="17"/>
                    <a:pt x="9182" y="1"/>
                    <a:pt x="90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44;p56">
              <a:extLst>
                <a:ext uri="{FF2B5EF4-FFF2-40B4-BE49-F238E27FC236}">
                  <a16:creationId xmlns:a16="http://schemas.microsoft.com/office/drawing/2014/main" id="{336BFDBD-3076-4CC0-BB1F-6C29626AD112}"/>
                </a:ext>
              </a:extLst>
            </p:cNvPr>
            <p:cNvSpPr/>
            <p:nvPr/>
          </p:nvSpPr>
          <p:spPr>
            <a:xfrm rot="-900100">
              <a:off x="7634837" y="4144608"/>
              <a:ext cx="34976" cy="50455"/>
            </a:xfrm>
            <a:custGeom>
              <a:avLst/>
              <a:gdLst/>
              <a:ahLst/>
              <a:cxnLst/>
              <a:rect l="l" t="t" r="r" b="b"/>
              <a:pathLst>
                <a:path w="4438" h="6402" extrusionOk="0">
                  <a:moveTo>
                    <a:pt x="4437" y="1"/>
                  </a:moveTo>
                  <a:lnTo>
                    <a:pt x="1" y="5456"/>
                  </a:lnTo>
                  <a:lnTo>
                    <a:pt x="1528" y="6402"/>
                  </a:lnTo>
                  <a:lnTo>
                    <a:pt x="4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45;p56">
              <a:extLst>
                <a:ext uri="{FF2B5EF4-FFF2-40B4-BE49-F238E27FC236}">
                  <a16:creationId xmlns:a16="http://schemas.microsoft.com/office/drawing/2014/main" id="{893BCAF9-9561-4A24-8823-F4FD981F8A67}"/>
                </a:ext>
              </a:extLst>
            </p:cNvPr>
            <p:cNvSpPr/>
            <p:nvPr/>
          </p:nvSpPr>
          <p:spPr>
            <a:xfrm rot="-900100">
              <a:off x="7515173" y="4055577"/>
              <a:ext cx="86566" cy="103763"/>
            </a:xfrm>
            <a:custGeom>
              <a:avLst/>
              <a:gdLst/>
              <a:ahLst/>
              <a:cxnLst/>
              <a:rect l="l" t="t" r="r" b="b"/>
              <a:pathLst>
                <a:path w="10984" h="13166" extrusionOk="0">
                  <a:moveTo>
                    <a:pt x="10984" y="0"/>
                  </a:moveTo>
                  <a:lnTo>
                    <a:pt x="1" y="11274"/>
                  </a:lnTo>
                  <a:cubicBezTo>
                    <a:pt x="874" y="11929"/>
                    <a:pt x="1747" y="12511"/>
                    <a:pt x="2619" y="13165"/>
                  </a:cubicBezTo>
                  <a:lnTo>
                    <a:pt x="10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46;p56">
              <a:extLst>
                <a:ext uri="{FF2B5EF4-FFF2-40B4-BE49-F238E27FC236}">
                  <a16:creationId xmlns:a16="http://schemas.microsoft.com/office/drawing/2014/main" id="{8EACF313-1E01-46CE-9647-F1E5B2B1BC16}"/>
                </a:ext>
              </a:extLst>
            </p:cNvPr>
            <p:cNvSpPr/>
            <p:nvPr/>
          </p:nvSpPr>
          <p:spPr>
            <a:xfrm rot="-900100">
              <a:off x="7452400" y="4056223"/>
              <a:ext cx="92296" cy="71663"/>
            </a:xfrm>
            <a:custGeom>
              <a:avLst/>
              <a:gdLst/>
              <a:ahLst/>
              <a:cxnLst/>
              <a:rect l="l" t="t" r="r" b="b"/>
              <a:pathLst>
                <a:path w="11711" h="9093" extrusionOk="0">
                  <a:moveTo>
                    <a:pt x="11711" y="1"/>
                  </a:moveTo>
                  <a:lnTo>
                    <a:pt x="0" y="7347"/>
                  </a:lnTo>
                  <a:cubicBezTo>
                    <a:pt x="728" y="7929"/>
                    <a:pt x="1382" y="8511"/>
                    <a:pt x="2110" y="9093"/>
                  </a:cubicBezTo>
                  <a:lnTo>
                    <a:pt x="117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47;p56">
              <a:extLst>
                <a:ext uri="{FF2B5EF4-FFF2-40B4-BE49-F238E27FC236}">
                  <a16:creationId xmlns:a16="http://schemas.microsoft.com/office/drawing/2014/main" id="{5183AA20-9D52-47CD-B675-A7046B354010}"/>
                </a:ext>
              </a:extLst>
            </p:cNvPr>
            <p:cNvSpPr/>
            <p:nvPr/>
          </p:nvSpPr>
          <p:spPr>
            <a:xfrm rot="-900100">
              <a:off x="7282118" y="3586903"/>
              <a:ext cx="173692" cy="127343"/>
            </a:xfrm>
            <a:custGeom>
              <a:avLst/>
              <a:gdLst/>
              <a:ahLst/>
              <a:cxnLst/>
              <a:rect l="l" t="t" r="r" b="b"/>
              <a:pathLst>
                <a:path w="22039" h="16158" extrusionOk="0">
                  <a:moveTo>
                    <a:pt x="11347" y="0"/>
                  </a:moveTo>
                  <a:cubicBezTo>
                    <a:pt x="9165" y="0"/>
                    <a:pt x="6983" y="655"/>
                    <a:pt x="5091" y="1746"/>
                  </a:cubicBezTo>
                  <a:cubicBezTo>
                    <a:pt x="3055" y="2910"/>
                    <a:pt x="1091" y="4655"/>
                    <a:pt x="582" y="6983"/>
                  </a:cubicBezTo>
                  <a:cubicBezTo>
                    <a:pt x="0" y="9601"/>
                    <a:pt x="1455" y="12365"/>
                    <a:pt x="3637" y="13965"/>
                  </a:cubicBezTo>
                  <a:cubicBezTo>
                    <a:pt x="5892" y="15420"/>
                    <a:pt x="8583" y="16148"/>
                    <a:pt x="11274" y="16148"/>
                  </a:cubicBezTo>
                  <a:cubicBezTo>
                    <a:pt x="11407" y="16154"/>
                    <a:pt x="11541" y="16157"/>
                    <a:pt x="11673" y="16157"/>
                  </a:cubicBezTo>
                  <a:cubicBezTo>
                    <a:pt x="14435" y="16157"/>
                    <a:pt x="17021" y="14728"/>
                    <a:pt x="18547" y="12438"/>
                  </a:cubicBezTo>
                  <a:cubicBezTo>
                    <a:pt x="22039" y="6983"/>
                    <a:pt x="17529" y="0"/>
                    <a:pt x="11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48;p56">
              <a:extLst>
                <a:ext uri="{FF2B5EF4-FFF2-40B4-BE49-F238E27FC236}">
                  <a16:creationId xmlns:a16="http://schemas.microsoft.com/office/drawing/2014/main" id="{B55F872A-4262-4B57-B0F5-0F69A30D8CCC}"/>
                </a:ext>
              </a:extLst>
            </p:cNvPr>
            <p:cNvSpPr/>
            <p:nvPr/>
          </p:nvSpPr>
          <p:spPr>
            <a:xfrm rot="-900100">
              <a:off x="7313328" y="3616603"/>
              <a:ext cx="89277" cy="68108"/>
            </a:xfrm>
            <a:custGeom>
              <a:avLst/>
              <a:gdLst/>
              <a:ahLst/>
              <a:cxnLst/>
              <a:rect l="l" t="t" r="r" b="b"/>
              <a:pathLst>
                <a:path w="11328" h="8642" extrusionOk="0">
                  <a:moveTo>
                    <a:pt x="7646" y="1"/>
                  </a:moveTo>
                  <a:cubicBezTo>
                    <a:pt x="7570" y="1"/>
                    <a:pt x="7493" y="5"/>
                    <a:pt x="7414" y="12"/>
                  </a:cubicBezTo>
                  <a:cubicBezTo>
                    <a:pt x="3559" y="448"/>
                    <a:pt x="6105" y="4667"/>
                    <a:pt x="6105" y="4667"/>
                  </a:cubicBezTo>
                  <a:cubicBezTo>
                    <a:pt x="6105" y="4667"/>
                    <a:pt x="4474" y="3929"/>
                    <a:pt x="2971" y="3929"/>
                  </a:cubicBezTo>
                  <a:cubicBezTo>
                    <a:pt x="2417" y="3929"/>
                    <a:pt x="1881" y="4029"/>
                    <a:pt x="1450" y="4303"/>
                  </a:cubicBezTo>
                  <a:cubicBezTo>
                    <a:pt x="1" y="5160"/>
                    <a:pt x="401" y="8642"/>
                    <a:pt x="8273" y="8642"/>
                  </a:cubicBezTo>
                  <a:cubicBezTo>
                    <a:pt x="9092" y="8642"/>
                    <a:pt x="9992" y="8604"/>
                    <a:pt x="10978" y="8522"/>
                  </a:cubicBezTo>
                  <a:cubicBezTo>
                    <a:pt x="10978" y="8522"/>
                    <a:pt x="11328" y="1"/>
                    <a:pt x="7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49;p56">
              <a:extLst>
                <a:ext uri="{FF2B5EF4-FFF2-40B4-BE49-F238E27FC236}">
                  <a16:creationId xmlns:a16="http://schemas.microsoft.com/office/drawing/2014/main" id="{54709179-C919-47AE-BEA3-E32DB5BEC81B}"/>
                </a:ext>
              </a:extLst>
            </p:cNvPr>
            <p:cNvSpPr/>
            <p:nvPr/>
          </p:nvSpPr>
          <p:spPr>
            <a:xfrm rot="-900100">
              <a:off x="7860950" y="4031517"/>
              <a:ext cx="19498" cy="119241"/>
            </a:xfrm>
            <a:custGeom>
              <a:avLst/>
              <a:gdLst/>
              <a:ahLst/>
              <a:cxnLst/>
              <a:rect l="l" t="t" r="r" b="b"/>
              <a:pathLst>
                <a:path w="2474" h="15130" extrusionOk="0">
                  <a:moveTo>
                    <a:pt x="0" y="1"/>
                  </a:moveTo>
                  <a:lnTo>
                    <a:pt x="291" y="15130"/>
                  </a:lnTo>
                  <a:cubicBezTo>
                    <a:pt x="946" y="14839"/>
                    <a:pt x="1746" y="14548"/>
                    <a:pt x="2473" y="1425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50;p56">
              <a:extLst>
                <a:ext uri="{FF2B5EF4-FFF2-40B4-BE49-F238E27FC236}">
                  <a16:creationId xmlns:a16="http://schemas.microsoft.com/office/drawing/2014/main" id="{67DB399F-2DC1-4250-8A93-34AB3396394E}"/>
                </a:ext>
              </a:extLst>
            </p:cNvPr>
            <p:cNvSpPr/>
            <p:nvPr/>
          </p:nvSpPr>
          <p:spPr>
            <a:xfrm rot="-900100">
              <a:off x="7987999" y="3966549"/>
              <a:ext cx="29247" cy="88859"/>
            </a:xfrm>
            <a:custGeom>
              <a:avLst/>
              <a:gdLst/>
              <a:ahLst/>
              <a:cxnLst/>
              <a:rect l="l" t="t" r="r" b="b"/>
              <a:pathLst>
                <a:path w="3711" h="1127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2"/>
                    <a:pt x="874" y="7929"/>
                    <a:pt x="1310" y="11275"/>
                  </a:cubicBezTo>
                  <a:lnTo>
                    <a:pt x="3710" y="102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51;p56">
              <a:extLst>
                <a:ext uri="{FF2B5EF4-FFF2-40B4-BE49-F238E27FC236}">
                  <a16:creationId xmlns:a16="http://schemas.microsoft.com/office/drawing/2014/main" id="{3AA261E4-D802-4D35-A2E7-11EFE9E8F412}"/>
                </a:ext>
              </a:extLst>
            </p:cNvPr>
            <p:cNvSpPr/>
            <p:nvPr/>
          </p:nvSpPr>
          <p:spPr>
            <a:xfrm rot="-900100">
              <a:off x="7976040" y="3619738"/>
              <a:ext cx="118090" cy="30390"/>
            </a:xfrm>
            <a:custGeom>
              <a:avLst/>
              <a:gdLst/>
              <a:ahLst/>
              <a:cxnLst/>
              <a:rect l="l" t="t" r="r" b="b"/>
              <a:pathLst>
                <a:path w="14984" h="3856" extrusionOk="0">
                  <a:moveTo>
                    <a:pt x="14765" y="0"/>
                  </a:moveTo>
                  <a:lnTo>
                    <a:pt x="0" y="3855"/>
                  </a:lnTo>
                  <a:lnTo>
                    <a:pt x="14983" y="1891"/>
                  </a:lnTo>
                  <a:cubicBezTo>
                    <a:pt x="14911" y="1237"/>
                    <a:pt x="14838" y="582"/>
                    <a:pt x="14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52;p56">
              <a:extLst>
                <a:ext uri="{FF2B5EF4-FFF2-40B4-BE49-F238E27FC236}">
                  <a16:creationId xmlns:a16="http://schemas.microsoft.com/office/drawing/2014/main" id="{2C76ED75-0F32-42C2-B658-49D0D657ABB0}"/>
                </a:ext>
              </a:extLst>
            </p:cNvPr>
            <p:cNvSpPr/>
            <p:nvPr/>
          </p:nvSpPr>
          <p:spPr>
            <a:xfrm rot="-900100">
              <a:off x="8032393" y="3657725"/>
              <a:ext cx="73948" cy="13185"/>
            </a:xfrm>
            <a:custGeom>
              <a:avLst/>
              <a:gdLst/>
              <a:ahLst/>
              <a:cxnLst/>
              <a:rect l="l" t="t" r="r" b="b"/>
              <a:pathLst>
                <a:path w="9383" h="1673" extrusionOk="0">
                  <a:moveTo>
                    <a:pt x="9310" y="0"/>
                  </a:moveTo>
                  <a:lnTo>
                    <a:pt x="0" y="1018"/>
                  </a:lnTo>
                  <a:lnTo>
                    <a:pt x="9383" y="1673"/>
                  </a:lnTo>
                  <a:cubicBezTo>
                    <a:pt x="9383" y="1091"/>
                    <a:pt x="9383" y="509"/>
                    <a:pt x="9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53;p56">
              <a:extLst>
                <a:ext uri="{FF2B5EF4-FFF2-40B4-BE49-F238E27FC236}">
                  <a16:creationId xmlns:a16="http://schemas.microsoft.com/office/drawing/2014/main" id="{1BE2079E-83BA-46DB-957E-A39799907A74}"/>
                </a:ext>
              </a:extLst>
            </p:cNvPr>
            <p:cNvSpPr/>
            <p:nvPr/>
          </p:nvSpPr>
          <p:spPr>
            <a:xfrm rot="-900100">
              <a:off x="7839441" y="3371408"/>
              <a:ext cx="80261" cy="75099"/>
            </a:xfrm>
            <a:custGeom>
              <a:avLst/>
              <a:gdLst/>
              <a:ahLst/>
              <a:cxnLst/>
              <a:rect l="l" t="t" r="r" b="b"/>
              <a:pathLst>
                <a:path w="10184" h="9529" extrusionOk="0">
                  <a:moveTo>
                    <a:pt x="8292" y="0"/>
                  </a:moveTo>
                  <a:lnTo>
                    <a:pt x="1" y="9528"/>
                  </a:lnTo>
                  <a:lnTo>
                    <a:pt x="10184" y="2182"/>
                  </a:lnTo>
                  <a:cubicBezTo>
                    <a:pt x="9602" y="1382"/>
                    <a:pt x="9020" y="655"/>
                    <a:pt x="82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54;p56">
              <a:extLst>
                <a:ext uri="{FF2B5EF4-FFF2-40B4-BE49-F238E27FC236}">
                  <a16:creationId xmlns:a16="http://schemas.microsoft.com/office/drawing/2014/main" id="{EA2E3FBD-0E05-4853-AE29-B7FB38E2BD5B}"/>
                </a:ext>
              </a:extLst>
            </p:cNvPr>
            <p:cNvSpPr/>
            <p:nvPr/>
          </p:nvSpPr>
          <p:spPr>
            <a:xfrm rot="-900100">
              <a:off x="8000606" y="4169748"/>
              <a:ext cx="66509" cy="72821"/>
            </a:xfrm>
            <a:custGeom>
              <a:avLst/>
              <a:gdLst/>
              <a:ahLst/>
              <a:cxnLst/>
              <a:rect l="l" t="t" r="r" b="b"/>
              <a:pathLst>
                <a:path w="8439" h="9240" extrusionOk="0">
                  <a:moveTo>
                    <a:pt x="4619" y="0"/>
                  </a:moveTo>
                  <a:cubicBezTo>
                    <a:pt x="3286" y="0"/>
                    <a:pt x="1" y="7712"/>
                    <a:pt x="1" y="7712"/>
                  </a:cubicBezTo>
                  <a:lnTo>
                    <a:pt x="1528" y="9240"/>
                  </a:lnTo>
                  <a:cubicBezTo>
                    <a:pt x="1528" y="9240"/>
                    <a:pt x="8438" y="3639"/>
                    <a:pt x="7565" y="2912"/>
                  </a:cubicBezTo>
                  <a:cubicBezTo>
                    <a:pt x="7512" y="2858"/>
                    <a:pt x="7439" y="2833"/>
                    <a:pt x="7349" y="2833"/>
                  </a:cubicBezTo>
                  <a:cubicBezTo>
                    <a:pt x="6090" y="2833"/>
                    <a:pt x="1528" y="7712"/>
                    <a:pt x="1528" y="7712"/>
                  </a:cubicBezTo>
                  <a:cubicBezTo>
                    <a:pt x="1528" y="7712"/>
                    <a:pt x="6038" y="148"/>
                    <a:pt x="4656" y="2"/>
                  </a:cubicBezTo>
                  <a:cubicBezTo>
                    <a:pt x="4644" y="1"/>
                    <a:pt x="4632" y="0"/>
                    <a:pt x="4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55;p56">
              <a:extLst>
                <a:ext uri="{FF2B5EF4-FFF2-40B4-BE49-F238E27FC236}">
                  <a16:creationId xmlns:a16="http://schemas.microsoft.com/office/drawing/2014/main" id="{EAB2F38C-4387-45D3-B0D7-C2697FFC602D}"/>
                </a:ext>
              </a:extLst>
            </p:cNvPr>
            <p:cNvSpPr/>
            <p:nvPr/>
          </p:nvSpPr>
          <p:spPr>
            <a:xfrm rot="-900100">
              <a:off x="7546299" y="4173269"/>
              <a:ext cx="275161" cy="492183"/>
            </a:xfrm>
            <a:custGeom>
              <a:avLst/>
              <a:gdLst/>
              <a:ahLst/>
              <a:cxnLst/>
              <a:rect l="l" t="t" r="r" b="b"/>
              <a:pathLst>
                <a:path w="34914" h="62451" extrusionOk="0">
                  <a:moveTo>
                    <a:pt x="7895" y="1"/>
                  </a:moveTo>
                  <a:cubicBezTo>
                    <a:pt x="7052" y="1"/>
                    <a:pt x="6211" y="112"/>
                    <a:pt x="5383" y="335"/>
                  </a:cubicBezTo>
                  <a:cubicBezTo>
                    <a:pt x="1528" y="19537"/>
                    <a:pt x="365" y="47758"/>
                    <a:pt x="1" y="58668"/>
                  </a:cubicBezTo>
                  <a:lnTo>
                    <a:pt x="8074" y="62087"/>
                  </a:lnTo>
                  <a:lnTo>
                    <a:pt x="8802" y="62450"/>
                  </a:lnTo>
                  <a:lnTo>
                    <a:pt x="10257" y="61796"/>
                  </a:lnTo>
                  <a:lnTo>
                    <a:pt x="34914" y="51613"/>
                  </a:lnTo>
                  <a:lnTo>
                    <a:pt x="34914" y="51613"/>
                  </a:lnTo>
                  <a:cubicBezTo>
                    <a:pt x="34908" y="51615"/>
                    <a:pt x="34901" y="51616"/>
                    <a:pt x="34894" y="51616"/>
                  </a:cubicBezTo>
                  <a:cubicBezTo>
                    <a:pt x="34382" y="51616"/>
                    <a:pt x="30983" y="46516"/>
                    <a:pt x="30768" y="46158"/>
                  </a:cubicBezTo>
                  <a:cubicBezTo>
                    <a:pt x="27422" y="41721"/>
                    <a:pt x="24731" y="36775"/>
                    <a:pt x="22694" y="31611"/>
                  </a:cubicBezTo>
                  <a:cubicBezTo>
                    <a:pt x="20294" y="25501"/>
                    <a:pt x="20003" y="19100"/>
                    <a:pt x="18839" y="12772"/>
                  </a:cubicBezTo>
                  <a:cubicBezTo>
                    <a:pt x="18039" y="7972"/>
                    <a:pt x="16148" y="2444"/>
                    <a:pt x="11129" y="553"/>
                  </a:cubicBezTo>
                  <a:cubicBezTo>
                    <a:pt x="10066" y="185"/>
                    <a:pt x="8979" y="1"/>
                    <a:pt x="78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56;p56">
              <a:extLst>
                <a:ext uri="{FF2B5EF4-FFF2-40B4-BE49-F238E27FC236}">
                  <a16:creationId xmlns:a16="http://schemas.microsoft.com/office/drawing/2014/main" id="{B2AE1AE7-ABF3-4116-84DA-CD770BCC151C}"/>
                </a:ext>
              </a:extLst>
            </p:cNvPr>
            <p:cNvSpPr/>
            <p:nvPr/>
          </p:nvSpPr>
          <p:spPr>
            <a:xfrm rot="-900100">
              <a:off x="7435392" y="4310561"/>
              <a:ext cx="479234" cy="483569"/>
            </a:xfrm>
            <a:custGeom>
              <a:avLst/>
              <a:gdLst/>
              <a:ahLst/>
              <a:cxnLst/>
              <a:rect l="l" t="t" r="r" b="b"/>
              <a:pathLst>
                <a:path w="60808" h="61358" extrusionOk="0">
                  <a:moveTo>
                    <a:pt x="37896" y="1"/>
                  </a:moveTo>
                  <a:cubicBezTo>
                    <a:pt x="37896" y="1"/>
                    <a:pt x="34986" y="29313"/>
                    <a:pt x="33532" y="38041"/>
                  </a:cubicBezTo>
                  <a:cubicBezTo>
                    <a:pt x="6474" y="45169"/>
                    <a:pt x="1" y="58116"/>
                    <a:pt x="2110" y="58480"/>
                  </a:cubicBezTo>
                  <a:cubicBezTo>
                    <a:pt x="2204" y="58496"/>
                    <a:pt x="2300" y="58504"/>
                    <a:pt x="2399" y="58504"/>
                  </a:cubicBezTo>
                  <a:cubicBezTo>
                    <a:pt x="3893" y="58504"/>
                    <a:pt x="5948" y="56682"/>
                    <a:pt x="6956" y="55689"/>
                  </a:cubicBezTo>
                  <a:lnTo>
                    <a:pt x="6956" y="55689"/>
                  </a:lnTo>
                  <a:cubicBezTo>
                    <a:pt x="5800" y="56932"/>
                    <a:pt x="3537" y="59649"/>
                    <a:pt x="5092" y="60371"/>
                  </a:cubicBezTo>
                  <a:cubicBezTo>
                    <a:pt x="5244" y="60439"/>
                    <a:pt x="5416" y="60470"/>
                    <a:pt x="5605" y="60470"/>
                  </a:cubicBezTo>
                  <a:cubicBezTo>
                    <a:pt x="7925" y="60470"/>
                    <a:pt x="12790" y="55722"/>
                    <a:pt x="13273" y="55245"/>
                  </a:cubicBezTo>
                  <a:lnTo>
                    <a:pt x="13273" y="55245"/>
                  </a:lnTo>
                  <a:cubicBezTo>
                    <a:pt x="12751" y="55764"/>
                    <a:pt x="7182" y="61358"/>
                    <a:pt x="9407" y="61358"/>
                  </a:cubicBezTo>
                  <a:cubicBezTo>
                    <a:pt x="10098" y="61358"/>
                    <a:pt x="11538" y="60820"/>
                    <a:pt x="14111" y="59425"/>
                  </a:cubicBezTo>
                  <a:cubicBezTo>
                    <a:pt x="25313" y="53315"/>
                    <a:pt x="60807" y="43423"/>
                    <a:pt x="60807" y="43423"/>
                  </a:cubicBezTo>
                  <a:lnTo>
                    <a:pt x="57025" y="14475"/>
                  </a:lnTo>
                  <a:lnTo>
                    <a:pt x="378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57;p56">
              <a:extLst>
                <a:ext uri="{FF2B5EF4-FFF2-40B4-BE49-F238E27FC236}">
                  <a16:creationId xmlns:a16="http://schemas.microsoft.com/office/drawing/2014/main" id="{BF59629B-4436-40DA-BC5C-16A967F04958}"/>
                </a:ext>
              </a:extLst>
            </p:cNvPr>
            <p:cNvSpPr/>
            <p:nvPr/>
          </p:nvSpPr>
          <p:spPr>
            <a:xfrm rot="-900100">
              <a:off x="7492816" y="4596533"/>
              <a:ext cx="253953" cy="197098"/>
            </a:xfrm>
            <a:custGeom>
              <a:avLst/>
              <a:gdLst/>
              <a:ahLst/>
              <a:cxnLst/>
              <a:rect l="l" t="t" r="r" b="b"/>
              <a:pathLst>
                <a:path w="32223" h="25009" extrusionOk="0">
                  <a:moveTo>
                    <a:pt x="8991" y="0"/>
                  </a:moveTo>
                  <a:cubicBezTo>
                    <a:pt x="697" y="0"/>
                    <a:pt x="1" y="8768"/>
                    <a:pt x="1" y="8768"/>
                  </a:cubicBezTo>
                  <a:cubicBezTo>
                    <a:pt x="1" y="8768"/>
                    <a:pt x="15857" y="16987"/>
                    <a:pt x="20585" y="24043"/>
                  </a:cubicBezTo>
                  <a:cubicBezTo>
                    <a:pt x="21116" y="24712"/>
                    <a:pt x="21599" y="25008"/>
                    <a:pt x="21973" y="25008"/>
                  </a:cubicBezTo>
                  <a:cubicBezTo>
                    <a:pt x="22980" y="25008"/>
                    <a:pt x="23189" y="22854"/>
                    <a:pt x="21385" y="20042"/>
                  </a:cubicBezTo>
                  <a:lnTo>
                    <a:pt x="21385" y="20042"/>
                  </a:lnTo>
                  <a:cubicBezTo>
                    <a:pt x="24407" y="23204"/>
                    <a:pt x="25200" y="24196"/>
                    <a:pt x="25816" y="24196"/>
                  </a:cubicBezTo>
                  <a:cubicBezTo>
                    <a:pt x="26164" y="24196"/>
                    <a:pt x="26455" y="23881"/>
                    <a:pt x="27058" y="23461"/>
                  </a:cubicBezTo>
                  <a:cubicBezTo>
                    <a:pt x="27439" y="23207"/>
                    <a:pt x="27536" y="22855"/>
                    <a:pt x="27454" y="22461"/>
                  </a:cubicBezTo>
                  <a:lnTo>
                    <a:pt x="27454" y="22461"/>
                  </a:lnTo>
                  <a:cubicBezTo>
                    <a:pt x="27938" y="22764"/>
                    <a:pt x="28462" y="22958"/>
                    <a:pt x="29008" y="22958"/>
                  </a:cubicBezTo>
                  <a:cubicBezTo>
                    <a:pt x="29204" y="22958"/>
                    <a:pt x="29403" y="22933"/>
                    <a:pt x="29604" y="22879"/>
                  </a:cubicBezTo>
                  <a:cubicBezTo>
                    <a:pt x="32222" y="22152"/>
                    <a:pt x="23712" y="3022"/>
                    <a:pt x="12293" y="404"/>
                  </a:cubicBezTo>
                  <a:cubicBezTo>
                    <a:pt x="11077" y="125"/>
                    <a:pt x="9980" y="0"/>
                    <a:pt x="89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58;p56">
              <a:extLst>
                <a:ext uri="{FF2B5EF4-FFF2-40B4-BE49-F238E27FC236}">
                  <a16:creationId xmlns:a16="http://schemas.microsoft.com/office/drawing/2014/main" id="{712D3976-9CA5-4FA0-8E0A-7F1206816C7C}"/>
                </a:ext>
              </a:extLst>
            </p:cNvPr>
            <p:cNvSpPr/>
            <p:nvPr/>
          </p:nvSpPr>
          <p:spPr>
            <a:xfrm rot="-900100">
              <a:off x="7834365" y="4419442"/>
              <a:ext cx="236748" cy="188224"/>
            </a:xfrm>
            <a:custGeom>
              <a:avLst/>
              <a:gdLst/>
              <a:ahLst/>
              <a:cxnLst/>
              <a:rect l="l" t="t" r="r" b="b"/>
              <a:pathLst>
                <a:path w="30040" h="23883" extrusionOk="0">
                  <a:moveTo>
                    <a:pt x="29384" y="0"/>
                  </a:moveTo>
                  <a:cubicBezTo>
                    <a:pt x="20020" y="0"/>
                    <a:pt x="2274" y="14647"/>
                    <a:pt x="0" y="23882"/>
                  </a:cubicBezTo>
                  <a:cubicBezTo>
                    <a:pt x="2691" y="22937"/>
                    <a:pt x="5601" y="22428"/>
                    <a:pt x="8510" y="22428"/>
                  </a:cubicBezTo>
                  <a:cubicBezTo>
                    <a:pt x="8510" y="22428"/>
                    <a:pt x="11201" y="2426"/>
                    <a:pt x="30040" y="25"/>
                  </a:cubicBezTo>
                  <a:cubicBezTo>
                    <a:pt x="29826" y="8"/>
                    <a:pt x="29608" y="0"/>
                    <a:pt x="293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59;p56">
              <a:extLst>
                <a:ext uri="{FF2B5EF4-FFF2-40B4-BE49-F238E27FC236}">
                  <a16:creationId xmlns:a16="http://schemas.microsoft.com/office/drawing/2014/main" id="{5F7BD828-1AC2-44DB-93B4-2FB96BB13B38}"/>
                </a:ext>
              </a:extLst>
            </p:cNvPr>
            <p:cNvSpPr/>
            <p:nvPr/>
          </p:nvSpPr>
          <p:spPr>
            <a:xfrm rot="-900100">
              <a:off x="7523539" y="4621027"/>
              <a:ext cx="73948" cy="24605"/>
            </a:xfrm>
            <a:custGeom>
              <a:avLst/>
              <a:gdLst/>
              <a:ahLst/>
              <a:cxnLst/>
              <a:rect l="l" t="t" r="r" b="b"/>
              <a:pathLst>
                <a:path w="9383" h="3122" extrusionOk="0">
                  <a:moveTo>
                    <a:pt x="7923" y="0"/>
                  </a:moveTo>
                  <a:cubicBezTo>
                    <a:pt x="6418" y="0"/>
                    <a:pt x="3761" y="512"/>
                    <a:pt x="0" y="3122"/>
                  </a:cubicBezTo>
                  <a:lnTo>
                    <a:pt x="9383" y="212"/>
                  </a:lnTo>
                  <a:cubicBezTo>
                    <a:pt x="9383" y="212"/>
                    <a:pt x="8892" y="0"/>
                    <a:pt x="7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60;p56">
              <a:extLst>
                <a:ext uri="{FF2B5EF4-FFF2-40B4-BE49-F238E27FC236}">
                  <a16:creationId xmlns:a16="http://schemas.microsoft.com/office/drawing/2014/main" id="{04071E86-0FE7-4FA2-B5CA-B063330C7953}"/>
                </a:ext>
              </a:extLst>
            </p:cNvPr>
            <p:cNvSpPr/>
            <p:nvPr/>
          </p:nvSpPr>
          <p:spPr>
            <a:xfrm rot="-900100">
              <a:off x="7600128" y="3824486"/>
              <a:ext cx="205799" cy="107030"/>
            </a:xfrm>
            <a:custGeom>
              <a:avLst/>
              <a:gdLst/>
              <a:ahLst/>
              <a:cxnLst/>
              <a:rect l="l" t="t" r="r" b="b"/>
              <a:pathLst>
                <a:path w="26113" h="15147" extrusionOk="0">
                  <a:moveTo>
                    <a:pt x="10656" y="1"/>
                  </a:moveTo>
                  <a:cubicBezTo>
                    <a:pt x="9280" y="1"/>
                    <a:pt x="7394" y="640"/>
                    <a:pt x="5092" y="2976"/>
                  </a:cubicBezTo>
                  <a:cubicBezTo>
                    <a:pt x="0" y="8140"/>
                    <a:pt x="3419" y="13377"/>
                    <a:pt x="6183" y="13740"/>
                  </a:cubicBezTo>
                  <a:cubicBezTo>
                    <a:pt x="6441" y="13776"/>
                    <a:pt x="6691" y="13793"/>
                    <a:pt x="6935" y="13793"/>
                  </a:cubicBezTo>
                  <a:cubicBezTo>
                    <a:pt x="11158" y="13793"/>
                    <a:pt x="13238" y="8722"/>
                    <a:pt x="13238" y="8722"/>
                  </a:cubicBezTo>
                  <a:cubicBezTo>
                    <a:pt x="13238" y="8722"/>
                    <a:pt x="13938" y="15147"/>
                    <a:pt x="18966" y="15147"/>
                  </a:cubicBezTo>
                  <a:cubicBezTo>
                    <a:pt x="19315" y="15147"/>
                    <a:pt x="19684" y="15116"/>
                    <a:pt x="20075" y="15050"/>
                  </a:cubicBezTo>
                  <a:cubicBezTo>
                    <a:pt x="26112" y="14031"/>
                    <a:pt x="22330" y="2321"/>
                    <a:pt x="17311" y="1303"/>
                  </a:cubicBezTo>
                  <a:cubicBezTo>
                    <a:pt x="15061" y="879"/>
                    <a:pt x="14010" y="762"/>
                    <a:pt x="13535" y="762"/>
                  </a:cubicBezTo>
                  <a:cubicBezTo>
                    <a:pt x="13170" y="762"/>
                    <a:pt x="13145" y="831"/>
                    <a:pt x="13178" y="883"/>
                  </a:cubicBezTo>
                  <a:lnTo>
                    <a:pt x="13178" y="883"/>
                  </a:lnTo>
                  <a:cubicBezTo>
                    <a:pt x="12949" y="681"/>
                    <a:pt x="12074" y="1"/>
                    <a:pt x="106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61;p56">
              <a:extLst>
                <a:ext uri="{FF2B5EF4-FFF2-40B4-BE49-F238E27FC236}">
                  <a16:creationId xmlns:a16="http://schemas.microsoft.com/office/drawing/2014/main" id="{03E527C4-3E1B-4305-85F3-351C2F99F54B}"/>
                </a:ext>
              </a:extLst>
            </p:cNvPr>
            <p:cNvSpPr/>
            <p:nvPr/>
          </p:nvSpPr>
          <p:spPr>
            <a:xfrm rot="-900100">
              <a:off x="7611291" y="3675337"/>
              <a:ext cx="111218" cy="147708"/>
            </a:xfrm>
            <a:custGeom>
              <a:avLst/>
              <a:gdLst/>
              <a:ahLst/>
              <a:cxnLst/>
              <a:rect l="l" t="t" r="r" b="b"/>
              <a:pathLst>
                <a:path w="14112" h="18742" extrusionOk="0">
                  <a:moveTo>
                    <a:pt x="8979" y="1"/>
                  </a:moveTo>
                  <a:cubicBezTo>
                    <a:pt x="4717" y="1"/>
                    <a:pt x="0" y="16152"/>
                    <a:pt x="0" y="16152"/>
                  </a:cubicBezTo>
                  <a:cubicBezTo>
                    <a:pt x="0" y="16152"/>
                    <a:pt x="7439" y="18741"/>
                    <a:pt x="12197" y="18741"/>
                  </a:cubicBezTo>
                  <a:cubicBezTo>
                    <a:pt x="12906" y="18741"/>
                    <a:pt x="13555" y="18684"/>
                    <a:pt x="14111" y="18552"/>
                  </a:cubicBezTo>
                  <a:cubicBezTo>
                    <a:pt x="14111" y="18552"/>
                    <a:pt x="13311" y="295"/>
                    <a:pt x="9092" y="4"/>
                  </a:cubicBezTo>
                  <a:cubicBezTo>
                    <a:pt x="9055" y="2"/>
                    <a:pt x="9017" y="1"/>
                    <a:pt x="8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62;p56">
              <a:extLst>
                <a:ext uri="{FF2B5EF4-FFF2-40B4-BE49-F238E27FC236}">
                  <a16:creationId xmlns:a16="http://schemas.microsoft.com/office/drawing/2014/main" id="{DD1E5AA4-AB66-4C1C-87C3-3122C24C97AA}"/>
                </a:ext>
              </a:extLst>
            </p:cNvPr>
            <p:cNvSpPr/>
            <p:nvPr/>
          </p:nvSpPr>
          <p:spPr>
            <a:xfrm rot="-900131">
              <a:off x="7615306" y="3791676"/>
              <a:ext cx="137174" cy="57113"/>
            </a:xfrm>
            <a:custGeom>
              <a:avLst/>
              <a:gdLst/>
              <a:ahLst/>
              <a:cxnLst/>
              <a:rect l="l" t="t" r="r" b="b"/>
              <a:pathLst>
                <a:path w="16439" h="7249" extrusionOk="0">
                  <a:moveTo>
                    <a:pt x="3197" y="1"/>
                  </a:moveTo>
                  <a:cubicBezTo>
                    <a:pt x="2797" y="1"/>
                    <a:pt x="2427" y="80"/>
                    <a:pt x="2110" y="266"/>
                  </a:cubicBezTo>
                  <a:cubicBezTo>
                    <a:pt x="0" y="1503"/>
                    <a:pt x="9238" y="7249"/>
                    <a:pt x="9238" y="7249"/>
                  </a:cubicBezTo>
                  <a:cubicBezTo>
                    <a:pt x="9238" y="7249"/>
                    <a:pt x="16438" y="4194"/>
                    <a:pt x="16002" y="2521"/>
                  </a:cubicBezTo>
                  <a:cubicBezTo>
                    <a:pt x="15857" y="1939"/>
                    <a:pt x="14992" y="1745"/>
                    <a:pt x="13903" y="1745"/>
                  </a:cubicBezTo>
                  <a:cubicBezTo>
                    <a:pt x="11727" y="1745"/>
                    <a:pt x="8656" y="2521"/>
                    <a:pt x="8656" y="2521"/>
                  </a:cubicBezTo>
                  <a:cubicBezTo>
                    <a:pt x="8656" y="2521"/>
                    <a:pt x="5454" y="1"/>
                    <a:pt x="3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63;p56">
              <a:extLst>
                <a:ext uri="{FF2B5EF4-FFF2-40B4-BE49-F238E27FC236}">
                  <a16:creationId xmlns:a16="http://schemas.microsoft.com/office/drawing/2014/main" id="{F4ACF1B6-9304-4DC3-9ACD-393977076572}"/>
                </a:ext>
              </a:extLst>
            </p:cNvPr>
            <p:cNvSpPr/>
            <p:nvPr/>
          </p:nvSpPr>
          <p:spPr>
            <a:xfrm rot="-756389">
              <a:off x="7773930" y="3714655"/>
              <a:ext cx="72631" cy="68615"/>
            </a:xfrm>
            <a:custGeom>
              <a:avLst/>
              <a:gdLst/>
              <a:ahLst/>
              <a:cxnLst/>
              <a:rect l="l" t="t" r="r" b="b"/>
              <a:pathLst>
                <a:path w="9311" h="10284" extrusionOk="0">
                  <a:moveTo>
                    <a:pt x="946" y="0"/>
                  </a:moveTo>
                  <a:cubicBezTo>
                    <a:pt x="292" y="1746"/>
                    <a:pt x="1" y="3637"/>
                    <a:pt x="219" y="5528"/>
                  </a:cubicBezTo>
                  <a:cubicBezTo>
                    <a:pt x="292" y="6547"/>
                    <a:pt x="583" y="7492"/>
                    <a:pt x="1092" y="8438"/>
                  </a:cubicBezTo>
                  <a:cubicBezTo>
                    <a:pt x="1237" y="8656"/>
                    <a:pt x="1383" y="8874"/>
                    <a:pt x="1601" y="9092"/>
                  </a:cubicBezTo>
                  <a:cubicBezTo>
                    <a:pt x="1819" y="9310"/>
                    <a:pt x="2110" y="9529"/>
                    <a:pt x="2328" y="9747"/>
                  </a:cubicBezTo>
                  <a:cubicBezTo>
                    <a:pt x="2619" y="9892"/>
                    <a:pt x="2910" y="9965"/>
                    <a:pt x="3274" y="10111"/>
                  </a:cubicBezTo>
                  <a:cubicBezTo>
                    <a:pt x="3565" y="10183"/>
                    <a:pt x="3856" y="10256"/>
                    <a:pt x="4147" y="10256"/>
                  </a:cubicBezTo>
                  <a:cubicBezTo>
                    <a:pt x="4292" y="10274"/>
                    <a:pt x="4442" y="10283"/>
                    <a:pt x="4594" y="10283"/>
                  </a:cubicBezTo>
                  <a:cubicBezTo>
                    <a:pt x="5051" y="10283"/>
                    <a:pt x="5529" y="10201"/>
                    <a:pt x="5965" y="10038"/>
                  </a:cubicBezTo>
                  <a:cubicBezTo>
                    <a:pt x="6547" y="9820"/>
                    <a:pt x="7056" y="9456"/>
                    <a:pt x="7420" y="9020"/>
                  </a:cubicBezTo>
                  <a:cubicBezTo>
                    <a:pt x="8147" y="8219"/>
                    <a:pt x="8656" y="7274"/>
                    <a:pt x="8874" y="6183"/>
                  </a:cubicBezTo>
                  <a:cubicBezTo>
                    <a:pt x="9311" y="4364"/>
                    <a:pt x="9165" y="2473"/>
                    <a:pt x="8656" y="655"/>
                  </a:cubicBezTo>
                  <a:cubicBezTo>
                    <a:pt x="8292" y="2328"/>
                    <a:pt x="7783" y="4001"/>
                    <a:pt x="7129" y="5601"/>
                  </a:cubicBezTo>
                  <a:cubicBezTo>
                    <a:pt x="6838" y="6328"/>
                    <a:pt x="6474" y="6910"/>
                    <a:pt x="5892" y="7419"/>
                  </a:cubicBezTo>
                  <a:cubicBezTo>
                    <a:pt x="5456" y="7783"/>
                    <a:pt x="4874" y="7928"/>
                    <a:pt x="4365" y="7928"/>
                  </a:cubicBezTo>
                  <a:cubicBezTo>
                    <a:pt x="3783" y="7856"/>
                    <a:pt x="3274" y="7565"/>
                    <a:pt x="2983" y="7128"/>
                  </a:cubicBezTo>
                  <a:cubicBezTo>
                    <a:pt x="2546" y="6474"/>
                    <a:pt x="2255" y="5819"/>
                    <a:pt x="2037" y="5092"/>
                  </a:cubicBezTo>
                  <a:cubicBezTo>
                    <a:pt x="1601" y="3419"/>
                    <a:pt x="1164" y="1673"/>
                    <a:pt x="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64;p56">
              <a:extLst>
                <a:ext uri="{FF2B5EF4-FFF2-40B4-BE49-F238E27FC236}">
                  <a16:creationId xmlns:a16="http://schemas.microsoft.com/office/drawing/2014/main" id="{B6FB761F-C37D-4D92-86A5-1ED7EA77A058}"/>
                </a:ext>
              </a:extLst>
            </p:cNvPr>
            <p:cNvSpPr/>
            <p:nvPr/>
          </p:nvSpPr>
          <p:spPr>
            <a:xfrm rot="-756389">
              <a:off x="7482221" y="3743454"/>
              <a:ext cx="76040" cy="78743"/>
            </a:xfrm>
            <a:custGeom>
              <a:avLst/>
              <a:gdLst/>
              <a:ahLst/>
              <a:cxnLst/>
              <a:rect l="l" t="t" r="r" b="b"/>
              <a:pathLst>
                <a:path w="9748" h="11802" extrusionOk="0">
                  <a:moveTo>
                    <a:pt x="2183" y="1"/>
                  </a:moveTo>
                  <a:lnTo>
                    <a:pt x="2183" y="1"/>
                  </a:lnTo>
                  <a:cubicBezTo>
                    <a:pt x="1164" y="1746"/>
                    <a:pt x="510" y="3637"/>
                    <a:pt x="146" y="5601"/>
                  </a:cubicBezTo>
                  <a:cubicBezTo>
                    <a:pt x="1" y="6692"/>
                    <a:pt x="1" y="7783"/>
                    <a:pt x="146" y="8874"/>
                  </a:cubicBezTo>
                  <a:cubicBezTo>
                    <a:pt x="292" y="9529"/>
                    <a:pt x="583" y="10111"/>
                    <a:pt x="946" y="10693"/>
                  </a:cubicBezTo>
                  <a:cubicBezTo>
                    <a:pt x="1455" y="11275"/>
                    <a:pt x="2183" y="11711"/>
                    <a:pt x="2983" y="11784"/>
                  </a:cubicBezTo>
                  <a:cubicBezTo>
                    <a:pt x="3101" y="11796"/>
                    <a:pt x="3219" y="11802"/>
                    <a:pt x="3337" y="11802"/>
                  </a:cubicBezTo>
                  <a:cubicBezTo>
                    <a:pt x="3944" y="11802"/>
                    <a:pt x="4544" y="11640"/>
                    <a:pt x="5092" y="11275"/>
                  </a:cubicBezTo>
                  <a:cubicBezTo>
                    <a:pt x="5601" y="10984"/>
                    <a:pt x="6038" y="10547"/>
                    <a:pt x="6401" y="10111"/>
                  </a:cubicBezTo>
                  <a:cubicBezTo>
                    <a:pt x="7129" y="9311"/>
                    <a:pt x="7711" y="8438"/>
                    <a:pt x="8147" y="7492"/>
                  </a:cubicBezTo>
                  <a:cubicBezTo>
                    <a:pt x="8947" y="5674"/>
                    <a:pt x="9529" y="3710"/>
                    <a:pt x="9747" y="1674"/>
                  </a:cubicBezTo>
                  <a:lnTo>
                    <a:pt x="9747" y="1674"/>
                  </a:lnTo>
                  <a:cubicBezTo>
                    <a:pt x="8583" y="3346"/>
                    <a:pt x="7638" y="5019"/>
                    <a:pt x="6547" y="6547"/>
                  </a:cubicBezTo>
                  <a:cubicBezTo>
                    <a:pt x="6038" y="7274"/>
                    <a:pt x="5456" y="7929"/>
                    <a:pt x="4801" y="8583"/>
                  </a:cubicBezTo>
                  <a:cubicBezTo>
                    <a:pt x="4269" y="9116"/>
                    <a:pt x="3676" y="9465"/>
                    <a:pt x="3300" y="9465"/>
                  </a:cubicBezTo>
                  <a:cubicBezTo>
                    <a:pt x="3265" y="9465"/>
                    <a:pt x="3232" y="9462"/>
                    <a:pt x="3201" y="9456"/>
                  </a:cubicBezTo>
                  <a:cubicBezTo>
                    <a:pt x="3056" y="9384"/>
                    <a:pt x="2910" y="9311"/>
                    <a:pt x="2765" y="9165"/>
                  </a:cubicBezTo>
                  <a:cubicBezTo>
                    <a:pt x="2546" y="8947"/>
                    <a:pt x="2401" y="8656"/>
                    <a:pt x="2328" y="8365"/>
                  </a:cubicBezTo>
                  <a:cubicBezTo>
                    <a:pt x="2110" y="7492"/>
                    <a:pt x="2037" y="6620"/>
                    <a:pt x="2037" y="5747"/>
                  </a:cubicBezTo>
                  <a:cubicBezTo>
                    <a:pt x="1965" y="3928"/>
                    <a:pt x="2110" y="1965"/>
                    <a:pt x="2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1068;p56">
            <a:extLst>
              <a:ext uri="{FF2B5EF4-FFF2-40B4-BE49-F238E27FC236}">
                <a16:creationId xmlns:a16="http://schemas.microsoft.com/office/drawing/2014/main" id="{313129BF-6B06-4B30-8D19-8122FAA942F1}"/>
              </a:ext>
            </a:extLst>
          </p:cNvPr>
          <p:cNvGrpSpPr/>
          <p:nvPr/>
        </p:nvGrpSpPr>
        <p:grpSpPr>
          <a:xfrm rot="-1800832">
            <a:off x="4697161" y="4010939"/>
            <a:ext cx="1240499" cy="881424"/>
            <a:chOff x="158275" y="279625"/>
            <a:chExt cx="7223625" cy="5132675"/>
          </a:xfrm>
        </p:grpSpPr>
        <p:sp>
          <p:nvSpPr>
            <p:cNvPr id="71" name="Google Shape;1069;p56">
              <a:extLst>
                <a:ext uri="{FF2B5EF4-FFF2-40B4-BE49-F238E27FC236}">
                  <a16:creationId xmlns:a16="http://schemas.microsoft.com/office/drawing/2014/main" id="{15DA224A-C08B-4A1C-8DA0-77230923396C}"/>
                </a:ext>
              </a:extLst>
            </p:cNvPr>
            <p:cNvSpPr/>
            <p:nvPr/>
          </p:nvSpPr>
          <p:spPr>
            <a:xfrm>
              <a:off x="233900" y="279625"/>
              <a:ext cx="7148000" cy="5132675"/>
            </a:xfrm>
            <a:custGeom>
              <a:avLst/>
              <a:gdLst/>
              <a:ahLst/>
              <a:cxnLst/>
              <a:rect l="l" t="t" r="r" b="b"/>
              <a:pathLst>
                <a:path w="285920" h="205307" extrusionOk="0">
                  <a:moveTo>
                    <a:pt x="179704" y="0"/>
                  </a:moveTo>
                  <a:cubicBezTo>
                    <a:pt x="177242" y="0"/>
                    <a:pt x="174763" y="508"/>
                    <a:pt x="172459" y="1506"/>
                  </a:cubicBezTo>
                  <a:cubicBezTo>
                    <a:pt x="163719" y="5204"/>
                    <a:pt x="160021" y="14112"/>
                    <a:pt x="156827" y="22517"/>
                  </a:cubicBezTo>
                  <a:cubicBezTo>
                    <a:pt x="155483" y="26383"/>
                    <a:pt x="154306" y="30249"/>
                    <a:pt x="153297" y="34283"/>
                  </a:cubicBezTo>
                  <a:cubicBezTo>
                    <a:pt x="142204" y="32434"/>
                    <a:pt x="131278" y="30753"/>
                    <a:pt x="120184" y="29576"/>
                  </a:cubicBezTo>
                  <a:cubicBezTo>
                    <a:pt x="113743" y="28845"/>
                    <a:pt x="107175" y="28368"/>
                    <a:pt x="100702" y="28368"/>
                  </a:cubicBezTo>
                  <a:cubicBezTo>
                    <a:pt x="99742" y="28368"/>
                    <a:pt x="98784" y="28378"/>
                    <a:pt x="97828" y="28400"/>
                  </a:cubicBezTo>
                  <a:cubicBezTo>
                    <a:pt x="89424" y="28568"/>
                    <a:pt x="81356" y="30081"/>
                    <a:pt x="73455" y="32938"/>
                  </a:cubicBezTo>
                  <a:cubicBezTo>
                    <a:pt x="71943" y="32770"/>
                    <a:pt x="70388" y="32686"/>
                    <a:pt x="68833" y="32686"/>
                  </a:cubicBezTo>
                  <a:cubicBezTo>
                    <a:pt x="67278" y="32686"/>
                    <a:pt x="65723" y="32770"/>
                    <a:pt x="64211" y="32938"/>
                  </a:cubicBezTo>
                  <a:cubicBezTo>
                    <a:pt x="58328" y="33443"/>
                    <a:pt x="52781" y="34955"/>
                    <a:pt x="47402" y="37140"/>
                  </a:cubicBezTo>
                  <a:cubicBezTo>
                    <a:pt x="41687" y="39494"/>
                    <a:pt x="36308" y="42519"/>
                    <a:pt x="31265" y="46217"/>
                  </a:cubicBezTo>
                  <a:cubicBezTo>
                    <a:pt x="22020" y="52773"/>
                    <a:pt x="14120" y="61177"/>
                    <a:pt x="8237" y="70926"/>
                  </a:cubicBezTo>
                  <a:cubicBezTo>
                    <a:pt x="2858" y="80171"/>
                    <a:pt x="1" y="90761"/>
                    <a:pt x="169" y="101518"/>
                  </a:cubicBezTo>
                  <a:cubicBezTo>
                    <a:pt x="505" y="112948"/>
                    <a:pt x="4203" y="124042"/>
                    <a:pt x="10590" y="133791"/>
                  </a:cubicBezTo>
                  <a:cubicBezTo>
                    <a:pt x="28408" y="160853"/>
                    <a:pt x="59336" y="175309"/>
                    <a:pt x="88415" y="187075"/>
                  </a:cubicBezTo>
                  <a:cubicBezTo>
                    <a:pt x="103711" y="193294"/>
                    <a:pt x="119680" y="198169"/>
                    <a:pt x="135984" y="201531"/>
                  </a:cubicBezTo>
                  <a:cubicBezTo>
                    <a:pt x="147865" y="203961"/>
                    <a:pt x="159855" y="205307"/>
                    <a:pt x="171953" y="205307"/>
                  </a:cubicBezTo>
                  <a:cubicBezTo>
                    <a:pt x="174917" y="205307"/>
                    <a:pt x="177887" y="205226"/>
                    <a:pt x="180864" y="205060"/>
                  </a:cubicBezTo>
                  <a:cubicBezTo>
                    <a:pt x="194983" y="204220"/>
                    <a:pt x="208935" y="200522"/>
                    <a:pt x="221709" y="194303"/>
                  </a:cubicBezTo>
                  <a:cubicBezTo>
                    <a:pt x="233475" y="188084"/>
                    <a:pt x="243393" y="179007"/>
                    <a:pt x="250789" y="167913"/>
                  </a:cubicBezTo>
                  <a:cubicBezTo>
                    <a:pt x="252301" y="165392"/>
                    <a:pt x="253814" y="162870"/>
                    <a:pt x="255159" y="160349"/>
                  </a:cubicBezTo>
                  <a:cubicBezTo>
                    <a:pt x="257344" y="155979"/>
                    <a:pt x="257848" y="151104"/>
                    <a:pt x="256504" y="146566"/>
                  </a:cubicBezTo>
                  <a:cubicBezTo>
                    <a:pt x="260538" y="143876"/>
                    <a:pt x="264068" y="140683"/>
                    <a:pt x="267093" y="137153"/>
                  </a:cubicBezTo>
                  <a:cubicBezTo>
                    <a:pt x="277178" y="124546"/>
                    <a:pt x="285919" y="106729"/>
                    <a:pt x="280372" y="90088"/>
                  </a:cubicBezTo>
                  <a:cubicBezTo>
                    <a:pt x="277178" y="81011"/>
                    <a:pt x="270623" y="73784"/>
                    <a:pt x="261882" y="69750"/>
                  </a:cubicBezTo>
                  <a:cubicBezTo>
                    <a:pt x="261546" y="69077"/>
                    <a:pt x="261378" y="68405"/>
                    <a:pt x="261042" y="67901"/>
                  </a:cubicBezTo>
                  <a:cubicBezTo>
                    <a:pt x="262050" y="61009"/>
                    <a:pt x="262219" y="53949"/>
                    <a:pt x="261378" y="47058"/>
                  </a:cubicBezTo>
                  <a:cubicBezTo>
                    <a:pt x="260706" y="42183"/>
                    <a:pt x="260033" y="37309"/>
                    <a:pt x="259193" y="32602"/>
                  </a:cubicBezTo>
                  <a:cubicBezTo>
                    <a:pt x="258353" y="27896"/>
                    <a:pt x="257176" y="22013"/>
                    <a:pt x="253142" y="18315"/>
                  </a:cubicBezTo>
                  <a:cubicBezTo>
                    <a:pt x="251965" y="16970"/>
                    <a:pt x="250620" y="15961"/>
                    <a:pt x="249108" y="15121"/>
                  </a:cubicBezTo>
                  <a:cubicBezTo>
                    <a:pt x="246082" y="13440"/>
                    <a:pt x="242720" y="12600"/>
                    <a:pt x="239359" y="12600"/>
                  </a:cubicBezTo>
                  <a:cubicBezTo>
                    <a:pt x="235997" y="12600"/>
                    <a:pt x="232635" y="13440"/>
                    <a:pt x="229609" y="15121"/>
                  </a:cubicBezTo>
                  <a:cubicBezTo>
                    <a:pt x="228937" y="15457"/>
                    <a:pt x="228433" y="15793"/>
                    <a:pt x="227929" y="15961"/>
                  </a:cubicBezTo>
                  <a:lnTo>
                    <a:pt x="220028" y="20500"/>
                  </a:lnTo>
                  <a:lnTo>
                    <a:pt x="211792" y="25206"/>
                  </a:lnTo>
                  <a:cubicBezTo>
                    <a:pt x="208430" y="20332"/>
                    <a:pt x="204396" y="15793"/>
                    <a:pt x="200026" y="11927"/>
                  </a:cubicBezTo>
                  <a:cubicBezTo>
                    <a:pt x="197673" y="9742"/>
                    <a:pt x="195488" y="8061"/>
                    <a:pt x="193134" y="6044"/>
                  </a:cubicBezTo>
                  <a:cubicBezTo>
                    <a:pt x="191622" y="4699"/>
                    <a:pt x="189941" y="3355"/>
                    <a:pt x="188092" y="2178"/>
                  </a:cubicBezTo>
                  <a:cubicBezTo>
                    <a:pt x="185535" y="717"/>
                    <a:pt x="182632" y="0"/>
                    <a:pt x="179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70;p56">
              <a:extLst>
                <a:ext uri="{FF2B5EF4-FFF2-40B4-BE49-F238E27FC236}">
                  <a16:creationId xmlns:a16="http://schemas.microsoft.com/office/drawing/2014/main" id="{C26AAD8C-9FD5-47F5-B832-65BA7EE917CE}"/>
                </a:ext>
              </a:extLst>
            </p:cNvPr>
            <p:cNvSpPr/>
            <p:nvPr/>
          </p:nvSpPr>
          <p:spPr>
            <a:xfrm>
              <a:off x="158275" y="1510750"/>
              <a:ext cx="3857650" cy="3235650"/>
            </a:xfrm>
            <a:custGeom>
              <a:avLst/>
              <a:gdLst/>
              <a:ahLst/>
              <a:cxnLst/>
              <a:rect l="l" t="t" r="r" b="b"/>
              <a:pathLst>
                <a:path w="154306" h="129426" extrusionOk="0">
                  <a:moveTo>
                    <a:pt x="71488" y="0"/>
                  </a:moveTo>
                  <a:cubicBezTo>
                    <a:pt x="65085" y="0"/>
                    <a:pt x="58785" y="1669"/>
                    <a:pt x="53116" y="4872"/>
                  </a:cubicBezTo>
                  <a:cubicBezTo>
                    <a:pt x="10422" y="28237"/>
                    <a:pt x="0" y="77318"/>
                    <a:pt x="76312" y="112953"/>
                  </a:cubicBezTo>
                  <a:cubicBezTo>
                    <a:pt x="89759" y="119340"/>
                    <a:pt x="103543" y="124719"/>
                    <a:pt x="117662" y="129426"/>
                  </a:cubicBezTo>
                  <a:lnTo>
                    <a:pt x="125898" y="118500"/>
                  </a:lnTo>
                  <a:lnTo>
                    <a:pt x="115309" y="110936"/>
                  </a:lnTo>
                  <a:lnTo>
                    <a:pt x="134471" y="107070"/>
                  </a:lnTo>
                  <a:lnTo>
                    <a:pt x="135648" y="105557"/>
                  </a:lnTo>
                  <a:lnTo>
                    <a:pt x="127915" y="91606"/>
                  </a:lnTo>
                  <a:lnTo>
                    <a:pt x="144052" y="91606"/>
                  </a:lnTo>
                  <a:lnTo>
                    <a:pt x="141026" y="76814"/>
                  </a:lnTo>
                  <a:lnTo>
                    <a:pt x="154305" y="80512"/>
                  </a:lnTo>
                  <a:lnTo>
                    <a:pt x="154137" y="80008"/>
                  </a:lnTo>
                  <a:lnTo>
                    <a:pt x="63706" y="10755"/>
                  </a:lnTo>
                  <a:cubicBezTo>
                    <a:pt x="67908" y="6553"/>
                    <a:pt x="72951" y="3023"/>
                    <a:pt x="78498" y="670"/>
                  </a:cubicBezTo>
                  <a:cubicBezTo>
                    <a:pt x="76165" y="222"/>
                    <a:pt x="73820" y="0"/>
                    <a:pt x="71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71;p56">
              <a:extLst>
                <a:ext uri="{FF2B5EF4-FFF2-40B4-BE49-F238E27FC236}">
                  <a16:creationId xmlns:a16="http://schemas.microsoft.com/office/drawing/2014/main" id="{B29D319E-1F05-4B44-ACF2-BA32F59C4443}"/>
                </a:ext>
              </a:extLst>
            </p:cNvPr>
            <p:cNvSpPr/>
            <p:nvPr/>
          </p:nvSpPr>
          <p:spPr>
            <a:xfrm>
              <a:off x="3099825" y="4473225"/>
              <a:ext cx="466450" cy="323600"/>
            </a:xfrm>
            <a:custGeom>
              <a:avLst/>
              <a:gdLst/>
              <a:ahLst/>
              <a:cxnLst/>
              <a:rect l="l" t="t" r="r" b="b"/>
              <a:pathLst>
                <a:path w="18658" h="12944" extrusionOk="0">
                  <a:moveTo>
                    <a:pt x="8236" y="1"/>
                  </a:moveTo>
                  <a:lnTo>
                    <a:pt x="0" y="10927"/>
                  </a:lnTo>
                  <a:cubicBezTo>
                    <a:pt x="2353" y="11599"/>
                    <a:pt x="4538" y="12271"/>
                    <a:pt x="6724" y="12944"/>
                  </a:cubicBezTo>
                  <a:lnTo>
                    <a:pt x="18658" y="7229"/>
                  </a:lnTo>
                  <a:lnTo>
                    <a:pt x="82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072;p56">
              <a:extLst>
                <a:ext uri="{FF2B5EF4-FFF2-40B4-BE49-F238E27FC236}">
                  <a16:creationId xmlns:a16="http://schemas.microsoft.com/office/drawing/2014/main" id="{BB1645A3-AD35-4E38-BF74-E85833765FFC}"/>
                </a:ext>
              </a:extLst>
            </p:cNvPr>
            <p:cNvSpPr/>
            <p:nvPr/>
          </p:nvSpPr>
          <p:spPr>
            <a:xfrm>
              <a:off x="3515825" y="4149675"/>
              <a:ext cx="50450" cy="37825"/>
            </a:xfrm>
            <a:custGeom>
              <a:avLst/>
              <a:gdLst/>
              <a:ahLst/>
              <a:cxnLst/>
              <a:rect l="l" t="t" r="r" b="b"/>
              <a:pathLst>
                <a:path w="2018" h="1513" extrusionOk="0">
                  <a:moveTo>
                    <a:pt x="1177" y="0"/>
                  </a:moveTo>
                  <a:lnTo>
                    <a:pt x="1" y="1513"/>
                  </a:lnTo>
                  <a:lnTo>
                    <a:pt x="2018" y="1177"/>
                  </a:lnTo>
                  <a:lnTo>
                    <a:pt x="11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73;p56">
              <a:extLst>
                <a:ext uri="{FF2B5EF4-FFF2-40B4-BE49-F238E27FC236}">
                  <a16:creationId xmlns:a16="http://schemas.microsoft.com/office/drawing/2014/main" id="{FE7740E9-5D75-4637-8904-EF313BCA2B3E}"/>
                </a:ext>
              </a:extLst>
            </p:cNvPr>
            <p:cNvSpPr/>
            <p:nvPr/>
          </p:nvSpPr>
          <p:spPr>
            <a:xfrm>
              <a:off x="1691564" y="1527764"/>
              <a:ext cx="2710994" cy="2139151"/>
            </a:xfrm>
            <a:custGeom>
              <a:avLst/>
              <a:gdLst/>
              <a:ahLst/>
              <a:cxnLst/>
              <a:rect l="l" t="t" r="r" b="b"/>
              <a:pathLst>
                <a:path w="98501" h="79338" extrusionOk="0">
                  <a:moveTo>
                    <a:pt x="14625" y="0"/>
                  </a:moveTo>
                  <a:cubicBezTo>
                    <a:pt x="9246" y="2353"/>
                    <a:pt x="4203" y="5715"/>
                    <a:pt x="1" y="10085"/>
                  </a:cubicBezTo>
                  <a:lnTo>
                    <a:pt x="90432" y="79338"/>
                  </a:lnTo>
                  <a:lnTo>
                    <a:pt x="90432" y="61520"/>
                  </a:lnTo>
                  <a:lnTo>
                    <a:pt x="98501" y="69084"/>
                  </a:lnTo>
                  <a:cubicBezTo>
                    <a:pt x="72111" y="40509"/>
                    <a:pt x="43536" y="5211"/>
                    <a:pt x="14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74;p56">
              <a:extLst>
                <a:ext uri="{FF2B5EF4-FFF2-40B4-BE49-F238E27FC236}">
                  <a16:creationId xmlns:a16="http://schemas.microsoft.com/office/drawing/2014/main" id="{CD92E0C4-B2F4-48E1-A031-94A73C04EEB2}"/>
                </a:ext>
              </a:extLst>
            </p:cNvPr>
            <p:cNvSpPr/>
            <p:nvPr/>
          </p:nvSpPr>
          <p:spPr>
            <a:xfrm>
              <a:off x="4217600" y="325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8B3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75;p56">
              <a:extLst>
                <a:ext uri="{FF2B5EF4-FFF2-40B4-BE49-F238E27FC236}">
                  <a16:creationId xmlns:a16="http://schemas.microsoft.com/office/drawing/2014/main" id="{D9F8386C-7D8F-4CB9-A9B8-97EF377FBCB6}"/>
                </a:ext>
              </a:extLst>
            </p:cNvPr>
            <p:cNvSpPr/>
            <p:nvPr/>
          </p:nvSpPr>
          <p:spPr>
            <a:xfrm>
              <a:off x="3040975" y="3065500"/>
              <a:ext cx="3206325" cy="1928900"/>
            </a:xfrm>
            <a:custGeom>
              <a:avLst/>
              <a:gdLst/>
              <a:ahLst/>
              <a:cxnLst/>
              <a:rect l="l" t="t" r="r" b="b"/>
              <a:pathLst>
                <a:path w="128253" h="77156" extrusionOk="0">
                  <a:moveTo>
                    <a:pt x="38997" y="0"/>
                  </a:moveTo>
                  <a:lnTo>
                    <a:pt x="38997" y="18322"/>
                  </a:lnTo>
                  <a:lnTo>
                    <a:pt x="25718" y="14624"/>
                  </a:lnTo>
                  <a:lnTo>
                    <a:pt x="28744" y="29248"/>
                  </a:lnTo>
                  <a:lnTo>
                    <a:pt x="12607" y="29248"/>
                  </a:lnTo>
                  <a:lnTo>
                    <a:pt x="20340" y="43367"/>
                  </a:lnTo>
                  <a:lnTo>
                    <a:pt x="21012" y="44544"/>
                  </a:lnTo>
                  <a:lnTo>
                    <a:pt x="18995" y="45048"/>
                  </a:lnTo>
                  <a:lnTo>
                    <a:pt x="1" y="48914"/>
                  </a:lnTo>
                  <a:lnTo>
                    <a:pt x="10590" y="56310"/>
                  </a:lnTo>
                  <a:lnTo>
                    <a:pt x="21012" y="63706"/>
                  </a:lnTo>
                  <a:lnTo>
                    <a:pt x="9078" y="69253"/>
                  </a:lnTo>
                  <a:cubicBezTo>
                    <a:pt x="27206" y="74432"/>
                    <a:pt x="44250" y="77155"/>
                    <a:pt x="59631" y="77155"/>
                  </a:cubicBezTo>
                  <a:cubicBezTo>
                    <a:pt x="91169" y="77155"/>
                    <a:pt x="115711" y="65706"/>
                    <a:pt x="128252" y="40510"/>
                  </a:cubicBezTo>
                  <a:lnTo>
                    <a:pt x="128252" y="40510"/>
                  </a:lnTo>
                  <a:cubicBezTo>
                    <a:pt x="128252" y="40510"/>
                    <a:pt x="121474" y="45673"/>
                    <a:pt x="107318" y="45673"/>
                  </a:cubicBezTo>
                  <a:cubicBezTo>
                    <a:pt x="103779" y="45673"/>
                    <a:pt x="99778" y="45351"/>
                    <a:pt x="95307" y="44544"/>
                  </a:cubicBezTo>
                  <a:cubicBezTo>
                    <a:pt x="87911" y="43199"/>
                    <a:pt x="80179" y="38661"/>
                    <a:pt x="72111" y="32105"/>
                  </a:cubicBezTo>
                  <a:cubicBezTo>
                    <a:pt x="63202" y="24373"/>
                    <a:pt x="54798" y="16137"/>
                    <a:pt x="47066" y="7396"/>
                  </a:cubicBezTo>
                  <a:lnTo>
                    <a:pt x="389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76;p56">
              <a:extLst>
                <a:ext uri="{FF2B5EF4-FFF2-40B4-BE49-F238E27FC236}">
                  <a16:creationId xmlns:a16="http://schemas.microsoft.com/office/drawing/2014/main" id="{00EDF520-CF6F-4B4A-BF76-C1073E010548}"/>
                </a:ext>
              </a:extLst>
            </p:cNvPr>
            <p:cNvSpPr/>
            <p:nvPr/>
          </p:nvSpPr>
          <p:spPr>
            <a:xfrm>
              <a:off x="5503475" y="1012625"/>
              <a:ext cx="920300" cy="1031750"/>
            </a:xfrm>
            <a:custGeom>
              <a:avLst/>
              <a:gdLst/>
              <a:ahLst/>
              <a:cxnLst/>
              <a:rect l="l" t="t" r="r" b="b"/>
              <a:pathLst>
                <a:path w="36812" h="41270" extrusionOk="0">
                  <a:moveTo>
                    <a:pt x="28477" y="1"/>
                  </a:moveTo>
                  <a:cubicBezTo>
                    <a:pt x="27923" y="1"/>
                    <a:pt x="27359" y="186"/>
                    <a:pt x="26895" y="593"/>
                  </a:cubicBezTo>
                  <a:lnTo>
                    <a:pt x="1" y="15721"/>
                  </a:lnTo>
                  <a:cubicBezTo>
                    <a:pt x="11262" y="21604"/>
                    <a:pt x="27231" y="33034"/>
                    <a:pt x="32105" y="41270"/>
                  </a:cubicBezTo>
                  <a:cubicBezTo>
                    <a:pt x="36812" y="29336"/>
                    <a:pt x="32946" y="10006"/>
                    <a:pt x="30761" y="1769"/>
                  </a:cubicBezTo>
                  <a:cubicBezTo>
                    <a:pt x="30541" y="669"/>
                    <a:pt x="29528" y="1"/>
                    <a:pt x="28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77;p56">
              <a:extLst>
                <a:ext uri="{FF2B5EF4-FFF2-40B4-BE49-F238E27FC236}">
                  <a16:creationId xmlns:a16="http://schemas.microsoft.com/office/drawing/2014/main" id="{CA271363-A21A-4968-AA1B-6F771762E2F3}"/>
                </a:ext>
              </a:extLst>
            </p:cNvPr>
            <p:cNvSpPr/>
            <p:nvPr/>
          </p:nvSpPr>
          <p:spPr>
            <a:xfrm>
              <a:off x="5503475" y="1011700"/>
              <a:ext cx="743825" cy="604050"/>
            </a:xfrm>
            <a:custGeom>
              <a:avLst/>
              <a:gdLst/>
              <a:ahLst/>
              <a:cxnLst/>
              <a:rect l="l" t="t" r="r" b="b"/>
              <a:pathLst>
                <a:path w="29753" h="24162" extrusionOk="0">
                  <a:moveTo>
                    <a:pt x="28522" y="0"/>
                  </a:moveTo>
                  <a:cubicBezTo>
                    <a:pt x="27894" y="0"/>
                    <a:pt x="27302" y="223"/>
                    <a:pt x="26895" y="630"/>
                  </a:cubicBezTo>
                  <a:lnTo>
                    <a:pt x="1" y="15758"/>
                  </a:lnTo>
                  <a:cubicBezTo>
                    <a:pt x="4875" y="18279"/>
                    <a:pt x="9414" y="21136"/>
                    <a:pt x="13784" y="24162"/>
                  </a:cubicBezTo>
                  <a:cubicBezTo>
                    <a:pt x="16977" y="14917"/>
                    <a:pt x="21684" y="6513"/>
                    <a:pt x="29752" y="293"/>
                  </a:cubicBezTo>
                  <a:cubicBezTo>
                    <a:pt x="29354" y="95"/>
                    <a:pt x="28930" y="0"/>
                    <a:pt x="285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78;p56">
              <a:extLst>
                <a:ext uri="{FF2B5EF4-FFF2-40B4-BE49-F238E27FC236}">
                  <a16:creationId xmlns:a16="http://schemas.microsoft.com/office/drawing/2014/main" id="{23E0966D-5087-4DBC-854A-B51D1117E76C}"/>
                </a:ext>
              </a:extLst>
            </p:cNvPr>
            <p:cNvSpPr/>
            <p:nvPr/>
          </p:nvSpPr>
          <p:spPr>
            <a:xfrm>
              <a:off x="2120700" y="1404825"/>
              <a:ext cx="3197900" cy="2543150"/>
            </a:xfrm>
            <a:custGeom>
              <a:avLst/>
              <a:gdLst/>
              <a:ahLst/>
              <a:cxnLst/>
              <a:rect l="l" t="t" r="r" b="b"/>
              <a:pathLst>
                <a:path w="127916" h="101726" extrusionOk="0">
                  <a:moveTo>
                    <a:pt x="24683" y="0"/>
                  </a:moveTo>
                  <a:cubicBezTo>
                    <a:pt x="23779" y="0"/>
                    <a:pt x="22891" y="11"/>
                    <a:pt x="22020" y="33"/>
                  </a:cubicBezTo>
                  <a:cubicBezTo>
                    <a:pt x="14456" y="201"/>
                    <a:pt x="6892" y="1882"/>
                    <a:pt x="1" y="4907"/>
                  </a:cubicBezTo>
                  <a:cubicBezTo>
                    <a:pt x="28912" y="10118"/>
                    <a:pt x="57487" y="45416"/>
                    <a:pt x="83877" y="73991"/>
                  </a:cubicBezTo>
                  <a:cubicBezTo>
                    <a:pt x="91609" y="82732"/>
                    <a:pt x="100013" y="90968"/>
                    <a:pt x="108922" y="98532"/>
                  </a:cubicBezTo>
                  <a:lnTo>
                    <a:pt x="127916" y="101726"/>
                  </a:lnTo>
                  <a:cubicBezTo>
                    <a:pt x="107241" y="88111"/>
                    <a:pt x="69757" y="56678"/>
                    <a:pt x="68581" y="45080"/>
                  </a:cubicBezTo>
                  <a:cubicBezTo>
                    <a:pt x="70598" y="33650"/>
                    <a:pt x="75304" y="22893"/>
                    <a:pt x="82364" y="13648"/>
                  </a:cubicBezTo>
                  <a:cubicBezTo>
                    <a:pt x="83204" y="12303"/>
                    <a:pt x="84381" y="11126"/>
                    <a:pt x="85389" y="9950"/>
                  </a:cubicBezTo>
                  <a:lnTo>
                    <a:pt x="90600" y="7597"/>
                  </a:lnTo>
                  <a:cubicBezTo>
                    <a:pt x="90600" y="7597"/>
                    <a:pt x="83372" y="7260"/>
                    <a:pt x="81523" y="6924"/>
                  </a:cubicBezTo>
                  <a:cubicBezTo>
                    <a:pt x="72356" y="5155"/>
                    <a:pt x="44722" y="0"/>
                    <a:pt x="246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79;p56">
              <a:extLst>
                <a:ext uri="{FF2B5EF4-FFF2-40B4-BE49-F238E27FC236}">
                  <a16:creationId xmlns:a16="http://schemas.microsoft.com/office/drawing/2014/main" id="{C2FEC6E9-87CC-4CD9-A11A-F129428EF51A}"/>
                </a:ext>
              </a:extLst>
            </p:cNvPr>
            <p:cNvSpPr/>
            <p:nvPr/>
          </p:nvSpPr>
          <p:spPr>
            <a:xfrm>
              <a:off x="5835450" y="2355325"/>
              <a:ext cx="1340525" cy="1466600"/>
            </a:xfrm>
            <a:custGeom>
              <a:avLst/>
              <a:gdLst/>
              <a:ahLst/>
              <a:cxnLst/>
              <a:rect l="l" t="t" r="r" b="b"/>
              <a:pathLst>
                <a:path w="53621" h="58664" extrusionOk="0">
                  <a:moveTo>
                    <a:pt x="25214" y="0"/>
                  </a:moveTo>
                  <a:lnTo>
                    <a:pt x="25214" y="0"/>
                  </a:lnTo>
                  <a:cubicBezTo>
                    <a:pt x="28576" y="8069"/>
                    <a:pt x="28744" y="17145"/>
                    <a:pt x="25718" y="25214"/>
                  </a:cubicBezTo>
                  <a:cubicBezTo>
                    <a:pt x="20339" y="38829"/>
                    <a:pt x="1" y="58663"/>
                    <a:pt x="1" y="58663"/>
                  </a:cubicBezTo>
                  <a:cubicBezTo>
                    <a:pt x="1" y="58663"/>
                    <a:pt x="15633" y="55638"/>
                    <a:pt x="25718" y="47569"/>
                  </a:cubicBezTo>
                  <a:cubicBezTo>
                    <a:pt x="37652" y="37988"/>
                    <a:pt x="53621" y="7060"/>
                    <a:pt x="25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80;p56">
              <a:extLst>
                <a:ext uri="{FF2B5EF4-FFF2-40B4-BE49-F238E27FC236}">
                  <a16:creationId xmlns:a16="http://schemas.microsoft.com/office/drawing/2014/main" id="{A4DB52BB-EA33-40E7-B2C6-428A015B2746}"/>
                </a:ext>
              </a:extLst>
            </p:cNvPr>
            <p:cNvSpPr/>
            <p:nvPr/>
          </p:nvSpPr>
          <p:spPr>
            <a:xfrm>
              <a:off x="4402500" y="695650"/>
              <a:ext cx="865675" cy="869675"/>
            </a:xfrm>
            <a:custGeom>
              <a:avLst/>
              <a:gdLst/>
              <a:ahLst/>
              <a:cxnLst/>
              <a:rect l="l" t="t" r="r" b="b"/>
              <a:pathLst>
                <a:path w="34627" h="34787" extrusionOk="0">
                  <a:moveTo>
                    <a:pt x="12655" y="0"/>
                  </a:moveTo>
                  <a:cubicBezTo>
                    <a:pt x="9354" y="0"/>
                    <a:pt x="4122" y="14902"/>
                    <a:pt x="1177" y="28232"/>
                  </a:cubicBezTo>
                  <a:cubicBezTo>
                    <a:pt x="841" y="30585"/>
                    <a:pt x="337" y="32770"/>
                    <a:pt x="0" y="34787"/>
                  </a:cubicBezTo>
                  <a:cubicBezTo>
                    <a:pt x="1345" y="33946"/>
                    <a:pt x="2690" y="33106"/>
                    <a:pt x="4203" y="32266"/>
                  </a:cubicBezTo>
                  <a:cubicBezTo>
                    <a:pt x="13952" y="28063"/>
                    <a:pt x="24205" y="25206"/>
                    <a:pt x="34627" y="23861"/>
                  </a:cubicBezTo>
                  <a:cubicBezTo>
                    <a:pt x="31265" y="14280"/>
                    <a:pt x="16305" y="2850"/>
                    <a:pt x="13448" y="329"/>
                  </a:cubicBezTo>
                  <a:cubicBezTo>
                    <a:pt x="13199" y="106"/>
                    <a:pt x="12934" y="0"/>
                    <a:pt x="12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81;p56">
              <a:extLst>
                <a:ext uri="{FF2B5EF4-FFF2-40B4-BE49-F238E27FC236}">
                  <a16:creationId xmlns:a16="http://schemas.microsoft.com/office/drawing/2014/main" id="{8526176E-BB3B-4EEF-8AB0-C43F0EF1924E}"/>
                </a:ext>
              </a:extLst>
            </p:cNvPr>
            <p:cNvSpPr/>
            <p:nvPr/>
          </p:nvSpPr>
          <p:spPr>
            <a:xfrm>
              <a:off x="4696650" y="697550"/>
              <a:ext cx="567325" cy="699700"/>
            </a:xfrm>
            <a:custGeom>
              <a:avLst/>
              <a:gdLst/>
              <a:ahLst/>
              <a:cxnLst/>
              <a:rect l="l" t="t" r="r" b="b"/>
              <a:pathLst>
                <a:path w="22693" h="27988" extrusionOk="0">
                  <a:moveTo>
                    <a:pt x="841" y="1"/>
                  </a:moveTo>
                  <a:cubicBezTo>
                    <a:pt x="547" y="1"/>
                    <a:pt x="253" y="85"/>
                    <a:pt x="1" y="253"/>
                  </a:cubicBezTo>
                  <a:cubicBezTo>
                    <a:pt x="1" y="421"/>
                    <a:pt x="1" y="589"/>
                    <a:pt x="169" y="589"/>
                  </a:cubicBezTo>
                  <a:cubicBezTo>
                    <a:pt x="2690" y="9498"/>
                    <a:pt x="4035" y="18743"/>
                    <a:pt x="3867" y="27987"/>
                  </a:cubicBezTo>
                  <a:cubicBezTo>
                    <a:pt x="9918" y="25970"/>
                    <a:pt x="16305" y="24626"/>
                    <a:pt x="22693" y="23953"/>
                  </a:cubicBezTo>
                  <a:cubicBezTo>
                    <a:pt x="19499" y="14204"/>
                    <a:pt x="4539" y="2774"/>
                    <a:pt x="1682" y="253"/>
                  </a:cubicBezTo>
                  <a:cubicBezTo>
                    <a:pt x="1429" y="85"/>
                    <a:pt x="1135" y="1"/>
                    <a:pt x="8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82;p56">
              <a:extLst>
                <a:ext uri="{FF2B5EF4-FFF2-40B4-BE49-F238E27FC236}">
                  <a16:creationId xmlns:a16="http://schemas.microsoft.com/office/drawing/2014/main" id="{20378717-9914-47B6-A40E-9F973C841146}"/>
                </a:ext>
              </a:extLst>
            </p:cNvPr>
            <p:cNvSpPr/>
            <p:nvPr/>
          </p:nvSpPr>
          <p:spPr>
            <a:xfrm>
              <a:off x="3831000" y="1287000"/>
              <a:ext cx="2630600" cy="2725475"/>
            </a:xfrm>
            <a:custGeom>
              <a:avLst/>
              <a:gdLst/>
              <a:ahLst/>
              <a:cxnLst/>
              <a:rect l="l" t="t" r="r" b="b"/>
              <a:pathLst>
                <a:path w="105224" h="109019" extrusionOk="0">
                  <a:moveTo>
                    <a:pt x="52576" y="0"/>
                  </a:moveTo>
                  <a:cubicBezTo>
                    <a:pt x="51917" y="0"/>
                    <a:pt x="51256" y="13"/>
                    <a:pt x="50595" y="39"/>
                  </a:cubicBezTo>
                  <a:cubicBezTo>
                    <a:pt x="45048" y="39"/>
                    <a:pt x="39669" y="1048"/>
                    <a:pt x="34627" y="3065"/>
                  </a:cubicBezTo>
                  <a:cubicBezTo>
                    <a:pt x="27903" y="5418"/>
                    <a:pt x="22020" y="9452"/>
                    <a:pt x="17145" y="14663"/>
                  </a:cubicBezTo>
                  <a:cubicBezTo>
                    <a:pt x="15969" y="15839"/>
                    <a:pt x="14960" y="17016"/>
                    <a:pt x="13952" y="18361"/>
                  </a:cubicBezTo>
                  <a:cubicBezTo>
                    <a:pt x="6892" y="27606"/>
                    <a:pt x="2186" y="38363"/>
                    <a:pt x="0" y="49793"/>
                  </a:cubicBezTo>
                  <a:cubicBezTo>
                    <a:pt x="0" y="49793"/>
                    <a:pt x="13279" y="40716"/>
                    <a:pt x="26726" y="38027"/>
                  </a:cubicBezTo>
                  <a:cubicBezTo>
                    <a:pt x="28712" y="37512"/>
                    <a:pt x="30730" y="37255"/>
                    <a:pt x="32751" y="37255"/>
                  </a:cubicBezTo>
                  <a:cubicBezTo>
                    <a:pt x="35351" y="37255"/>
                    <a:pt x="37957" y="37680"/>
                    <a:pt x="40510" y="38531"/>
                  </a:cubicBezTo>
                  <a:cubicBezTo>
                    <a:pt x="44544" y="39876"/>
                    <a:pt x="47906" y="45423"/>
                    <a:pt x="50931" y="52819"/>
                  </a:cubicBezTo>
                  <a:cubicBezTo>
                    <a:pt x="57150" y="69291"/>
                    <a:pt x="61016" y="94841"/>
                    <a:pt x="62697" y="107784"/>
                  </a:cubicBezTo>
                  <a:cubicBezTo>
                    <a:pt x="64580" y="108607"/>
                    <a:pt x="66627" y="109019"/>
                    <a:pt x="68724" y="109019"/>
                  </a:cubicBezTo>
                  <a:cubicBezTo>
                    <a:pt x="69623" y="109019"/>
                    <a:pt x="70530" y="108943"/>
                    <a:pt x="71438" y="108792"/>
                  </a:cubicBezTo>
                  <a:cubicBezTo>
                    <a:pt x="73455" y="108120"/>
                    <a:pt x="75472" y="106775"/>
                    <a:pt x="76985" y="105094"/>
                  </a:cubicBezTo>
                  <a:cubicBezTo>
                    <a:pt x="74127" y="92488"/>
                    <a:pt x="76649" y="70804"/>
                    <a:pt x="80851" y="54668"/>
                  </a:cubicBezTo>
                  <a:cubicBezTo>
                    <a:pt x="83540" y="43238"/>
                    <a:pt x="87070" y="34497"/>
                    <a:pt x="90096" y="33657"/>
                  </a:cubicBezTo>
                  <a:cubicBezTo>
                    <a:pt x="90465" y="33534"/>
                    <a:pt x="90863" y="33475"/>
                    <a:pt x="91284" y="33475"/>
                  </a:cubicBezTo>
                  <a:cubicBezTo>
                    <a:pt x="94887" y="33475"/>
                    <a:pt x="100258" y="37767"/>
                    <a:pt x="105224" y="42733"/>
                  </a:cubicBezTo>
                  <a:cubicBezTo>
                    <a:pt x="103543" y="37859"/>
                    <a:pt x="101526" y="33321"/>
                    <a:pt x="99004" y="29118"/>
                  </a:cubicBezTo>
                  <a:cubicBezTo>
                    <a:pt x="93458" y="19033"/>
                    <a:pt x="85221" y="10965"/>
                    <a:pt x="75304" y="5418"/>
                  </a:cubicBezTo>
                  <a:cubicBezTo>
                    <a:pt x="68168" y="1850"/>
                    <a:pt x="60460" y="0"/>
                    <a:pt x="525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83;p56">
              <a:extLst>
                <a:ext uri="{FF2B5EF4-FFF2-40B4-BE49-F238E27FC236}">
                  <a16:creationId xmlns:a16="http://schemas.microsoft.com/office/drawing/2014/main" id="{7E1778B9-71F1-4D33-904C-567C32A9F14C}"/>
                </a:ext>
              </a:extLst>
            </p:cNvPr>
            <p:cNvSpPr/>
            <p:nvPr/>
          </p:nvSpPr>
          <p:spPr>
            <a:xfrm>
              <a:off x="5318575" y="3786600"/>
              <a:ext cx="516900" cy="289075"/>
            </a:xfrm>
            <a:custGeom>
              <a:avLst/>
              <a:gdLst/>
              <a:ahLst/>
              <a:cxnLst/>
              <a:rect l="l" t="t" r="r" b="b"/>
              <a:pathLst>
                <a:path w="20676" h="11563" extrusionOk="0">
                  <a:moveTo>
                    <a:pt x="14201" y="0"/>
                  </a:moveTo>
                  <a:cubicBezTo>
                    <a:pt x="6025" y="0"/>
                    <a:pt x="1" y="6455"/>
                    <a:pt x="1" y="6455"/>
                  </a:cubicBezTo>
                  <a:cubicBezTo>
                    <a:pt x="1" y="6455"/>
                    <a:pt x="3026" y="10489"/>
                    <a:pt x="11767" y="11497"/>
                  </a:cubicBezTo>
                  <a:cubicBezTo>
                    <a:pt x="12147" y="11541"/>
                    <a:pt x="12511" y="11562"/>
                    <a:pt x="12859" y="11562"/>
                  </a:cubicBezTo>
                  <a:cubicBezTo>
                    <a:pt x="20522" y="11562"/>
                    <a:pt x="20676" y="1412"/>
                    <a:pt x="20676" y="1412"/>
                  </a:cubicBezTo>
                  <a:cubicBezTo>
                    <a:pt x="18423" y="404"/>
                    <a:pt x="16245" y="0"/>
                    <a:pt x="14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84;p56">
              <a:extLst>
                <a:ext uri="{FF2B5EF4-FFF2-40B4-BE49-F238E27FC236}">
                  <a16:creationId xmlns:a16="http://schemas.microsoft.com/office/drawing/2014/main" id="{570B689C-CA0F-4D52-8CAA-1929710213FA}"/>
                </a:ext>
              </a:extLst>
            </p:cNvPr>
            <p:cNvSpPr/>
            <p:nvPr/>
          </p:nvSpPr>
          <p:spPr>
            <a:xfrm>
              <a:off x="5999325" y="2776600"/>
              <a:ext cx="264775" cy="142175"/>
            </a:xfrm>
            <a:custGeom>
              <a:avLst/>
              <a:gdLst/>
              <a:ahLst/>
              <a:cxnLst/>
              <a:rect l="l" t="t" r="r" b="b"/>
              <a:pathLst>
                <a:path w="10591" h="5687" extrusionOk="0">
                  <a:moveTo>
                    <a:pt x="3027" y="1135"/>
                  </a:moveTo>
                  <a:cubicBezTo>
                    <a:pt x="3027" y="1219"/>
                    <a:pt x="3069" y="1303"/>
                    <a:pt x="3111" y="1387"/>
                  </a:cubicBezTo>
                  <a:lnTo>
                    <a:pt x="3111" y="1387"/>
                  </a:lnTo>
                  <a:lnTo>
                    <a:pt x="3027" y="1303"/>
                  </a:lnTo>
                  <a:lnTo>
                    <a:pt x="3027" y="1303"/>
                  </a:lnTo>
                  <a:cubicBezTo>
                    <a:pt x="3052" y="1328"/>
                    <a:pt x="3066" y="1338"/>
                    <a:pt x="3072" y="1338"/>
                  </a:cubicBezTo>
                  <a:cubicBezTo>
                    <a:pt x="3085" y="1338"/>
                    <a:pt x="3056" y="1284"/>
                    <a:pt x="3027" y="1240"/>
                  </a:cubicBezTo>
                  <a:lnTo>
                    <a:pt x="3027" y="1240"/>
                  </a:lnTo>
                  <a:cubicBezTo>
                    <a:pt x="3027" y="1258"/>
                    <a:pt x="3027" y="1279"/>
                    <a:pt x="3027" y="1303"/>
                  </a:cubicBezTo>
                  <a:cubicBezTo>
                    <a:pt x="2983" y="1215"/>
                    <a:pt x="2973" y="1185"/>
                    <a:pt x="2980" y="1185"/>
                  </a:cubicBezTo>
                  <a:lnTo>
                    <a:pt x="2980" y="1185"/>
                  </a:lnTo>
                  <a:cubicBezTo>
                    <a:pt x="2986" y="1185"/>
                    <a:pt x="3007" y="1210"/>
                    <a:pt x="3027" y="1240"/>
                  </a:cubicBezTo>
                  <a:lnTo>
                    <a:pt x="3027" y="1240"/>
                  </a:lnTo>
                  <a:cubicBezTo>
                    <a:pt x="3027" y="1135"/>
                    <a:pt x="3027" y="1135"/>
                    <a:pt x="3027" y="1135"/>
                  </a:cubicBezTo>
                  <a:close/>
                  <a:moveTo>
                    <a:pt x="1" y="1471"/>
                  </a:moveTo>
                  <a:lnTo>
                    <a:pt x="1" y="1639"/>
                  </a:lnTo>
                  <a:cubicBezTo>
                    <a:pt x="1" y="1591"/>
                    <a:pt x="3" y="1544"/>
                    <a:pt x="6" y="1498"/>
                  </a:cubicBezTo>
                  <a:lnTo>
                    <a:pt x="6" y="1498"/>
                  </a:lnTo>
                  <a:cubicBezTo>
                    <a:pt x="4" y="1489"/>
                    <a:pt x="2" y="1480"/>
                    <a:pt x="1" y="1471"/>
                  </a:cubicBezTo>
                  <a:close/>
                  <a:moveTo>
                    <a:pt x="1598" y="0"/>
                  </a:moveTo>
                  <a:cubicBezTo>
                    <a:pt x="835" y="0"/>
                    <a:pt x="71" y="500"/>
                    <a:pt x="6" y="1498"/>
                  </a:cubicBezTo>
                  <a:lnTo>
                    <a:pt x="6" y="1498"/>
                  </a:lnTo>
                  <a:cubicBezTo>
                    <a:pt x="178" y="2495"/>
                    <a:pt x="681" y="3326"/>
                    <a:pt x="1514" y="3992"/>
                  </a:cubicBezTo>
                  <a:cubicBezTo>
                    <a:pt x="2522" y="4833"/>
                    <a:pt x="3699" y="5505"/>
                    <a:pt x="5044" y="5673"/>
                  </a:cubicBezTo>
                  <a:cubicBezTo>
                    <a:pt x="5163" y="5682"/>
                    <a:pt x="5282" y="5686"/>
                    <a:pt x="5401" y="5686"/>
                  </a:cubicBezTo>
                  <a:cubicBezTo>
                    <a:pt x="7615" y="5686"/>
                    <a:pt x="9625" y="4218"/>
                    <a:pt x="10422" y="2143"/>
                  </a:cubicBezTo>
                  <a:cubicBezTo>
                    <a:pt x="10591" y="1303"/>
                    <a:pt x="10086" y="463"/>
                    <a:pt x="9246" y="294"/>
                  </a:cubicBezTo>
                  <a:cubicBezTo>
                    <a:pt x="9066" y="223"/>
                    <a:pt x="8887" y="189"/>
                    <a:pt x="8714" y="189"/>
                  </a:cubicBezTo>
                  <a:cubicBezTo>
                    <a:pt x="8077" y="189"/>
                    <a:pt x="7529" y="642"/>
                    <a:pt x="7397" y="1303"/>
                  </a:cubicBezTo>
                  <a:cubicBezTo>
                    <a:pt x="7449" y="1199"/>
                    <a:pt x="7469" y="1159"/>
                    <a:pt x="7471" y="1159"/>
                  </a:cubicBezTo>
                  <a:lnTo>
                    <a:pt x="7471" y="1159"/>
                  </a:lnTo>
                  <a:cubicBezTo>
                    <a:pt x="7477" y="1159"/>
                    <a:pt x="7397" y="1355"/>
                    <a:pt x="7397" y="1471"/>
                  </a:cubicBezTo>
                  <a:cubicBezTo>
                    <a:pt x="7397" y="1580"/>
                    <a:pt x="7327" y="1618"/>
                    <a:pt x="7277" y="1677"/>
                  </a:cubicBezTo>
                  <a:lnTo>
                    <a:pt x="7277" y="1677"/>
                  </a:lnTo>
                  <a:cubicBezTo>
                    <a:pt x="7278" y="1663"/>
                    <a:pt x="7273" y="1658"/>
                    <a:pt x="7266" y="1658"/>
                  </a:cubicBezTo>
                  <a:cubicBezTo>
                    <a:pt x="7229" y="1658"/>
                    <a:pt x="7117" y="1807"/>
                    <a:pt x="7229" y="1807"/>
                  </a:cubicBezTo>
                  <a:cubicBezTo>
                    <a:pt x="7229" y="1748"/>
                    <a:pt x="7250" y="1709"/>
                    <a:pt x="7277" y="1677"/>
                  </a:cubicBezTo>
                  <a:lnTo>
                    <a:pt x="7277" y="1677"/>
                  </a:lnTo>
                  <a:cubicBezTo>
                    <a:pt x="7276" y="1698"/>
                    <a:pt x="7263" y="1739"/>
                    <a:pt x="7229" y="1807"/>
                  </a:cubicBezTo>
                  <a:lnTo>
                    <a:pt x="6725" y="2143"/>
                  </a:lnTo>
                  <a:lnTo>
                    <a:pt x="6556" y="2312"/>
                  </a:lnTo>
                  <a:cubicBezTo>
                    <a:pt x="6388" y="2312"/>
                    <a:pt x="6220" y="2312"/>
                    <a:pt x="6052" y="2480"/>
                  </a:cubicBezTo>
                  <a:lnTo>
                    <a:pt x="4539" y="2480"/>
                  </a:lnTo>
                  <a:lnTo>
                    <a:pt x="3867" y="2143"/>
                  </a:lnTo>
                  <a:lnTo>
                    <a:pt x="3195" y="1471"/>
                  </a:lnTo>
                  <a:lnTo>
                    <a:pt x="3188" y="1464"/>
                  </a:lnTo>
                  <a:lnTo>
                    <a:pt x="3188" y="1464"/>
                  </a:lnTo>
                  <a:cubicBezTo>
                    <a:pt x="3107" y="488"/>
                    <a:pt x="235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85;p56">
              <a:extLst>
                <a:ext uri="{FF2B5EF4-FFF2-40B4-BE49-F238E27FC236}">
                  <a16:creationId xmlns:a16="http://schemas.microsoft.com/office/drawing/2014/main" id="{5E15F185-4FF8-4509-8A8C-486CCB0ED3DA}"/>
                </a:ext>
              </a:extLst>
            </p:cNvPr>
            <p:cNvSpPr/>
            <p:nvPr/>
          </p:nvSpPr>
          <p:spPr>
            <a:xfrm>
              <a:off x="4457975" y="2799700"/>
              <a:ext cx="268125" cy="153425"/>
            </a:xfrm>
            <a:custGeom>
              <a:avLst/>
              <a:gdLst/>
              <a:ahLst/>
              <a:cxnLst/>
              <a:rect l="l" t="t" r="r" b="b"/>
              <a:pathLst>
                <a:path w="10725" h="6137" extrusionOk="0">
                  <a:moveTo>
                    <a:pt x="9131" y="1"/>
                  </a:moveTo>
                  <a:cubicBezTo>
                    <a:pt x="8446" y="1"/>
                    <a:pt x="7839" y="351"/>
                    <a:pt x="7699" y="1051"/>
                  </a:cubicBezTo>
                  <a:cubicBezTo>
                    <a:pt x="7699" y="1219"/>
                    <a:pt x="7699" y="1388"/>
                    <a:pt x="7699" y="1556"/>
                  </a:cubicBezTo>
                  <a:cubicBezTo>
                    <a:pt x="7531" y="1724"/>
                    <a:pt x="7531" y="1724"/>
                    <a:pt x="7531" y="1892"/>
                  </a:cubicBezTo>
                  <a:lnTo>
                    <a:pt x="7362" y="2060"/>
                  </a:lnTo>
                  <a:cubicBezTo>
                    <a:pt x="7362" y="2060"/>
                    <a:pt x="7255" y="2275"/>
                    <a:pt x="7298" y="2275"/>
                  </a:cubicBezTo>
                  <a:cubicBezTo>
                    <a:pt x="7309" y="2275"/>
                    <a:pt x="7329" y="2262"/>
                    <a:pt x="7362" y="2228"/>
                  </a:cubicBezTo>
                  <a:lnTo>
                    <a:pt x="7362" y="2228"/>
                  </a:lnTo>
                  <a:lnTo>
                    <a:pt x="7194" y="2396"/>
                  </a:lnTo>
                  <a:lnTo>
                    <a:pt x="7026" y="2564"/>
                  </a:lnTo>
                  <a:cubicBezTo>
                    <a:pt x="7062" y="2529"/>
                    <a:pt x="7067" y="2516"/>
                    <a:pt x="7057" y="2516"/>
                  </a:cubicBezTo>
                  <a:cubicBezTo>
                    <a:pt x="7029" y="2516"/>
                    <a:pt x="6883" y="2613"/>
                    <a:pt x="6911" y="2613"/>
                  </a:cubicBezTo>
                  <a:cubicBezTo>
                    <a:pt x="6922" y="2613"/>
                    <a:pt x="6955" y="2600"/>
                    <a:pt x="7026" y="2564"/>
                  </a:cubicBezTo>
                  <a:lnTo>
                    <a:pt x="7026" y="2564"/>
                  </a:lnTo>
                  <a:lnTo>
                    <a:pt x="6522" y="2900"/>
                  </a:lnTo>
                  <a:lnTo>
                    <a:pt x="4841" y="2900"/>
                  </a:lnTo>
                  <a:cubicBezTo>
                    <a:pt x="4673" y="2732"/>
                    <a:pt x="4337" y="2732"/>
                    <a:pt x="4337" y="2564"/>
                  </a:cubicBezTo>
                  <a:lnTo>
                    <a:pt x="3496" y="2060"/>
                  </a:lnTo>
                  <a:cubicBezTo>
                    <a:pt x="3496" y="2060"/>
                    <a:pt x="3496" y="1892"/>
                    <a:pt x="3328" y="1892"/>
                  </a:cubicBezTo>
                  <a:lnTo>
                    <a:pt x="3160" y="1724"/>
                  </a:lnTo>
                  <a:lnTo>
                    <a:pt x="3160" y="1724"/>
                  </a:lnTo>
                  <a:lnTo>
                    <a:pt x="3328" y="2060"/>
                  </a:lnTo>
                  <a:cubicBezTo>
                    <a:pt x="3328" y="2145"/>
                    <a:pt x="3339" y="2209"/>
                    <a:pt x="3353" y="2254"/>
                  </a:cubicBezTo>
                  <a:lnTo>
                    <a:pt x="3353" y="2254"/>
                  </a:lnTo>
                  <a:cubicBezTo>
                    <a:pt x="3345" y="2245"/>
                    <a:pt x="3337" y="2237"/>
                    <a:pt x="3328" y="2228"/>
                  </a:cubicBezTo>
                  <a:cubicBezTo>
                    <a:pt x="3127" y="1421"/>
                    <a:pt x="2522" y="1072"/>
                    <a:pt x="1900" y="1072"/>
                  </a:cubicBezTo>
                  <a:cubicBezTo>
                    <a:pt x="968" y="1072"/>
                    <a:pt x="0" y="1858"/>
                    <a:pt x="303" y="3068"/>
                  </a:cubicBezTo>
                  <a:cubicBezTo>
                    <a:pt x="471" y="4077"/>
                    <a:pt x="1479" y="4581"/>
                    <a:pt x="2320" y="5254"/>
                  </a:cubicBezTo>
                  <a:cubicBezTo>
                    <a:pt x="3295" y="5811"/>
                    <a:pt x="4269" y="6137"/>
                    <a:pt x="5244" y="6137"/>
                  </a:cubicBezTo>
                  <a:cubicBezTo>
                    <a:pt x="5446" y="6137"/>
                    <a:pt x="5648" y="6123"/>
                    <a:pt x="5850" y="6094"/>
                  </a:cubicBezTo>
                  <a:cubicBezTo>
                    <a:pt x="8203" y="5926"/>
                    <a:pt x="10220" y="4245"/>
                    <a:pt x="10724" y="1892"/>
                  </a:cubicBezTo>
                  <a:cubicBezTo>
                    <a:pt x="10724" y="1556"/>
                    <a:pt x="10724" y="1051"/>
                    <a:pt x="10556" y="715"/>
                  </a:cubicBezTo>
                  <a:cubicBezTo>
                    <a:pt x="10220" y="379"/>
                    <a:pt x="9884" y="211"/>
                    <a:pt x="9548" y="43"/>
                  </a:cubicBezTo>
                  <a:cubicBezTo>
                    <a:pt x="9408" y="15"/>
                    <a:pt x="9267" y="1"/>
                    <a:pt x="9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1086;p56">
            <a:extLst>
              <a:ext uri="{FF2B5EF4-FFF2-40B4-BE49-F238E27FC236}">
                <a16:creationId xmlns:a16="http://schemas.microsoft.com/office/drawing/2014/main" id="{4C9C9D65-BF8E-4394-8FB9-554BFA0BF8D5}"/>
              </a:ext>
            </a:extLst>
          </p:cNvPr>
          <p:cNvSpPr/>
          <p:nvPr/>
        </p:nvSpPr>
        <p:spPr>
          <a:xfrm rot="1093982">
            <a:off x="3750140" y="4157460"/>
            <a:ext cx="825813" cy="341411"/>
          </a:xfrm>
          <a:custGeom>
            <a:avLst/>
            <a:gdLst/>
            <a:ahLst/>
            <a:cxnLst/>
            <a:rect l="l" t="t" r="r" b="b"/>
            <a:pathLst>
              <a:path w="283159" h="125941" extrusionOk="0">
                <a:moveTo>
                  <a:pt x="140445" y="90830"/>
                </a:moveTo>
                <a:cubicBezTo>
                  <a:pt x="148764" y="96339"/>
                  <a:pt x="152113" y="102821"/>
                  <a:pt x="152221" y="108223"/>
                </a:cubicBezTo>
                <a:cubicBezTo>
                  <a:pt x="152221" y="112220"/>
                  <a:pt x="150492" y="114705"/>
                  <a:pt x="148656" y="115245"/>
                </a:cubicBezTo>
                <a:cubicBezTo>
                  <a:pt x="148238" y="115353"/>
                  <a:pt x="147831" y="115403"/>
                  <a:pt x="147435" y="115403"/>
                </a:cubicBezTo>
                <a:cubicBezTo>
                  <a:pt x="144247" y="115403"/>
                  <a:pt x="141791" y="112115"/>
                  <a:pt x="140445" y="108655"/>
                </a:cubicBezTo>
                <a:cubicBezTo>
                  <a:pt x="138392" y="102929"/>
                  <a:pt x="138392" y="96663"/>
                  <a:pt x="140445" y="90830"/>
                </a:cubicBezTo>
                <a:close/>
                <a:moveTo>
                  <a:pt x="281646" y="0"/>
                </a:moveTo>
                <a:cubicBezTo>
                  <a:pt x="281294" y="0"/>
                  <a:pt x="280943" y="135"/>
                  <a:pt x="280673" y="405"/>
                </a:cubicBezTo>
                <a:cubicBezTo>
                  <a:pt x="251720" y="29466"/>
                  <a:pt x="219202" y="42322"/>
                  <a:pt x="190573" y="53774"/>
                </a:cubicBezTo>
                <a:cubicBezTo>
                  <a:pt x="178797" y="58419"/>
                  <a:pt x="167778" y="62849"/>
                  <a:pt x="157947" y="68034"/>
                </a:cubicBezTo>
                <a:cubicBezTo>
                  <a:pt x="148007" y="73220"/>
                  <a:pt x="142174" y="80026"/>
                  <a:pt x="139041" y="86940"/>
                </a:cubicBezTo>
                <a:cubicBezTo>
                  <a:pt x="133099" y="83699"/>
                  <a:pt x="126725" y="81431"/>
                  <a:pt x="120135" y="79918"/>
                </a:cubicBezTo>
                <a:cubicBezTo>
                  <a:pt x="113746" y="78421"/>
                  <a:pt x="107048" y="77677"/>
                  <a:pt x="100130" y="77677"/>
                </a:cubicBezTo>
                <a:cubicBezTo>
                  <a:pt x="86576" y="77677"/>
                  <a:pt x="72174" y="80534"/>
                  <a:pt x="57583" y="86184"/>
                </a:cubicBezTo>
                <a:cubicBezTo>
                  <a:pt x="36300" y="94719"/>
                  <a:pt x="16962" y="107359"/>
                  <a:pt x="865" y="123564"/>
                </a:cubicBezTo>
                <a:cubicBezTo>
                  <a:pt x="1" y="124428"/>
                  <a:pt x="541" y="125941"/>
                  <a:pt x="1837" y="125941"/>
                </a:cubicBezTo>
                <a:cubicBezTo>
                  <a:pt x="2162" y="125941"/>
                  <a:pt x="2486" y="125832"/>
                  <a:pt x="2702" y="125616"/>
                </a:cubicBezTo>
                <a:cubicBezTo>
                  <a:pt x="31079" y="97239"/>
                  <a:pt x="68339" y="80507"/>
                  <a:pt x="100645" y="80507"/>
                </a:cubicBezTo>
                <a:cubicBezTo>
                  <a:pt x="107204" y="80507"/>
                  <a:pt x="113559" y="81197"/>
                  <a:pt x="119595" y="82619"/>
                </a:cubicBezTo>
                <a:cubicBezTo>
                  <a:pt x="126077" y="84023"/>
                  <a:pt x="132343" y="86292"/>
                  <a:pt x="138176" y="89533"/>
                </a:cubicBezTo>
                <a:cubicBezTo>
                  <a:pt x="135692" y="96015"/>
                  <a:pt x="135692" y="103145"/>
                  <a:pt x="137960" y="109735"/>
                </a:cubicBezTo>
                <a:cubicBezTo>
                  <a:pt x="140003" y="115028"/>
                  <a:pt x="143563" y="118087"/>
                  <a:pt x="147472" y="118087"/>
                </a:cubicBezTo>
                <a:cubicBezTo>
                  <a:pt x="148111" y="118087"/>
                  <a:pt x="148759" y="118005"/>
                  <a:pt x="149412" y="117838"/>
                </a:cubicBezTo>
                <a:cubicBezTo>
                  <a:pt x="152653" y="116974"/>
                  <a:pt x="154922" y="113084"/>
                  <a:pt x="154922" y="108223"/>
                </a:cubicBezTo>
                <a:cubicBezTo>
                  <a:pt x="154814" y="101849"/>
                  <a:pt x="150924" y="94503"/>
                  <a:pt x="141417" y="88345"/>
                </a:cubicBezTo>
                <a:cubicBezTo>
                  <a:pt x="144334" y="81863"/>
                  <a:pt x="149736" y="75381"/>
                  <a:pt x="159135" y="70411"/>
                </a:cubicBezTo>
                <a:cubicBezTo>
                  <a:pt x="168858" y="65334"/>
                  <a:pt x="179878" y="60904"/>
                  <a:pt x="191545" y="56259"/>
                </a:cubicBezTo>
                <a:cubicBezTo>
                  <a:pt x="220498" y="44807"/>
                  <a:pt x="253233" y="31735"/>
                  <a:pt x="282618" y="2350"/>
                </a:cubicBezTo>
                <a:cubicBezTo>
                  <a:pt x="283158" y="1810"/>
                  <a:pt x="283158" y="945"/>
                  <a:pt x="282618" y="405"/>
                </a:cubicBezTo>
                <a:cubicBezTo>
                  <a:pt x="282348" y="135"/>
                  <a:pt x="281997" y="0"/>
                  <a:pt x="281646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7;p56">
            <a:extLst>
              <a:ext uri="{FF2B5EF4-FFF2-40B4-BE49-F238E27FC236}">
                <a16:creationId xmlns:a16="http://schemas.microsoft.com/office/drawing/2014/main" id="{4C3C57F3-8340-4FE7-9821-73B67D0D11A8}"/>
              </a:ext>
            </a:extLst>
          </p:cNvPr>
          <p:cNvSpPr/>
          <p:nvPr/>
        </p:nvSpPr>
        <p:spPr>
          <a:xfrm rot="9752861">
            <a:off x="6133565" y="4161139"/>
            <a:ext cx="887213" cy="386545"/>
          </a:xfrm>
          <a:custGeom>
            <a:avLst/>
            <a:gdLst/>
            <a:ahLst/>
            <a:cxnLst/>
            <a:rect l="l" t="t" r="r" b="b"/>
            <a:pathLst>
              <a:path w="291601" h="169925" extrusionOk="0">
                <a:moveTo>
                  <a:pt x="10928" y="1"/>
                </a:moveTo>
                <a:cubicBezTo>
                  <a:pt x="10652" y="1"/>
                  <a:pt x="10372" y="164"/>
                  <a:pt x="10285" y="531"/>
                </a:cubicBezTo>
                <a:cubicBezTo>
                  <a:pt x="8319" y="11068"/>
                  <a:pt x="7059" y="21705"/>
                  <a:pt x="6555" y="32444"/>
                </a:cubicBezTo>
                <a:cubicBezTo>
                  <a:pt x="5496" y="55483"/>
                  <a:pt x="8672" y="71616"/>
                  <a:pt x="15932" y="80539"/>
                </a:cubicBezTo>
                <a:cubicBezTo>
                  <a:pt x="20116" y="85631"/>
                  <a:pt x="25712" y="88253"/>
                  <a:pt x="32518" y="88253"/>
                </a:cubicBezTo>
                <a:cubicBezTo>
                  <a:pt x="50516" y="88253"/>
                  <a:pt x="66951" y="77413"/>
                  <a:pt x="84344" y="65969"/>
                </a:cubicBezTo>
                <a:cubicBezTo>
                  <a:pt x="102479" y="54014"/>
                  <a:pt x="121209" y="41661"/>
                  <a:pt x="142621" y="41661"/>
                </a:cubicBezTo>
                <a:cubicBezTo>
                  <a:pt x="145317" y="41661"/>
                  <a:pt x="148056" y="41857"/>
                  <a:pt x="150841" y="42274"/>
                </a:cubicBezTo>
                <a:cubicBezTo>
                  <a:pt x="167932" y="44795"/>
                  <a:pt x="176704" y="66221"/>
                  <a:pt x="186837" y="90924"/>
                </a:cubicBezTo>
                <a:cubicBezTo>
                  <a:pt x="195004" y="110990"/>
                  <a:pt x="204331" y="133676"/>
                  <a:pt x="219808" y="149456"/>
                </a:cubicBezTo>
                <a:cubicBezTo>
                  <a:pt x="233269" y="163169"/>
                  <a:pt x="249805" y="169924"/>
                  <a:pt x="269971" y="169924"/>
                </a:cubicBezTo>
                <a:cubicBezTo>
                  <a:pt x="276979" y="169924"/>
                  <a:pt x="283936" y="169218"/>
                  <a:pt x="290792" y="167807"/>
                </a:cubicBezTo>
                <a:cubicBezTo>
                  <a:pt x="291601" y="167664"/>
                  <a:pt x="291422" y="166534"/>
                  <a:pt x="290722" y="166534"/>
                </a:cubicBezTo>
                <a:cubicBezTo>
                  <a:pt x="290680" y="166534"/>
                  <a:pt x="290636" y="166538"/>
                  <a:pt x="290591" y="166546"/>
                </a:cubicBezTo>
                <a:cubicBezTo>
                  <a:pt x="283336" y="167960"/>
                  <a:pt x="276485" y="168669"/>
                  <a:pt x="270016" y="168669"/>
                </a:cubicBezTo>
                <a:cubicBezTo>
                  <a:pt x="250184" y="168669"/>
                  <a:pt x="233945" y="162005"/>
                  <a:pt x="220716" y="148548"/>
                </a:cubicBezTo>
                <a:cubicBezTo>
                  <a:pt x="205390" y="132970"/>
                  <a:pt x="196114" y="110385"/>
                  <a:pt x="187997" y="90420"/>
                </a:cubicBezTo>
                <a:cubicBezTo>
                  <a:pt x="177712" y="65314"/>
                  <a:pt x="168839" y="43636"/>
                  <a:pt x="150993" y="41014"/>
                </a:cubicBezTo>
                <a:cubicBezTo>
                  <a:pt x="148142" y="40589"/>
                  <a:pt x="145343" y="40390"/>
                  <a:pt x="142590" y="40390"/>
                </a:cubicBezTo>
                <a:cubicBezTo>
                  <a:pt x="120849" y="40390"/>
                  <a:pt x="101985" y="52834"/>
                  <a:pt x="83639" y="64961"/>
                </a:cubicBezTo>
                <a:cubicBezTo>
                  <a:pt x="66447" y="76304"/>
                  <a:pt x="50163" y="86992"/>
                  <a:pt x="32518" y="86992"/>
                </a:cubicBezTo>
                <a:cubicBezTo>
                  <a:pt x="26116" y="86992"/>
                  <a:pt x="20872" y="84522"/>
                  <a:pt x="16890" y="79732"/>
                </a:cubicBezTo>
                <a:cubicBezTo>
                  <a:pt x="1" y="59062"/>
                  <a:pt x="11445" y="1388"/>
                  <a:pt x="11546" y="783"/>
                </a:cubicBezTo>
                <a:cubicBezTo>
                  <a:pt x="11661" y="293"/>
                  <a:pt x="11298" y="1"/>
                  <a:pt x="10928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8;p56">
            <a:extLst>
              <a:ext uri="{FF2B5EF4-FFF2-40B4-BE49-F238E27FC236}">
                <a16:creationId xmlns:a16="http://schemas.microsoft.com/office/drawing/2014/main" id="{2B27B94B-E619-4C21-9561-B784783DAD4A}"/>
              </a:ext>
            </a:extLst>
          </p:cNvPr>
          <p:cNvSpPr/>
          <p:nvPr/>
        </p:nvSpPr>
        <p:spPr>
          <a:xfrm rot="1309130">
            <a:off x="1415263" y="4219328"/>
            <a:ext cx="878133" cy="464657"/>
          </a:xfrm>
          <a:custGeom>
            <a:avLst/>
            <a:gdLst/>
            <a:ahLst/>
            <a:cxnLst/>
            <a:rect l="l" t="t" r="r" b="b"/>
            <a:pathLst>
              <a:path w="287558" h="188104" extrusionOk="0">
                <a:moveTo>
                  <a:pt x="99152" y="113386"/>
                </a:moveTo>
                <a:cubicBezTo>
                  <a:pt x="109445" y="118885"/>
                  <a:pt x="114473" y="126742"/>
                  <a:pt x="115573" y="133813"/>
                </a:cubicBezTo>
                <a:cubicBezTo>
                  <a:pt x="116594" y="139941"/>
                  <a:pt x="114552" y="145127"/>
                  <a:pt x="110466" y="146384"/>
                </a:cubicBezTo>
                <a:cubicBezTo>
                  <a:pt x="109863" y="146581"/>
                  <a:pt x="109248" y="146677"/>
                  <a:pt x="108629" y="146677"/>
                </a:cubicBezTo>
                <a:cubicBezTo>
                  <a:pt x="105050" y="146677"/>
                  <a:pt x="101316" y="143469"/>
                  <a:pt x="98838" y="137977"/>
                </a:cubicBezTo>
                <a:cubicBezTo>
                  <a:pt x="95931" y="131770"/>
                  <a:pt x="94596" y="121792"/>
                  <a:pt x="99152" y="113386"/>
                </a:cubicBezTo>
                <a:close/>
                <a:moveTo>
                  <a:pt x="235676" y="1"/>
                </a:moveTo>
                <a:cubicBezTo>
                  <a:pt x="226646" y="1"/>
                  <a:pt x="218375" y="1810"/>
                  <a:pt x="212840" y="6848"/>
                </a:cubicBezTo>
                <a:cubicBezTo>
                  <a:pt x="202940" y="15805"/>
                  <a:pt x="202547" y="31126"/>
                  <a:pt x="202154" y="47232"/>
                </a:cubicBezTo>
                <a:cubicBezTo>
                  <a:pt x="201605" y="68052"/>
                  <a:pt x="201133" y="89580"/>
                  <a:pt x="180391" y="100108"/>
                </a:cubicBezTo>
                <a:cubicBezTo>
                  <a:pt x="173035" y="103875"/>
                  <a:pt x="166402" y="105198"/>
                  <a:pt x="160208" y="105198"/>
                </a:cubicBezTo>
                <a:cubicBezTo>
                  <a:pt x="152710" y="105198"/>
                  <a:pt x="145856" y="103258"/>
                  <a:pt x="139143" y="101365"/>
                </a:cubicBezTo>
                <a:cubicBezTo>
                  <a:pt x="133075" y="99643"/>
                  <a:pt x="127195" y="97969"/>
                  <a:pt x="121284" y="97969"/>
                </a:cubicBezTo>
                <a:cubicBezTo>
                  <a:pt x="116405" y="97969"/>
                  <a:pt x="111504" y="99110"/>
                  <a:pt x="106459" y="102308"/>
                </a:cubicBezTo>
                <a:cubicBezTo>
                  <a:pt x="103159" y="104350"/>
                  <a:pt x="100331" y="107100"/>
                  <a:pt x="98210" y="110321"/>
                </a:cubicBezTo>
                <a:cubicBezTo>
                  <a:pt x="90431" y="106629"/>
                  <a:pt x="80061" y="104272"/>
                  <a:pt x="66783" y="104272"/>
                </a:cubicBezTo>
                <a:cubicBezTo>
                  <a:pt x="43920" y="104272"/>
                  <a:pt x="25063" y="113543"/>
                  <a:pt x="13750" y="130513"/>
                </a:cubicBezTo>
                <a:cubicBezTo>
                  <a:pt x="2514" y="147170"/>
                  <a:pt x="0" y="169483"/>
                  <a:pt x="7229" y="187396"/>
                </a:cubicBezTo>
                <a:cubicBezTo>
                  <a:pt x="7464" y="187789"/>
                  <a:pt x="7857" y="188103"/>
                  <a:pt x="8328" y="188103"/>
                </a:cubicBezTo>
                <a:cubicBezTo>
                  <a:pt x="8486" y="188103"/>
                  <a:pt x="8643" y="188103"/>
                  <a:pt x="8800" y="188024"/>
                </a:cubicBezTo>
                <a:cubicBezTo>
                  <a:pt x="9428" y="187789"/>
                  <a:pt x="9743" y="187082"/>
                  <a:pt x="9428" y="186453"/>
                </a:cubicBezTo>
                <a:cubicBezTo>
                  <a:pt x="2436" y="169325"/>
                  <a:pt x="4871" y="147877"/>
                  <a:pt x="15714" y="131849"/>
                </a:cubicBezTo>
                <a:cubicBezTo>
                  <a:pt x="26635" y="115585"/>
                  <a:pt x="44705" y="106629"/>
                  <a:pt x="66783" y="106629"/>
                </a:cubicBezTo>
                <a:cubicBezTo>
                  <a:pt x="79589" y="106629"/>
                  <a:pt x="89567" y="108907"/>
                  <a:pt x="97031" y="112364"/>
                </a:cubicBezTo>
                <a:cubicBezTo>
                  <a:pt x="92474" y="120771"/>
                  <a:pt x="92867" y="130985"/>
                  <a:pt x="96638" y="138999"/>
                </a:cubicBezTo>
                <a:cubicBezTo>
                  <a:pt x="99605" y="145392"/>
                  <a:pt x="104064" y="149076"/>
                  <a:pt x="108578" y="149076"/>
                </a:cubicBezTo>
                <a:cubicBezTo>
                  <a:pt x="109445" y="149076"/>
                  <a:pt x="110313" y="148941"/>
                  <a:pt x="111173" y="148662"/>
                </a:cubicBezTo>
                <a:cubicBezTo>
                  <a:pt x="116280" y="147012"/>
                  <a:pt x="119109" y="140806"/>
                  <a:pt x="117930" y="133499"/>
                </a:cubicBezTo>
                <a:cubicBezTo>
                  <a:pt x="116752" y="125721"/>
                  <a:pt x="111330" y="117157"/>
                  <a:pt x="100410" y="111343"/>
                </a:cubicBezTo>
                <a:cubicBezTo>
                  <a:pt x="102295" y="108514"/>
                  <a:pt x="104888" y="106157"/>
                  <a:pt x="107795" y="104350"/>
                </a:cubicBezTo>
                <a:cubicBezTo>
                  <a:pt x="112440" y="101407"/>
                  <a:pt x="116925" y="100337"/>
                  <a:pt x="121460" y="100337"/>
                </a:cubicBezTo>
                <a:cubicBezTo>
                  <a:pt x="126973" y="100337"/>
                  <a:pt x="132558" y="101919"/>
                  <a:pt x="138593" y="103643"/>
                </a:cubicBezTo>
                <a:cubicBezTo>
                  <a:pt x="145254" y="105546"/>
                  <a:pt x="152414" y="107592"/>
                  <a:pt x="160363" y="107592"/>
                </a:cubicBezTo>
                <a:cubicBezTo>
                  <a:pt x="166854" y="107592"/>
                  <a:pt x="173871" y="106228"/>
                  <a:pt x="181570" y="102308"/>
                </a:cubicBezTo>
                <a:cubicBezTo>
                  <a:pt x="203569" y="91072"/>
                  <a:pt x="204119" y="67817"/>
                  <a:pt x="204669" y="47389"/>
                </a:cubicBezTo>
                <a:cubicBezTo>
                  <a:pt x="205061" y="31754"/>
                  <a:pt x="205376" y="16984"/>
                  <a:pt x="214568" y="8655"/>
                </a:cubicBezTo>
                <a:cubicBezTo>
                  <a:pt x="219578" y="4101"/>
                  <a:pt x="227216" y="2450"/>
                  <a:pt x="235658" y="2450"/>
                </a:cubicBezTo>
                <a:cubicBezTo>
                  <a:pt x="257798" y="2450"/>
                  <a:pt x="285466" y="13806"/>
                  <a:pt x="285750" y="13919"/>
                </a:cubicBezTo>
                <a:cubicBezTo>
                  <a:pt x="285919" y="14004"/>
                  <a:pt x="286093" y="14043"/>
                  <a:pt x="286262" y="14043"/>
                </a:cubicBezTo>
                <a:cubicBezTo>
                  <a:pt x="286724" y="14043"/>
                  <a:pt x="287149" y="13751"/>
                  <a:pt x="287322" y="13291"/>
                </a:cubicBezTo>
                <a:cubicBezTo>
                  <a:pt x="287557" y="12662"/>
                  <a:pt x="287243" y="12034"/>
                  <a:pt x="286693" y="11720"/>
                </a:cubicBezTo>
                <a:cubicBezTo>
                  <a:pt x="285070" y="11104"/>
                  <a:pt x="258045" y="1"/>
                  <a:pt x="235676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1109;p56">
            <a:extLst>
              <a:ext uri="{FF2B5EF4-FFF2-40B4-BE49-F238E27FC236}">
                <a16:creationId xmlns:a16="http://schemas.microsoft.com/office/drawing/2014/main" id="{B5E19249-1A8A-465E-84E0-87B3E295D780}"/>
              </a:ext>
            </a:extLst>
          </p:cNvPr>
          <p:cNvGrpSpPr/>
          <p:nvPr/>
        </p:nvGrpSpPr>
        <p:grpSpPr>
          <a:xfrm rot="-900145" flipH="1">
            <a:off x="2607808" y="3857225"/>
            <a:ext cx="887015" cy="1018567"/>
            <a:chOff x="629598" y="2189616"/>
            <a:chExt cx="1689569" cy="1940148"/>
          </a:xfrm>
        </p:grpSpPr>
        <p:grpSp>
          <p:nvGrpSpPr>
            <p:cNvPr id="92" name="Google Shape;1110;p56">
              <a:extLst>
                <a:ext uri="{FF2B5EF4-FFF2-40B4-BE49-F238E27FC236}">
                  <a16:creationId xmlns:a16="http://schemas.microsoft.com/office/drawing/2014/main" id="{3F9536B1-05E7-47C3-9C47-794C85478D27}"/>
                </a:ext>
              </a:extLst>
            </p:cNvPr>
            <p:cNvGrpSpPr/>
            <p:nvPr/>
          </p:nvGrpSpPr>
          <p:grpSpPr>
            <a:xfrm>
              <a:off x="629598" y="2189616"/>
              <a:ext cx="1689569" cy="1940148"/>
              <a:chOff x="1524450" y="237175"/>
              <a:chExt cx="4536975" cy="5209850"/>
            </a:xfrm>
          </p:grpSpPr>
          <p:sp>
            <p:nvSpPr>
              <p:cNvPr id="110" name="Google Shape;1111;p56">
                <a:extLst>
                  <a:ext uri="{FF2B5EF4-FFF2-40B4-BE49-F238E27FC236}">
                    <a16:creationId xmlns:a16="http://schemas.microsoft.com/office/drawing/2014/main" id="{02F9C620-812F-49F3-AEC1-029D3F603CA6}"/>
                  </a:ext>
                </a:extLst>
              </p:cNvPr>
              <p:cNvSpPr/>
              <p:nvPr/>
            </p:nvSpPr>
            <p:spPr>
              <a:xfrm>
                <a:off x="3066625" y="846025"/>
                <a:ext cx="20905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8362" h="23294" extrusionOk="0">
                    <a:moveTo>
                      <a:pt x="598" y="1"/>
                    </a:moveTo>
                    <a:lnTo>
                      <a:pt x="0" y="7338"/>
                    </a:lnTo>
                    <a:cubicBezTo>
                      <a:pt x="342" y="9130"/>
                      <a:pt x="2816" y="14761"/>
                      <a:pt x="8362" y="23293"/>
                    </a:cubicBezTo>
                    <a:cubicBezTo>
                      <a:pt x="8277" y="17065"/>
                      <a:pt x="4437" y="6400"/>
                      <a:pt x="5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2;p56">
                <a:extLst>
                  <a:ext uri="{FF2B5EF4-FFF2-40B4-BE49-F238E27FC236}">
                    <a16:creationId xmlns:a16="http://schemas.microsoft.com/office/drawing/2014/main" id="{01E8097F-E06D-459D-A468-90B024B9B2EB}"/>
                  </a:ext>
                </a:extLst>
              </p:cNvPr>
              <p:cNvSpPr/>
              <p:nvPr/>
            </p:nvSpPr>
            <p:spPr>
              <a:xfrm>
                <a:off x="4773050" y="4598875"/>
                <a:ext cx="225750" cy="174150"/>
              </a:xfrm>
              <a:custGeom>
                <a:avLst/>
                <a:gdLst/>
                <a:ahLst/>
                <a:cxnLst/>
                <a:rect l="l" t="t" r="r" b="b"/>
                <a:pathLst>
                  <a:path w="9030" h="6966" extrusionOk="0">
                    <a:moveTo>
                      <a:pt x="5578" y="1"/>
                    </a:moveTo>
                    <a:cubicBezTo>
                      <a:pt x="5176" y="1"/>
                      <a:pt x="4763" y="71"/>
                      <a:pt x="4352" y="223"/>
                    </a:cubicBezTo>
                    <a:lnTo>
                      <a:pt x="1" y="1759"/>
                    </a:lnTo>
                    <a:lnTo>
                      <a:pt x="2731" y="5513"/>
                    </a:lnTo>
                    <a:cubicBezTo>
                      <a:pt x="3451" y="6515"/>
                      <a:pt x="4482" y="6966"/>
                      <a:pt x="5498" y="6966"/>
                    </a:cubicBezTo>
                    <a:cubicBezTo>
                      <a:pt x="7250" y="6966"/>
                      <a:pt x="8959" y="5626"/>
                      <a:pt x="8959" y="3466"/>
                    </a:cubicBezTo>
                    <a:cubicBezTo>
                      <a:pt x="9029" y="1503"/>
                      <a:pt x="7429" y="1"/>
                      <a:pt x="55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13;p56">
                <a:extLst>
                  <a:ext uri="{FF2B5EF4-FFF2-40B4-BE49-F238E27FC236}">
                    <a16:creationId xmlns:a16="http://schemas.microsoft.com/office/drawing/2014/main" id="{B9160A37-63D8-422A-9441-43AE5BC61E17}"/>
                  </a:ext>
                </a:extLst>
              </p:cNvPr>
              <p:cNvSpPr/>
              <p:nvPr/>
            </p:nvSpPr>
            <p:spPr>
              <a:xfrm>
                <a:off x="1524450" y="237175"/>
                <a:ext cx="4536975" cy="5209850"/>
              </a:xfrm>
              <a:custGeom>
                <a:avLst/>
                <a:gdLst/>
                <a:ahLst/>
                <a:cxnLst/>
                <a:rect l="l" t="t" r="r" b="b"/>
                <a:pathLst>
                  <a:path w="181479" h="208394" extrusionOk="0">
                    <a:moveTo>
                      <a:pt x="62285" y="24355"/>
                    </a:moveTo>
                    <a:cubicBezTo>
                      <a:pt x="66124" y="30754"/>
                      <a:pt x="69964" y="41419"/>
                      <a:pt x="70049" y="47647"/>
                    </a:cubicBezTo>
                    <a:cubicBezTo>
                      <a:pt x="64503" y="39115"/>
                      <a:pt x="62029" y="33484"/>
                      <a:pt x="61687" y="31692"/>
                    </a:cubicBezTo>
                    <a:lnTo>
                      <a:pt x="62285" y="24355"/>
                    </a:lnTo>
                    <a:close/>
                    <a:moveTo>
                      <a:pt x="135522" y="174469"/>
                    </a:moveTo>
                    <a:cubicBezTo>
                      <a:pt x="137373" y="174469"/>
                      <a:pt x="138973" y="175971"/>
                      <a:pt x="138903" y="177934"/>
                    </a:cubicBezTo>
                    <a:cubicBezTo>
                      <a:pt x="138903" y="180094"/>
                      <a:pt x="137194" y="181434"/>
                      <a:pt x="135442" y="181434"/>
                    </a:cubicBezTo>
                    <a:cubicBezTo>
                      <a:pt x="134426" y="181434"/>
                      <a:pt x="133395" y="180983"/>
                      <a:pt x="132675" y="179981"/>
                    </a:cubicBezTo>
                    <a:lnTo>
                      <a:pt x="129945" y="176227"/>
                    </a:lnTo>
                    <a:lnTo>
                      <a:pt x="134296" y="174691"/>
                    </a:lnTo>
                    <a:cubicBezTo>
                      <a:pt x="134707" y="174539"/>
                      <a:pt x="135120" y="174469"/>
                      <a:pt x="135522" y="174469"/>
                    </a:cubicBezTo>
                    <a:close/>
                    <a:moveTo>
                      <a:pt x="57541" y="0"/>
                    </a:moveTo>
                    <a:cubicBezTo>
                      <a:pt x="57143" y="0"/>
                      <a:pt x="56761" y="14"/>
                      <a:pt x="56398" y="38"/>
                    </a:cubicBezTo>
                    <a:cubicBezTo>
                      <a:pt x="40016" y="1147"/>
                      <a:pt x="11092" y="23331"/>
                      <a:pt x="3584" y="35532"/>
                    </a:cubicBezTo>
                    <a:cubicBezTo>
                      <a:pt x="597" y="40395"/>
                      <a:pt x="0" y="44917"/>
                      <a:pt x="1707" y="49013"/>
                    </a:cubicBezTo>
                    <a:cubicBezTo>
                      <a:pt x="2901" y="51658"/>
                      <a:pt x="4949" y="53791"/>
                      <a:pt x="7594" y="54985"/>
                    </a:cubicBezTo>
                    <a:cubicBezTo>
                      <a:pt x="9438" y="55861"/>
                      <a:pt x="11519" y="56264"/>
                      <a:pt x="13846" y="56264"/>
                    </a:cubicBezTo>
                    <a:cubicBezTo>
                      <a:pt x="20134" y="56264"/>
                      <a:pt x="28222" y="53325"/>
                      <a:pt x="38309" y="48842"/>
                    </a:cubicBezTo>
                    <a:cubicBezTo>
                      <a:pt x="41125" y="47562"/>
                      <a:pt x="43941" y="46282"/>
                      <a:pt x="46415" y="45088"/>
                    </a:cubicBezTo>
                    <a:cubicBezTo>
                      <a:pt x="47439" y="47221"/>
                      <a:pt x="48804" y="49695"/>
                      <a:pt x="50425" y="52511"/>
                    </a:cubicBezTo>
                    <a:cubicBezTo>
                      <a:pt x="42490" y="61896"/>
                      <a:pt x="27303" y="83056"/>
                      <a:pt x="32337" y="102595"/>
                    </a:cubicBezTo>
                    <a:cubicBezTo>
                      <a:pt x="33446" y="107202"/>
                      <a:pt x="35750" y="111468"/>
                      <a:pt x="38821" y="115052"/>
                    </a:cubicBezTo>
                    <a:cubicBezTo>
                      <a:pt x="36176" y="116502"/>
                      <a:pt x="33958" y="118806"/>
                      <a:pt x="32593" y="121536"/>
                    </a:cubicBezTo>
                    <a:cubicBezTo>
                      <a:pt x="30119" y="126655"/>
                      <a:pt x="30289" y="132628"/>
                      <a:pt x="33019" y="137662"/>
                    </a:cubicBezTo>
                    <a:cubicBezTo>
                      <a:pt x="26791" y="142611"/>
                      <a:pt x="22952" y="150460"/>
                      <a:pt x="25511" y="158736"/>
                    </a:cubicBezTo>
                    <a:cubicBezTo>
                      <a:pt x="27360" y="164950"/>
                      <a:pt x="33186" y="170586"/>
                      <a:pt x="42264" y="170586"/>
                    </a:cubicBezTo>
                    <a:cubicBezTo>
                      <a:pt x="43657" y="170586"/>
                      <a:pt x="45127" y="170453"/>
                      <a:pt x="46671" y="170169"/>
                    </a:cubicBezTo>
                    <a:cubicBezTo>
                      <a:pt x="46756" y="170425"/>
                      <a:pt x="46842" y="170681"/>
                      <a:pt x="46842" y="170937"/>
                    </a:cubicBezTo>
                    <a:cubicBezTo>
                      <a:pt x="46927" y="171279"/>
                      <a:pt x="47012" y="171620"/>
                      <a:pt x="47098" y="172046"/>
                    </a:cubicBezTo>
                    <a:cubicBezTo>
                      <a:pt x="43343" y="173668"/>
                      <a:pt x="40272" y="176483"/>
                      <a:pt x="38224" y="179981"/>
                    </a:cubicBezTo>
                    <a:cubicBezTo>
                      <a:pt x="32337" y="190476"/>
                      <a:pt x="35579" y="199776"/>
                      <a:pt x="38395" y="203701"/>
                    </a:cubicBezTo>
                    <a:lnTo>
                      <a:pt x="41040" y="207370"/>
                    </a:lnTo>
                    <a:lnTo>
                      <a:pt x="45562" y="207626"/>
                    </a:lnTo>
                    <a:cubicBezTo>
                      <a:pt x="47951" y="207796"/>
                      <a:pt x="59128" y="208394"/>
                      <a:pt x="72267" y="208394"/>
                    </a:cubicBezTo>
                    <a:cubicBezTo>
                      <a:pt x="87369" y="208394"/>
                      <a:pt x="105201" y="207540"/>
                      <a:pt x="114672" y="204127"/>
                    </a:cubicBezTo>
                    <a:cubicBezTo>
                      <a:pt x="118512" y="202762"/>
                      <a:pt x="122095" y="200800"/>
                      <a:pt x="125423" y="198326"/>
                    </a:cubicBezTo>
                    <a:cubicBezTo>
                      <a:pt x="128662" y="199923"/>
                      <a:pt x="132075" y="200673"/>
                      <a:pt x="135424" y="200673"/>
                    </a:cubicBezTo>
                    <a:cubicBezTo>
                      <a:pt x="144952" y="200673"/>
                      <a:pt x="153961" y="194608"/>
                      <a:pt x="156992" y="184759"/>
                    </a:cubicBezTo>
                    <a:cubicBezTo>
                      <a:pt x="161172" y="171535"/>
                      <a:pt x="152555" y="157712"/>
                      <a:pt x="138818" y="155665"/>
                    </a:cubicBezTo>
                    <a:cubicBezTo>
                      <a:pt x="138306" y="153958"/>
                      <a:pt x="137709" y="152252"/>
                      <a:pt x="136941" y="150716"/>
                    </a:cubicBezTo>
                    <a:cubicBezTo>
                      <a:pt x="132846" y="141416"/>
                      <a:pt x="127982" y="131519"/>
                      <a:pt x="124228" y="124181"/>
                    </a:cubicBezTo>
                    <a:cubicBezTo>
                      <a:pt x="135832" y="113004"/>
                      <a:pt x="135491" y="95513"/>
                      <a:pt x="135320" y="89114"/>
                    </a:cubicBezTo>
                    <a:cubicBezTo>
                      <a:pt x="135320" y="88005"/>
                      <a:pt x="135235" y="86810"/>
                      <a:pt x="135149" y="85701"/>
                    </a:cubicBezTo>
                    <a:cubicBezTo>
                      <a:pt x="141804" y="81350"/>
                      <a:pt x="150336" y="74780"/>
                      <a:pt x="156650" y="66333"/>
                    </a:cubicBezTo>
                    <a:cubicBezTo>
                      <a:pt x="162708" y="58142"/>
                      <a:pt x="167998" y="49439"/>
                      <a:pt x="172605" y="40395"/>
                    </a:cubicBezTo>
                    <a:cubicBezTo>
                      <a:pt x="179772" y="26146"/>
                      <a:pt x="181479" y="16932"/>
                      <a:pt x="178237" y="10362"/>
                    </a:cubicBezTo>
                    <a:cubicBezTo>
                      <a:pt x="175914" y="5883"/>
                      <a:pt x="171254" y="3017"/>
                      <a:pt x="166215" y="3017"/>
                    </a:cubicBezTo>
                    <a:cubicBezTo>
                      <a:pt x="166070" y="3017"/>
                      <a:pt x="165925" y="3019"/>
                      <a:pt x="165780" y="3024"/>
                    </a:cubicBezTo>
                    <a:cubicBezTo>
                      <a:pt x="161514" y="3024"/>
                      <a:pt x="150592" y="3024"/>
                      <a:pt x="112454" y="43637"/>
                    </a:cubicBezTo>
                    <a:cubicBezTo>
                      <a:pt x="108700" y="41078"/>
                      <a:pt x="104434" y="39457"/>
                      <a:pt x="99997" y="38689"/>
                    </a:cubicBezTo>
                    <a:cubicBezTo>
                      <a:pt x="95987" y="38091"/>
                      <a:pt x="91891" y="37750"/>
                      <a:pt x="87881" y="37665"/>
                    </a:cubicBezTo>
                    <a:cubicBezTo>
                      <a:pt x="85492" y="27341"/>
                      <a:pt x="80117" y="13689"/>
                      <a:pt x="72011" y="6181"/>
                    </a:cubicBezTo>
                    <a:cubicBezTo>
                      <a:pt x="66681" y="1237"/>
                      <a:pt x="61352" y="0"/>
                      <a:pt x="575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905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" name="Google Shape;1114;p56">
              <a:extLst>
                <a:ext uri="{FF2B5EF4-FFF2-40B4-BE49-F238E27FC236}">
                  <a16:creationId xmlns:a16="http://schemas.microsoft.com/office/drawing/2014/main" id="{D09EBB61-0CA9-4E5E-86E9-D4621375DCE4}"/>
                </a:ext>
              </a:extLst>
            </p:cNvPr>
            <p:cNvGrpSpPr/>
            <p:nvPr/>
          </p:nvGrpSpPr>
          <p:grpSpPr>
            <a:xfrm>
              <a:off x="691275" y="2275024"/>
              <a:ext cx="1601399" cy="1764762"/>
              <a:chOff x="1502250" y="237500"/>
              <a:chExt cx="4747700" cy="5232025"/>
            </a:xfrm>
          </p:grpSpPr>
          <p:sp>
            <p:nvSpPr>
              <p:cNvPr id="94" name="Google Shape;1115;p56">
                <a:extLst>
                  <a:ext uri="{FF2B5EF4-FFF2-40B4-BE49-F238E27FC236}">
                    <a16:creationId xmlns:a16="http://schemas.microsoft.com/office/drawing/2014/main" id="{9B37C08A-2743-46F2-8A4D-F5A47E42F4BD}"/>
                  </a:ext>
                </a:extLst>
              </p:cNvPr>
              <p:cNvSpPr/>
              <p:nvPr/>
            </p:nvSpPr>
            <p:spPr>
              <a:xfrm>
                <a:off x="2309675" y="3360975"/>
                <a:ext cx="821600" cy="602175"/>
              </a:xfrm>
              <a:custGeom>
                <a:avLst/>
                <a:gdLst/>
                <a:ahLst/>
                <a:cxnLst/>
                <a:rect l="l" t="t" r="r" b="b"/>
                <a:pathLst>
                  <a:path w="32864" h="24087" extrusionOk="0">
                    <a:moveTo>
                      <a:pt x="12189" y="1"/>
                    </a:moveTo>
                    <a:cubicBezTo>
                      <a:pt x="8966" y="1"/>
                      <a:pt x="6257" y="987"/>
                      <a:pt x="4911" y="3706"/>
                    </a:cubicBezTo>
                    <a:cubicBezTo>
                      <a:pt x="0" y="13527"/>
                      <a:pt x="16432" y="21743"/>
                      <a:pt x="21342" y="23915"/>
                    </a:cubicBezTo>
                    <a:cubicBezTo>
                      <a:pt x="21606" y="24031"/>
                      <a:pt x="21874" y="24086"/>
                      <a:pt x="22145" y="24086"/>
                    </a:cubicBezTo>
                    <a:cubicBezTo>
                      <a:pt x="26943" y="24086"/>
                      <a:pt x="32863" y="6916"/>
                      <a:pt x="32863" y="6916"/>
                    </a:cubicBezTo>
                    <a:cubicBezTo>
                      <a:pt x="32863" y="6916"/>
                      <a:pt x="20723" y="1"/>
                      <a:pt x="12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116;p56">
                <a:extLst>
                  <a:ext uri="{FF2B5EF4-FFF2-40B4-BE49-F238E27FC236}">
                    <a16:creationId xmlns:a16="http://schemas.microsoft.com/office/drawing/2014/main" id="{E5C40BF2-BF08-4003-AFF6-A5C8CA592611}"/>
                  </a:ext>
                </a:extLst>
              </p:cNvPr>
              <p:cNvSpPr/>
              <p:nvPr/>
            </p:nvSpPr>
            <p:spPr>
              <a:xfrm>
                <a:off x="1502250" y="237500"/>
                <a:ext cx="4747700" cy="3177425"/>
              </a:xfrm>
              <a:custGeom>
                <a:avLst/>
                <a:gdLst/>
                <a:ahLst/>
                <a:cxnLst/>
                <a:rect l="l" t="t" r="r" b="b"/>
                <a:pathLst>
                  <a:path w="189908" h="127097" extrusionOk="0">
                    <a:moveTo>
                      <a:pt x="55464" y="0"/>
                    </a:moveTo>
                    <a:cubicBezTo>
                      <a:pt x="55235" y="0"/>
                      <a:pt x="55004" y="9"/>
                      <a:pt x="54772" y="25"/>
                    </a:cubicBezTo>
                    <a:cubicBezTo>
                      <a:pt x="38341" y="1158"/>
                      <a:pt x="1" y="31755"/>
                      <a:pt x="3306" y="39310"/>
                    </a:cubicBezTo>
                    <a:cubicBezTo>
                      <a:pt x="3495" y="39876"/>
                      <a:pt x="3967" y="40349"/>
                      <a:pt x="4534" y="40537"/>
                    </a:cubicBezTo>
                    <a:cubicBezTo>
                      <a:pt x="5143" y="40819"/>
                      <a:pt x="5944" y="40949"/>
                      <a:pt x="6903" y="40949"/>
                    </a:cubicBezTo>
                    <a:cubicBezTo>
                      <a:pt x="17845" y="40949"/>
                      <a:pt x="49295" y="24106"/>
                      <a:pt x="49295" y="24106"/>
                    </a:cubicBezTo>
                    <a:lnTo>
                      <a:pt x="49295" y="24106"/>
                    </a:lnTo>
                    <a:cubicBezTo>
                      <a:pt x="48823" y="29961"/>
                      <a:pt x="57889" y="44220"/>
                      <a:pt x="60911" y="48848"/>
                    </a:cubicBezTo>
                    <a:lnTo>
                      <a:pt x="60250" y="49320"/>
                    </a:lnTo>
                    <a:lnTo>
                      <a:pt x="59683" y="49792"/>
                    </a:lnTo>
                    <a:cubicBezTo>
                      <a:pt x="59683" y="49792"/>
                      <a:pt x="5006" y="105603"/>
                      <a:pt x="65160" y="122034"/>
                    </a:cubicBezTo>
                    <a:cubicBezTo>
                      <a:pt x="78077" y="125562"/>
                      <a:pt x="88498" y="127097"/>
                      <a:pt x="96895" y="127097"/>
                    </a:cubicBezTo>
                    <a:cubicBezTo>
                      <a:pt x="127605" y="127097"/>
                      <a:pt x="131237" y="106577"/>
                      <a:pt x="130792" y="88038"/>
                    </a:cubicBezTo>
                    <a:cubicBezTo>
                      <a:pt x="130697" y="84922"/>
                      <a:pt x="130414" y="81711"/>
                      <a:pt x="129753" y="78594"/>
                    </a:cubicBezTo>
                    <a:cubicBezTo>
                      <a:pt x="136269" y="75006"/>
                      <a:pt x="148451" y="67168"/>
                      <a:pt x="156478" y="56402"/>
                    </a:cubicBezTo>
                    <a:cubicBezTo>
                      <a:pt x="167999" y="41104"/>
                      <a:pt x="189908" y="3330"/>
                      <a:pt x="175081" y="3330"/>
                    </a:cubicBezTo>
                    <a:cubicBezTo>
                      <a:pt x="162711" y="3330"/>
                      <a:pt x="127770" y="40537"/>
                      <a:pt x="117005" y="52342"/>
                    </a:cubicBezTo>
                    <a:cubicBezTo>
                      <a:pt x="112094" y="47053"/>
                      <a:pt x="106428" y="43559"/>
                      <a:pt x="100667" y="42709"/>
                    </a:cubicBezTo>
                    <a:cubicBezTo>
                      <a:pt x="96399" y="42008"/>
                      <a:pt x="92095" y="41668"/>
                      <a:pt x="87776" y="41668"/>
                    </a:cubicBezTo>
                    <a:cubicBezTo>
                      <a:pt x="85120" y="41668"/>
                      <a:pt x="82459" y="41797"/>
                      <a:pt x="79797" y="42048"/>
                    </a:cubicBezTo>
                    <a:cubicBezTo>
                      <a:pt x="79705" y="31360"/>
                      <a:pt x="69733" y="0"/>
                      <a:pt x="554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117;p56">
                <a:extLst>
                  <a:ext uri="{FF2B5EF4-FFF2-40B4-BE49-F238E27FC236}">
                    <a16:creationId xmlns:a16="http://schemas.microsoft.com/office/drawing/2014/main" id="{B3D5579A-827D-4779-AF9C-DFA48044B3D0}"/>
                  </a:ext>
                </a:extLst>
              </p:cNvPr>
              <p:cNvSpPr/>
              <p:nvPr/>
            </p:nvSpPr>
            <p:spPr>
              <a:xfrm>
                <a:off x="2161175" y="3191550"/>
                <a:ext cx="2898900" cy="2277975"/>
              </a:xfrm>
              <a:custGeom>
                <a:avLst/>
                <a:gdLst/>
                <a:ahLst/>
                <a:cxnLst/>
                <a:rect l="l" t="t" r="r" b="b"/>
                <a:pathLst>
                  <a:path w="115956" h="91119" extrusionOk="0">
                    <a:moveTo>
                      <a:pt x="86304" y="0"/>
                    </a:moveTo>
                    <a:lnTo>
                      <a:pt x="37103" y="2172"/>
                    </a:lnTo>
                    <a:cubicBezTo>
                      <a:pt x="37103" y="2172"/>
                      <a:pt x="36915" y="2645"/>
                      <a:pt x="36537" y="3400"/>
                    </a:cubicBezTo>
                    <a:cubicBezTo>
                      <a:pt x="36442" y="3683"/>
                      <a:pt x="36253" y="4061"/>
                      <a:pt x="35970" y="4439"/>
                    </a:cubicBezTo>
                    <a:cubicBezTo>
                      <a:pt x="33893" y="8972"/>
                      <a:pt x="32098" y="13693"/>
                      <a:pt x="30587" y="18510"/>
                    </a:cubicBezTo>
                    <a:cubicBezTo>
                      <a:pt x="30304" y="19265"/>
                      <a:pt x="30021" y="20209"/>
                      <a:pt x="29832" y="21059"/>
                    </a:cubicBezTo>
                    <a:cubicBezTo>
                      <a:pt x="26243" y="24553"/>
                      <a:pt x="21805" y="27009"/>
                      <a:pt x="16894" y="27953"/>
                    </a:cubicBezTo>
                    <a:cubicBezTo>
                      <a:pt x="15856" y="28142"/>
                      <a:pt x="14911" y="28425"/>
                      <a:pt x="13967" y="28803"/>
                    </a:cubicBezTo>
                    <a:cubicBezTo>
                      <a:pt x="1" y="33572"/>
                      <a:pt x="88" y="49323"/>
                      <a:pt x="12014" y="49323"/>
                    </a:cubicBezTo>
                    <a:cubicBezTo>
                      <a:pt x="13313" y="49323"/>
                      <a:pt x="14752" y="49137"/>
                      <a:pt x="16328" y="48729"/>
                    </a:cubicBezTo>
                    <a:lnTo>
                      <a:pt x="17461" y="48445"/>
                    </a:lnTo>
                    <a:cubicBezTo>
                      <a:pt x="20389" y="47595"/>
                      <a:pt x="23316" y="46651"/>
                      <a:pt x="26149" y="45612"/>
                    </a:cubicBezTo>
                    <a:lnTo>
                      <a:pt x="26149" y="45612"/>
                    </a:lnTo>
                    <a:cubicBezTo>
                      <a:pt x="26055" y="53923"/>
                      <a:pt x="27943" y="62138"/>
                      <a:pt x="31721" y="69599"/>
                    </a:cubicBezTo>
                    <a:cubicBezTo>
                      <a:pt x="31721" y="69693"/>
                      <a:pt x="31815" y="69788"/>
                      <a:pt x="31815" y="69882"/>
                    </a:cubicBezTo>
                    <a:cubicBezTo>
                      <a:pt x="31105" y="69827"/>
                      <a:pt x="30350" y="69794"/>
                      <a:pt x="29571" y="69794"/>
                    </a:cubicBezTo>
                    <a:cubicBezTo>
                      <a:pt x="24965" y="69794"/>
                      <a:pt x="19479" y="70944"/>
                      <a:pt x="16894" y="75548"/>
                    </a:cubicBezTo>
                    <a:cubicBezTo>
                      <a:pt x="11984" y="84330"/>
                      <a:pt x="16328" y="90280"/>
                      <a:pt x="16328" y="90280"/>
                    </a:cubicBezTo>
                    <a:cubicBezTo>
                      <a:pt x="16328" y="90280"/>
                      <a:pt x="30075" y="91118"/>
                      <a:pt x="46027" y="91118"/>
                    </a:cubicBezTo>
                    <a:cubicBezTo>
                      <a:pt x="61750" y="91118"/>
                      <a:pt x="79616" y="90304"/>
                      <a:pt x="88570" y="87069"/>
                    </a:cubicBezTo>
                    <a:cubicBezTo>
                      <a:pt x="106607" y="80459"/>
                      <a:pt x="115956" y="61855"/>
                      <a:pt x="107173" y="42118"/>
                    </a:cubicBezTo>
                    <a:cubicBezTo>
                      <a:pt x="101130" y="28614"/>
                      <a:pt x="93669" y="13882"/>
                      <a:pt x="89514" y="5950"/>
                    </a:cubicBezTo>
                    <a:cubicBezTo>
                      <a:pt x="89231" y="5478"/>
                      <a:pt x="89042" y="5006"/>
                      <a:pt x="88853" y="4628"/>
                    </a:cubicBezTo>
                    <a:cubicBezTo>
                      <a:pt x="87248" y="1700"/>
                      <a:pt x="86304" y="0"/>
                      <a:pt x="863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118;p56">
                <a:extLst>
                  <a:ext uri="{FF2B5EF4-FFF2-40B4-BE49-F238E27FC236}">
                    <a16:creationId xmlns:a16="http://schemas.microsoft.com/office/drawing/2014/main" id="{8F08F8C5-6FB8-438C-BF90-9547D991BA04}"/>
                  </a:ext>
                </a:extLst>
              </p:cNvPr>
              <p:cNvSpPr/>
              <p:nvPr/>
            </p:nvSpPr>
            <p:spPr>
              <a:xfrm>
                <a:off x="4679950" y="4532525"/>
                <a:ext cx="722450" cy="72480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28992" extrusionOk="0">
                    <a:moveTo>
                      <a:pt x="14449" y="0"/>
                    </a:moveTo>
                    <a:cubicBezTo>
                      <a:pt x="6422" y="0"/>
                      <a:pt x="1" y="6516"/>
                      <a:pt x="1" y="14543"/>
                    </a:cubicBezTo>
                    <a:cubicBezTo>
                      <a:pt x="1" y="22476"/>
                      <a:pt x="6422" y="28992"/>
                      <a:pt x="14449" y="28992"/>
                    </a:cubicBezTo>
                    <a:cubicBezTo>
                      <a:pt x="22476" y="28992"/>
                      <a:pt x="28898" y="22476"/>
                      <a:pt x="28898" y="14543"/>
                    </a:cubicBezTo>
                    <a:cubicBezTo>
                      <a:pt x="28898" y="6516"/>
                      <a:pt x="22476" y="0"/>
                      <a:pt x="144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119;p56">
                <a:extLst>
                  <a:ext uri="{FF2B5EF4-FFF2-40B4-BE49-F238E27FC236}">
                    <a16:creationId xmlns:a16="http://schemas.microsoft.com/office/drawing/2014/main" id="{C45866B6-ACC3-422F-A418-20D893306AE9}"/>
                  </a:ext>
                </a:extLst>
              </p:cNvPr>
              <p:cNvSpPr/>
              <p:nvPr/>
            </p:nvSpPr>
            <p:spPr>
              <a:xfrm>
                <a:off x="2817250" y="3921050"/>
                <a:ext cx="727175" cy="460400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18416" extrusionOk="0">
                    <a:moveTo>
                      <a:pt x="28992" y="1"/>
                    </a:moveTo>
                    <a:cubicBezTo>
                      <a:pt x="25026" y="4345"/>
                      <a:pt x="20304" y="7933"/>
                      <a:pt x="15110" y="10672"/>
                    </a:cubicBezTo>
                    <a:cubicBezTo>
                      <a:pt x="10294" y="13222"/>
                      <a:pt x="5194" y="15205"/>
                      <a:pt x="0" y="16432"/>
                    </a:cubicBezTo>
                    <a:lnTo>
                      <a:pt x="0" y="17566"/>
                    </a:lnTo>
                    <a:lnTo>
                      <a:pt x="0" y="18415"/>
                    </a:lnTo>
                    <a:cubicBezTo>
                      <a:pt x="5289" y="17093"/>
                      <a:pt x="10388" y="15016"/>
                      <a:pt x="15110" y="12183"/>
                    </a:cubicBezTo>
                    <a:cubicBezTo>
                      <a:pt x="20493" y="9066"/>
                      <a:pt x="25214" y="5100"/>
                      <a:pt x="29086" y="284"/>
                    </a:cubicBezTo>
                    <a:lnTo>
                      <a:pt x="289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120;p56">
                <a:extLst>
                  <a:ext uri="{FF2B5EF4-FFF2-40B4-BE49-F238E27FC236}">
                    <a16:creationId xmlns:a16="http://schemas.microsoft.com/office/drawing/2014/main" id="{316F5076-281F-454C-982C-EEBE5A15899A}"/>
                  </a:ext>
                </a:extLst>
              </p:cNvPr>
              <p:cNvSpPr/>
              <p:nvPr/>
            </p:nvSpPr>
            <p:spPr>
              <a:xfrm>
                <a:off x="2873900" y="2282625"/>
                <a:ext cx="240850" cy="243175"/>
              </a:xfrm>
              <a:custGeom>
                <a:avLst/>
                <a:gdLst/>
                <a:ahLst/>
                <a:cxnLst/>
                <a:rect l="l" t="t" r="r" b="b"/>
                <a:pathLst>
                  <a:path w="9634" h="9727" extrusionOk="0">
                    <a:moveTo>
                      <a:pt x="4817" y="0"/>
                    </a:moveTo>
                    <a:cubicBezTo>
                      <a:pt x="2078" y="0"/>
                      <a:pt x="1" y="2172"/>
                      <a:pt x="1" y="4911"/>
                    </a:cubicBezTo>
                    <a:cubicBezTo>
                      <a:pt x="1" y="7555"/>
                      <a:pt x="2078" y="9727"/>
                      <a:pt x="4817" y="9727"/>
                    </a:cubicBezTo>
                    <a:cubicBezTo>
                      <a:pt x="7461" y="9727"/>
                      <a:pt x="9633" y="7555"/>
                      <a:pt x="9633" y="4911"/>
                    </a:cubicBezTo>
                    <a:cubicBezTo>
                      <a:pt x="9633" y="2172"/>
                      <a:pt x="7461" y="0"/>
                      <a:pt x="4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121;p56">
                <a:extLst>
                  <a:ext uri="{FF2B5EF4-FFF2-40B4-BE49-F238E27FC236}">
                    <a16:creationId xmlns:a16="http://schemas.microsoft.com/office/drawing/2014/main" id="{54E993DF-DC52-4D69-8DDB-6B02FA088D71}"/>
                  </a:ext>
                </a:extLst>
              </p:cNvPr>
              <p:cNvSpPr/>
              <p:nvPr/>
            </p:nvSpPr>
            <p:spPr>
              <a:xfrm>
                <a:off x="3877275" y="2488025"/>
                <a:ext cx="280975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1239" h="9644" extrusionOk="0">
                    <a:moveTo>
                      <a:pt x="6422" y="0"/>
                    </a:moveTo>
                    <a:cubicBezTo>
                      <a:pt x="2078" y="0"/>
                      <a:pt x="0" y="5194"/>
                      <a:pt x="3022" y="8216"/>
                    </a:cubicBezTo>
                    <a:cubicBezTo>
                      <a:pt x="4007" y="9200"/>
                      <a:pt x="5222" y="9644"/>
                      <a:pt x="6413" y="9644"/>
                    </a:cubicBezTo>
                    <a:cubicBezTo>
                      <a:pt x="8877" y="9644"/>
                      <a:pt x="11238" y="7745"/>
                      <a:pt x="11238" y="4816"/>
                    </a:cubicBezTo>
                    <a:cubicBezTo>
                      <a:pt x="11238" y="2172"/>
                      <a:pt x="9066" y="0"/>
                      <a:pt x="6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122;p56">
                <a:extLst>
                  <a:ext uri="{FF2B5EF4-FFF2-40B4-BE49-F238E27FC236}">
                    <a16:creationId xmlns:a16="http://schemas.microsoft.com/office/drawing/2014/main" id="{676D2F0A-4590-400E-9298-8344F53E40C5}"/>
                  </a:ext>
                </a:extLst>
              </p:cNvPr>
              <p:cNvSpPr/>
              <p:nvPr/>
            </p:nvSpPr>
            <p:spPr>
              <a:xfrm>
                <a:off x="3244575" y="2735900"/>
                <a:ext cx="316375" cy="186525"/>
              </a:xfrm>
              <a:custGeom>
                <a:avLst/>
                <a:gdLst/>
                <a:ahLst/>
                <a:cxnLst/>
                <a:rect l="l" t="t" r="r" b="b"/>
                <a:pathLst>
                  <a:path w="12655" h="7461" extrusionOk="0">
                    <a:moveTo>
                      <a:pt x="0" y="1"/>
                    </a:moveTo>
                    <a:lnTo>
                      <a:pt x="5194" y="7461"/>
                    </a:lnTo>
                    <a:lnTo>
                      <a:pt x="12654" y="264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123;p56">
                <a:extLst>
                  <a:ext uri="{FF2B5EF4-FFF2-40B4-BE49-F238E27FC236}">
                    <a16:creationId xmlns:a16="http://schemas.microsoft.com/office/drawing/2014/main" id="{931C9BCB-0525-4172-AA16-D5CBA58321C9}"/>
                  </a:ext>
                </a:extLst>
              </p:cNvPr>
              <p:cNvSpPr/>
              <p:nvPr/>
            </p:nvSpPr>
            <p:spPr>
              <a:xfrm>
                <a:off x="3015550" y="2731825"/>
                <a:ext cx="665800" cy="433975"/>
              </a:xfrm>
              <a:custGeom>
                <a:avLst/>
                <a:gdLst/>
                <a:ahLst/>
                <a:cxnLst/>
                <a:rect l="l" t="t" r="r" b="b"/>
                <a:pathLst>
                  <a:path w="26632" h="17359" extrusionOk="0">
                    <a:moveTo>
                      <a:pt x="9203" y="1"/>
                    </a:moveTo>
                    <a:cubicBezTo>
                      <a:pt x="8425" y="1"/>
                      <a:pt x="7728" y="838"/>
                      <a:pt x="8217" y="1675"/>
                    </a:cubicBezTo>
                    <a:lnTo>
                      <a:pt x="12938" y="7813"/>
                    </a:lnTo>
                    <a:cubicBezTo>
                      <a:pt x="12372" y="9607"/>
                      <a:pt x="11239" y="11024"/>
                      <a:pt x="9633" y="11874"/>
                    </a:cubicBezTo>
                    <a:cubicBezTo>
                      <a:pt x="8994" y="12178"/>
                      <a:pt x="8287" y="12325"/>
                      <a:pt x="7513" y="12325"/>
                    </a:cubicBezTo>
                    <a:cubicBezTo>
                      <a:pt x="5887" y="12325"/>
                      <a:pt x="3971" y="11673"/>
                      <a:pt x="1795" y="10457"/>
                    </a:cubicBezTo>
                    <a:cubicBezTo>
                      <a:pt x="1592" y="10355"/>
                      <a:pt x="1376" y="10302"/>
                      <a:pt x="1170" y="10302"/>
                    </a:cubicBezTo>
                    <a:cubicBezTo>
                      <a:pt x="803" y="10302"/>
                      <a:pt x="466" y="10471"/>
                      <a:pt x="284" y="10835"/>
                    </a:cubicBezTo>
                    <a:cubicBezTo>
                      <a:pt x="1" y="11307"/>
                      <a:pt x="190" y="11968"/>
                      <a:pt x="662" y="12346"/>
                    </a:cubicBezTo>
                    <a:cubicBezTo>
                      <a:pt x="2740" y="13668"/>
                      <a:pt x="5100" y="14423"/>
                      <a:pt x="7556" y="14518"/>
                    </a:cubicBezTo>
                    <a:cubicBezTo>
                      <a:pt x="9917" y="14518"/>
                      <a:pt x="12183" y="13384"/>
                      <a:pt x="13505" y="11401"/>
                    </a:cubicBezTo>
                    <a:cubicBezTo>
                      <a:pt x="13883" y="12912"/>
                      <a:pt x="14638" y="14234"/>
                      <a:pt x="15771" y="15273"/>
                    </a:cubicBezTo>
                    <a:cubicBezTo>
                      <a:pt x="17376" y="16610"/>
                      <a:pt x="19486" y="17359"/>
                      <a:pt x="21624" y="17359"/>
                    </a:cubicBezTo>
                    <a:cubicBezTo>
                      <a:pt x="21751" y="17359"/>
                      <a:pt x="21877" y="17356"/>
                      <a:pt x="22004" y="17351"/>
                    </a:cubicBezTo>
                    <a:cubicBezTo>
                      <a:pt x="23232" y="17351"/>
                      <a:pt x="24459" y="17256"/>
                      <a:pt x="25687" y="16973"/>
                    </a:cubicBezTo>
                    <a:cubicBezTo>
                      <a:pt x="26254" y="16879"/>
                      <a:pt x="26631" y="16312"/>
                      <a:pt x="26537" y="15651"/>
                    </a:cubicBezTo>
                    <a:cubicBezTo>
                      <a:pt x="26368" y="15143"/>
                      <a:pt x="25894" y="14787"/>
                      <a:pt x="25390" y="14787"/>
                    </a:cubicBezTo>
                    <a:cubicBezTo>
                      <a:pt x="25332" y="14787"/>
                      <a:pt x="25273" y="14791"/>
                      <a:pt x="25215" y="14801"/>
                    </a:cubicBezTo>
                    <a:cubicBezTo>
                      <a:pt x="23987" y="15053"/>
                      <a:pt x="22875" y="15179"/>
                      <a:pt x="21878" y="15179"/>
                    </a:cubicBezTo>
                    <a:cubicBezTo>
                      <a:pt x="19885" y="15179"/>
                      <a:pt x="18353" y="14675"/>
                      <a:pt x="17282" y="13668"/>
                    </a:cubicBezTo>
                    <a:cubicBezTo>
                      <a:pt x="15110" y="11685"/>
                      <a:pt x="15583" y="8285"/>
                      <a:pt x="15583" y="8285"/>
                    </a:cubicBezTo>
                    <a:cubicBezTo>
                      <a:pt x="15583" y="8191"/>
                      <a:pt x="15583" y="8096"/>
                      <a:pt x="15583" y="8002"/>
                    </a:cubicBezTo>
                    <a:lnTo>
                      <a:pt x="21437" y="4508"/>
                    </a:lnTo>
                    <a:cubicBezTo>
                      <a:pt x="22460" y="3800"/>
                      <a:pt x="21845" y="2437"/>
                      <a:pt x="20902" y="2437"/>
                    </a:cubicBezTo>
                    <a:cubicBezTo>
                      <a:pt x="20712" y="2437"/>
                      <a:pt x="20510" y="2493"/>
                      <a:pt x="20304" y="2619"/>
                    </a:cubicBezTo>
                    <a:lnTo>
                      <a:pt x="14355" y="6113"/>
                    </a:lnTo>
                    <a:lnTo>
                      <a:pt x="10011" y="352"/>
                    </a:lnTo>
                    <a:cubicBezTo>
                      <a:pt x="9764" y="106"/>
                      <a:pt x="9478" y="1"/>
                      <a:pt x="9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124;p56">
                <a:extLst>
                  <a:ext uri="{FF2B5EF4-FFF2-40B4-BE49-F238E27FC236}">
                    <a16:creationId xmlns:a16="http://schemas.microsoft.com/office/drawing/2014/main" id="{C0FC5D33-F1B3-4CAB-A0C5-542FC33C7EA1}"/>
                  </a:ext>
                </a:extLst>
              </p:cNvPr>
              <p:cNvSpPr/>
              <p:nvPr/>
            </p:nvSpPr>
            <p:spPr>
              <a:xfrm>
                <a:off x="3062775" y="3276550"/>
                <a:ext cx="1345725" cy="134575"/>
              </a:xfrm>
              <a:custGeom>
                <a:avLst/>
                <a:gdLst/>
                <a:ahLst/>
                <a:cxnLst/>
                <a:rect l="l" t="t" r="r" b="b"/>
                <a:pathLst>
                  <a:path w="53829" h="5383" extrusionOk="0">
                    <a:moveTo>
                      <a:pt x="473" y="0"/>
                    </a:moveTo>
                    <a:cubicBezTo>
                      <a:pt x="378" y="283"/>
                      <a:pt x="189" y="661"/>
                      <a:pt x="1" y="1039"/>
                    </a:cubicBezTo>
                    <a:cubicBezTo>
                      <a:pt x="8877" y="3872"/>
                      <a:pt x="18132" y="5288"/>
                      <a:pt x="27387" y="5383"/>
                    </a:cubicBezTo>
                    <a:cubicBezTo>
                      <a:pt x="36263" y="5100"/>
                      <a:pt x="45046" y="4439"/>
                      <a:pt x="53828" y="3400"/>
                    </a:cubicBezTo>
                    <a:cubicBezTo>
                      <a:pt x="53639" y="2928"/>
                      <a:pt x="53261" y="2267"/>
                      <a:pt x="53073" y="1794"/>
                    </a:cubicBezTo>
                    <a:cubicBezTo>
                      <a:pt x="51895" y="2008"/>
                      <a:pt x="42320" y="3284"/>
                      <a:pt x="30187" y="3284"/>
                    </a:cubicBezTo>
                    <a:cubicBezTo>
                      <a:pt x="20907" y="3284"/>
                      <a:pt x="10131" y="2538"/>
                      <a:pt x="4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125;p56">
                <a:extLst>
                  <a:ext uri="{FF2B5EF4-FFF2-40B4-BE49-F238E27FC236}">
                    <a16:creationId xmlns:a16="http://schemas.microsoft.com/office/drawing/2014/main" id="{E2E237BE-E063-4D83-BEB2-18F51386DA65}"/>
                  </a:ext>
                </a:extLst>
              </p:cNvPr>
              <p:cNvSpPr/>
              <p:nvPr/>
            </p:nvSpPr>
            <p:spPr>
              <a:xfrm>
                <a:off x="1615575" y="658125"/>
                <a:ext cx="1565275" cy="814750"/>
              </a:xfrm>
              <a:custGeom>
                <a:avLst/>
                <a:gdLst/>
                <a:ahLst/>
                <a:cxnLst/>
                <a:rect l="l" t="t" r="r" b="b"/>
                <a:pathLst>
                  <a:path w="62611" h="32590" extrusionOk="0">
                    <a:moveTo>
                      <a:pt x="44938" y="1"/>
                    </a:moveTo>
                    <a:cubicBezTo>
                      <a:pt x="33987" y="1"/>
                      <a:pt x="6438" y="19047"/>
                      <a:pt x="1" y="23712"/>
                    </a:cubicBezTo>
                    <a:cubicBezTo>
                      <a:pt x="622" y="24008"/>
                      <a:pt x="1444" y="24143"/>
                      <a:pt x="2429" y="24143"/>
                    </a:cubicBezTo>
                    <a:cubicBezTo>
                      <a:pt x="13424" y="24143"/>
                      <a:pt x="44762" y="7281"/>
                      <a:pt x="44762" y="7281"/>
                    </a:cubicBezTo>
                    <a:lnTo>
                      <a:pt x="44762" y="7281"/>
                    </a:lnTo>
                    <a:cubicBezTo>
                      <a:pt x="44290" y="13230"/>
                      <a:pt x="53356" y="27490"/>
                      <a:pt x="56378" y="32117"/>
                    </a:cubicBezTo>
                    <a:lnTo>
                      <a:pt x="55717" y="32589"/>
                    </a:lnTo>
                    <a:lnTo>
                      <a:pt x="62610" y="29662"/>
                    </a:lnTo>
                    <a:cubicBezTo>
                      <a:pt x="62610" y="29662"/>
                      <a:pt x="57416" y="576"/>
                      <a:pt x="45329" y="9"/>
                    </a:cubicBezTo>
                    <a:cubicBezTo>
                      <a:pt x="45201" y="4"/>
                      <a:pt x="45071" y="1"/>
                      <a:pt x="44938" y="1"/>
                    </a:cubicBezTo>
                    <a:close/>
                    <a:moveTo>
                      <a:pt x="55717" y="32589"/>
                    </a:moveTo>
                    <a:lnTo>
                      <a:pt x="55717" y="32589"/>
                    </a:lnTo>
                    <a:lnTo>
                      <a:pt x="55717" y="325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126;p56">
                <a:extLst>
                  <a:ext uri="{FF2B5EF4-FFF2-40B4-BE49-F238E27FC236}">
                    <a16:creationId xmlns:a16="http://schemas.microsoft.com/office/drawing/2014/main" id="{E4A8F3A6-979B-4030-8352-D62D200CAA9C}"/>
                  </a:ext>
                </a:extLst>
              </p:cNvPr>
              <p:cNvSpPr/>
              <p:nvPr/>
            </p:nvSpPr>
            <p:spPr>
              <a:xfrm>
                <a:off x="4543025" y="659825"/>
                <a:ext cx="1330450" cy="1327700"/>
              </a:xfrm>
              <a:custGeom>
                <a:avLst/>
                <a:gdLst/>
                <a:ahLst/>
                <a:cxnLst/>
                <a:rect l="l" t="t" r="r" b="b"/>
                <a:pathLst>
                  <a:path w="53218" h="53108" extrusionOk="0">
                    <a:moveTo>
                      <a:pt x="45510" y="1"/>
                    </a:moveTo>
                    <a:cubicBezTo>
                      <a:pt x="45213" y="1"/>
                      <a:pt x="44871" y="43"/>
                      <a:pt x="44479" y="130"/>
                    </a:cubicBezTo>
                    <a:cubicBezTo>
                      <a:pt x="33997" y="2491"/>
                      <a:pt x="1" y="41587"/>
                      <a:pt x="1" y="41587"/>
                    </a:cubicBezTo>
                    <a:lnTo>
                      <a:pt x="4722" y="53108"/>
                    </a:lnTo>
                    <a:cubicBezTo>
                      <a:pt x="4722" y="53108"/>
                      <a:pt x="20399" y="39887"/>
                      <a:pt x="25120" y="34127"/>
                    </a:cubicBezTo>
                    <a:cubicBezTo>
                      <a:pt x="29667" y="28579"/>
                      <a:pt x="53217" y="1"/>
                      <a:pt x="45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127;p56">
                <a:extLst>
                  <a:ext uri="{FF2B5EF4-FFF2-40B4-BE49-F238E27FC236}">
                    <a16:creationId xmlns:a16="http://schemas.microsoft.com/office/drawing/2014/main" id="{201CFBB0-3EF4-48CC-A010-A7D4733616F2}"/>
                  </a:ext>
                </a:extLst>
              </p:cNvPr>
              <p:cNvSpPr/>
              <p:nvPr/>
            </p:nvSpPr>
            <p:spPr>
              <a:xfrm>
                <a:off x="2814900" y="4223250"/>
                <a:ext cx="399000" cy="708275"/>
              </a:xfrm>
              <a:custGeom>
                <a:avLst/>
                <a:gdLst/>
                <a:ahLst/>
                <a:cxnLst/>
                <a:rect l="l" t="t" r="r" b="b"/>
                <a:pathLst>
                  <a:path w="15960" h="28331" extrusionOk="0">
                    <a:moveTo>
                      <a:pt x="15109" y="0"/>
                    </a:moveTo>
                    <a:cubicBezTo>
                      <a:pt x="10393" y="2830"/>
                      <a:pt x="5299" y="4907"/>
                      <a:pt x="17" y="6229"/>
                    </a:cubicBezTo>
                    <a:lnTo>
                      <a:pt x="17" y="6229"/>
                    </a:lnTo>
                    <a:cubicBezTo>
                      <a:pt x="9" y="5947"/>
                      <a:pt x="3" y="5665"/>
                      <a:pt x="0" y="5383"/>
                    </a:cubicBezTo>
                    <a:lnTo>
                      <a:pt x="0" y="6233"/>
                    </a:lnTo>
                    <a:cubicBezTo>
                      <a:pt x="6" y="6232"/>
                      <a:pt x="11" y="6230"/>
                      <a:pt x="17" y="6229"/>
                    </a:cubicBezTo>
                    <a:lnTo>
                      <a:pt x="17" y="6229"/>
                    </a:lnTo>
                    <a:cubicBezTo>
                      <a:pt x="229" y="13960"/>
                      <a:pt x="2109" y="21497"/>
                      <a:pt x="5572" y="28331"/>
                    </a:cubicBezTo>
                    <a:lnTo>
                      <a:pt x="15771" y="28047"/>
                    </a:lnTo>
                    <a:cubicBezTo>
                      <a:pt x="15959" y="17660"/>
                      <a:pt x="15676" y="8216"/>
                      <a:pt x="151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128;p56">
                <a:extLst>
                  <a:ext uri="{FF2B5EF4-FFF2-40B4-BE49-F238E27FC236}">
                    <a16:creationId xmlns:a16="http://schemas.microsoft.com/office/drawing/2014/main" id="{B6AC6F57-E5D6-42C4-B504-8ABEA4861BA4}"/>
                  </a:ext>
                </a:extLst>
              </p:cNvPr>
              <p:cNvSpPr/>
              <p:nvPr/>
            </p:nvSpPr>
            <p:spPr>
              <a:xfrm>
                <a:off x="2911675" y="3276550"/>
                <a:ext cx="217225" cy="422600"/>
              </a:xfrm>
              <a:custGeom>
                <a:avLst/>
                <a:gdLst/>
                <a:ahLst/>
                <a:cxnLst/>
                <a:rect l="l" t="t" r="r" b="b"/>
                <a:pathLst>
                  <a:path w="8689" h="16904" extrusionOk="0">
                    <a:moveTo>
                      <a:pt x="6517" y="0"/>
                    </a:moveTo>
                    <a:cubicBezTo>
                      <a:pt x="6422" y="283"/>
                      <a:pt x="6233" y="661"/>
                      <a:pt x="6045" y="1039"/>
                    </a:cubicBezTo>
                    <a:cubicBezTo>
                      <a:pt x="3589" y="6233"/>
                      <a:pt x="1606" y="11521"/>
                      <a:pt x="1" y="16904"/>
                    </a:cubicBezTo>
                    <a:cubicBezTo>
                      <a:pt x="3117" y="15582"/>
                      <a:pt x="6045" y="13788"/>
                      <a:pt x="8689" y="11616"/>
                    </a:cubicBezTo>
                    <a:cubicBezTo>
                      <a:pt x="7461" y="4061"/>
                      <a:pt x="6517" y="0"/>
                      <a:pt x="65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129;p56">
                <a:extLst>
                  <a:ext uri="{FF2B5EF4-FFF2-40B4-BE49-F238E27FC236}">
                    <a16:creationId xmlns:a16="http://schemas.microsoft.com/office/drawing/2014/main" id="{03DFAE80-60D6-424B-9E81-ABACB213B8E2}"/>
                  </a:ext>
                </a:extLst>
              </p:cNvPr>
              <p:cNvSpPr/>
              <p:nvPr/>
            </p:nvSpPr>
            <p:spPr>
              <a:xfrm>
                <a:off x="2956550" y="4275175"/>
                <a:ext cx="543000" cy="663425"/>
              </a:xfrm>
              <a:custGeom>
                <a:avLst/>
                <a:gdLst/>
                <a:ahLst/>
                <a:cxnLst/>
                <a:rect l="l" t="t" r="r" b="b"/>
                <a:pathLst>
                  <a:path w="21720" h="26537" extrusionOk="0">
                    <a:moveTo>
                      <a:pt x="21720" y="1"/>
                    </a:moveTo>
                    <a:cubicBezTo>
                      <a:pt x="15393" y="1606"/>
                      <a:pt x="10860" y="4911"/>
                      <a:pt x="9821" y="13411"/>
                    </a:cubicBezTo>
                    <a:cubicBezTo>
                      <a:pt x="9349" y="16999"/>
                      <a:pt x="9443" y="20682"/>
                      <a:pt x="9916" y="24271"/>
                    </a:cubicBezTo>
                    <a:lnTo>
                      <a:pt x="0" y="26254"/>
                    </a:lnTo>
                    <a:lnTo>
                      <a:pt x="0" y="26537"/>
                    </a:lnTo>
                    <a:lnTo>
                      <a:pt x="12465" y="26443"/>
                    </a:lnTo>
                    <a:lnTo>
                      <a:pt x="12182" y="25215"/>
                    </a:lnTo>
                    <a:cubicBezTo>
                      <a:pt x="12182" y="24932"/>
                      <a:pt x="8405" y="3401"/>
                      <a:pt x="21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130;p56">
                <a:extLst>
                  <a:ext uri="{FF2B5EF4-FFF2-40B4-BE49-F238E27FC236}">
                    <a16:creationId xmlns:a16="http://schemas.microsoft.com/office/drawing/2014/main" id="{58F91D5A-BC86-418B-87EA-76016EEC1B66}"/>
                  </a:ext>
                </a:extLst>
              </p:cNvPr>
              <p:cNvSpPr/>
              <p:nvPr/>
            </p:nvSpPr>
            <p:spPr>
              <a:xfrm>
                <a:off x="2906950" y="3522075"/>
                <a:ext cx="295150" cy="195975"/>
              </a:xfrm>
              <a:custGeom>
                <a:avLst/>
                <a:gdLst/>
                <a:ahLst/>
                <a:cxnLst/>
                <a:rect l="l" t="t" r="r" b="b"/>
                <a:pathLst>
                  <a:path w="11806" h="7839" extrusionOk="0">
                    <a:moveTo>
                      <a:pt x="11805" y="0"/>
                    </a:moveTo>
                    <a:lnTo>
                      <a:pt x="11805" y="0"/>
                    </a:lnTo>
                    <a:cubicBezTo>
                      <a:pt x="11805" y="1"/>
                      <a:pt x="4628" y="3494"/>
                      <a:pt x="756" y="5289"/>
                    </a:cubicBezTo>
                    <a:cubicBezTo>
                      <a:pt x="473" y="6139"/>
                      <a:pt x="284" y="6988"/>
                      <a:pt x="1" y="7838"/>
                    </a:cubicBezTo>
                    <a:cubicBezTo>
                      <a:pt x="1" y="7838"/>
                      <a:pt x="9067" y="2833"/>
                      <a:pt x="118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3" name="Google Shape;1133;p56">
            <a:extLst>
              <a:ext uri="{FF2B5EF4-FFF2-40B4-BE49-F238E27FC236}">
                <a16:creationId xmlns:a16="http://schemas.microsoft.com/office/drawing/2014/main" id="{2AAD780A-C789-4E45-BDCE-F3826F48C6C6}"/>
              </a:ext>
            </a:extLst>
          </p:cNvPr>
          <p:cNvSpPr txBox="1">
            <a:spLocks/>
          </p:cNvSpPr>
          <p:nvPr/>
        </p:nvSpPr>
        <p:spPr>
          <a:xfrm>
            <a:off x="8413950" y="49467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grpSp>
        <p:nvGrpSpPr>
          <p:cNvPr id="114" name="Google Shape;1134;p56">
            <a:extLst>
              <a:ext uri="{FF2B5EF4-FFF2-40B4-BE49-F238E27FC236}">
                <a16:creationId xmlns:a16="http://schemas.microsoft.com/office/drawing/2014/main" id="{5F8B5FEE-898D-49E7-A159-855E0115FC28}"/>
              </a:ext>
            </a:extLst>
          </p:cNvPr>
          <p:cNvGrpSpPr/>
          <p:nvPr/>
        </p:nvGrpSpPr>
        <p:grpSpPr>
          <a:xfrm>
            <a:off x="724666" y="3804462"/>
            <a:ext cx="600875" cy="1081350"/>
            <a:chOff x="1600925" y="867675"/>
            <a:chExt cx="600875" cy="1081350"/>
          </a:xfrm>
        </p:grpSpPr>
        <p:sp>
          <p:nvSpPr>
            <p:cNvPr id="115" name="Google Shape;1135;p56">
              <a:extLst>
                <a:ext uri="{FF2B5EF4-FFF2-40B4-BE49-F238E27FC236}">
                  <a16:creationId xmlns:a16="http://schemas.microsoft.com/office/drawing/2014/main" id="{D39FB87D-59BA-4085-A781-5D6051BCA9E5}"/>
                </a:ext>
              </a:extLst>
            </p:cNvPr>
            <p:cNvSpPr/>
            <p:nvPr/>
          </p:nvSpPr>
          <p:spPr>
            <a:xfrm>
              <a:off x="1600925" y="867675"/>
              <a:ext cx="600875" cy="1081350"/>
            </a:xfrm>
            <a:custGeom>
              <a:avLst/>
              <a:gdLst/>
              <a:ahLst/>
              <a:cxnLst/>
              <a:rect l="l" t="t" r="r" b="b"/>
              <a:pathLst>
                <a:path w="24035" h="43254" extrusionOk="0">
                  <a:moveTo>
                    <a:pt x="15069" y="1"/>
                  </a:moveTo>
                  <a:cubicBezTo>
                    <a:pt x="12736" y="1"/>
                    <a:pt x="11313" y="1064"/>
                    <a:pt x="10499" y="2006"/>
                  </a:cubicBezTo>
                  <a:cubicBezTo>
                    <a:pt x="9699" y="2992"/>
                    <a:pt x="9140" y="4165"/>
                    <a:pt x="8873" y="5417"/>
                  </a:cubicBezTo>
                  <a:cubicBezTo>
                    <a:pt x="8554" y="5337"/>
                    <a:pt x="8228" y="5298"/>
                    <a:pt x="7902" y="5298"/>
                  </a:cubicBezTo>
                  <a:cubicBezTo>
                    <a:pt x="7141" y="5298"/>
                    <a:pt x="6383" y="5513"/>
                    <a:pt x="5729" y="5923"/>
                  </a:cubicBezTo>
                  <a:cubicBezTo>
                    <a:pt x="4637" y="6616"/>
                    <a:pt x="3971" y="7815"/>
                    <a:pt x="3891" y="9121"/>
                  </a:cubicBezTo>
                  <a:cubicBezTo>
                    <a:pt x="3837" y="10346"/>
                    <a:pt x="4104" y="11572"/>
                    <a:pt x="4663" y="12665"/>
                  </a:cubicBezTo>
                  <a:cubicBezTo>
                    <a:pt x="3997" y="13251"/>
                    <a:pt x="3491" y="13997"/>
                    <a:pt x="3171" y="14850"/>
                  </a:cubicBezTo>
                  <a:cubicBezTo>
                    <a:pt x="1466" y="19406"/>
                    <a:pt x="0" y="35846"/>
                    <a:pt x="3651" y="41069"/>
                  </a:cubicBezTo>
                  <a:cubicBezTo>
                    <a:pt x="4956" y="42961"/>
                    <a:pt x="6609" y="43254"/>
                    <a:pt x="7461" y="43254"/>
                  </a:cubicBezTo>
                  <a:cubicBezTo>
                    <a:pt x="9460" y="43254"/>
                    <a:pt x="11431" y="41975"/>
                    <a:pt x="13430" y="39390"/>
                  </a:cubicBezTo>
                  <a:cubicBezTo>
                    <a:pt x="15428" y="36779"/>
                    <a:pt x="17667" y="32515"/>
                    <a:pt x="19319" y="28092"/>
                  </a:cubicBezTo>
                  <a:cubicBezTo>
                    <a:pt x="20544" y="24735"/>
                    <a:pt x="21903" y="20179"/>
                    <a:pt x="21210" y="17621"/>
                  </a:cubicBezTo>
                  <a:cubicBezTo>
                    <a:pt x="21077" y="17061"/>
                    <a:pt x="20837" y="16555"/>
                    <a:pt x="20544" y="16075"/>
                  </a:cubicBezTo>
                  <a:cubicBezTo>
                    <a:pt x="21770" y="15249"/>
                    <a:pt x="22729" y="14077"/>
                    <a:pt x="23315" y="12745"/>
                  </a:cubicBezTo>
                  <a:cubicBezTo>
                    <a:pt x="24035" y="11093"/>
                    <a:pt x="23902" y="9201"/>
                    <a:pt x="22942" y="7682"/>
                  </a:cubicBezTo>
                  <a:cubicBezTo>
                    <a:pt x="22330" y="6643"/>
                    <a:pt x="21344" y="5843"/>
                    <a:pt x="20171" y="5524"/>
                  </a:cubicBezTo>
                  <a:cubicBezTo>
                    <a:pt x="20304" y="4484"/>
                    <a:pt x="20118" y="3445"/>
                    <a:pt x="19692" y="2513"/>
                  </a:cubicBezTo>
                  <a:cubicBezTo>
                    <a:pt x="19239" y="1633"/>
                    <a:pt x="18093" y="115"/>
                    <a:pt x="15402" y="8"/>
                  </a:cubicBezTo>
                  <a:cubicBezTo>
                    <a:pt x="15289" y="3"/>
                    <a:pt x="15178" y="1"/>
                    <a:pt x="150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36;p56">
              <a:extLst>
                <a:ext uri="{FF2B5EF4-FFF2-40B4-BE49-F238E27FC236}">
                  <a16:creationId xmlns:a16="http://schemas.microsoft.com/office/drawing/2014/main" id="{F1681107-7405-4455-B6D5-86C770D86D10}"/>
                </a:ext>
              </a:extLst>
            </p:cNvPr>
            <p:cNvSpPr/>
            <p:nvPr/>
          </p:nvSpPr>
          <p:spPr>
            <a:xfrm>
              <a:off x="1737475" y="934375"/>
              <a:ext cx="427100" cy="321825"/>
            </a:xfrm>
            <a:custGeom>
              <a:avLst/>
              <a:gdLst/>
              <a:ahLst/>
              <a:cxnLst/>
              <a:rect l="l" t="t" r="r" b="b"/>
              <a:pathLst>
                <a:path w="17084" h="12873" extrusionOk="0">
                  <a:moveTo>
                    <a:pt x="9626" y="0"/>
                  </a:moveTo>
                  <a:cubicBezTo>
                    <a:pt x="4647" y="0"/>
                    <a:pt x="5969" y="7599"/>
                    <a:pt x="5969" y="7599"/>
                  </a:cubicBezTo>
                  <a:cubicBezTo>
                    <a:pt x="5969" y="7599"/>
                    <a:pt x="4060" y="5300"/>
                    <a:pt x="2457" y="5300"/>
                  </a:cubicBezTo>
                  <a:cubicBezTo>
                    <a:pt x="2186" y="5300"/>
                    <a:pt x="1923" y="5366"/>
                    <a:pt x="1679" y="5520"/>
                  </a:cubicBezTo>
                  <a:cubicBezTo>
                    <a:pt x="1" y="6559"/>
                    <a:pt x="1893" y="12155"/>
                    <a:pt x="7568" y="12821"/>
                  </a:cubicBezTo>
                  <a:cubicBezTo>
                    <a:pt x="7860" y="12856"/>
                    <a:pt x="8155" y="12873"/>
                    <a:pt x="8451" y="12873"/>
                  </a:cubicBezTo>
                  <a:cubicBezTo>
                    <a:pt x="12689" y="12873"/>
                    <a:pt x="17084" y="9438"/>
                    <a:pt x="15216" y="6399"/>
                  </a:cubicBezTo>
                  <a:cubicBezTo>
                    <a:pt x="14744" y="5639"/>
                    <a:pt x="14181" y="5348"/>
                    <a:pt x="13595" y="5348"/>
                  </a:cubicBezTo>
                  <a:cubicBezTo>
                    <a:pt x="11698" y="5348"/>
                    <a:pt x="9567" y="8398"/>
                    <a:pt x="9567" y="8398"/>
                  </a:cubicBezTo>
                  <a:cubicBezTo>
                    <a:pt x="9567" y="8398"/>
                    <a:pt x="15029" y="218"/>
                    <a:pt x="9833" y="5"/>
                  </a:cubicBezTo>
                  <a:cubicBezTo>
                    <a:pt x="9763" y="2"/>
                    <a:pt x="9694" y="0"/>
                    <a:pt x="9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37;p56">
              <a:extLst>
                <a:ext uri="{FF2B5EF4-FFF2-40B4-BE49-F238E27FC236}">
                  <a16:creationId xmlns:a16="http://schemas.microsoft.com/office/drawing/2014/main" id="{7A699D94-ED1D-4A3C-9E50-8817BA052EA1}"/>
                </a:ext>
              </a:extLst>
            </p:cNvPr>
            <p:cNvSpPr/>
            <p:nvPr/>
          </p:nvSpPr>
          <p:spPr>
            <a:xfrm>
              <a:off x="1668200" y="1207375"/>
              <a:ext cx="425675" cy="674375"/>
            </a:xfrm>
            <a:custGeom>
              <a:avLst/>
              <a:gdLst/>
              <a:ahLst/>
              <a:cxnLst/>
              <a:rect l="l" t="t" r="r" b="b"/>
              <a:pathLst>
                <a:path w="17027" h="26975" extrusionOk="0">
                  <a:moveTo>
                    <a:pt x="7175" y="1"/>
                  </a:moveTo>
                  <a:cubicBezTo>
                    <a:pt x="5221" y="1"/>
                    <a:pt x="3560" y="639"/>
                    <a:pt x="2985" y="2194"/>
                  </a:cubicBezTo>
                  <a:cubicBezTo>
                    <a:pt x="1093" y="7310"/>
                    <a:pt x="1" y="26974"/>
                    <a:pt x="4797" y="26974"/>
                  </a:cubicBezTo>
                  <a:cubicBezTo>
                    <a:pt x="4800" y="26974"/>
                    <a:pt x="4804" y="26974"/>
                    <a:pt x="4807" y="26974"/>
                  </a:cubicBezTo>
                  <a:cubicBezTo>
                    <a:pt x="9604" y="26974"/>
                    <a:pt x="17026" y="8666"/>
                    <a:pt x="15961" y="4699"/>
                  </a:cubicBezTo>
                  <a:cubicBezTo>
                    <a:pt x="15290" y="2133"/>
                    <a:pt x="10745" y="1"/>
                    <a:pt x="7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38;p56">
              <a:extLst>
                <a:ext uri="{FF2B5EF4-FFF2-40B4-BE49-F238E27FC236}">
                  <a16:creationId xmlns:a16="http://schemas.microsoft.com/office/drawing/2014/main" id="{A886447B-02C0-4004-B5FE-8F7A974C8CE5}"/>
                </a:ext>
              </a:extLst>
            </p:cNvPr>
            <p:cNvSpPr/>
            <p:nvPr/>
          </p:nvSpPr>
          <p:spPr>
            <a:xfrm>
              <a:off x="1788775" y="1335725"/>
              <a:ext cx="227850" cy="94950"/>
            </a:xfrm>
            <a:custGeom>
              <a:avLst/>
              <a:gdLst/>
              <a:ahLst/>
              <a:cxnLst/>
              <a:rect l="l" t="t" r="r" b="b"/>
              <a:pathLst>
                <a:path w="9114" h="3798" extrusionOk="0">
                  <a:moveTo>
                    <a:pt x="2146" y="1"/>
                  </a:moveTo>
                  <a:cubicBezTo>
                    <a:pt x="1484" y="1"/>
                    <a:pt x="861" y="75"/>
                    <a:pt x="320" y="231"/>
                  </a:cubicBezTo>
                  <a:cubicBezTo>
                    <a:pt x="0" y="311"/>
                    <a:pt x="54" y="764"/>
                    <a:pt x="374" y="791"/>
                  </a:cubicBezTo>
                  <a:cubicBezTo>
                    <a:pt x="1839" y="1004"/>
                    <a:pt x="3251" y="1004"/>
                    <a:pt x="4663" y="1457"/>
                  </a:cubicBezTo>
                  <a:cubicBezTo>
                    <a:pt x="6022" y="1936"/>
                    <a:pt x="7248" y="2709"/>
                    <a:pt x="8287" y="3695"/>
                  </a:cubicBezTo>
                  <a:cubicBezTo>
                    <a:pt x="8356" y="3763"/>
                    <a:pt x="8444" y="3798"/>
                    <a:pt x="8531" y="3798"/>
                  </a:cubicBezTo>
                  <a:cubicBezTo>
                    <a:pt x="8646" y="3798"/>
                    <a:pt x="8759" y="3737"/>
                    <a:pt x="8820" y="3615"/>
                  </a:cubicBezTo>
                  <a:lnTo>
                    <a:pt x="8980" y="3402"/>
                  </a:lnTo>
                  <a:cubicBezTo>
                    <a:pt x="9113" y="3215"/>
                    <a:pt x="9113" y="3002"/>
                    <a:pt x="9007" y="2816"/>
                  </a:cubicBezTo>
                  <a:cubicBezTo>
                    <a:pt x="7721" y="1066"/>
                    <a:pt x="4652" y="1"/>
                    <a:pt x="2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39;p56">
              <a:extLst>
                <a:ext uri="{FF2B5EF4-FFF2-40B4-BE49-F238E27FC236}">
                  <a16:creationId xmlns:a16="http://schemas.microsoft.com/office/drawing/2014/main" id="{2C99722A-4FBF-40F6-9890-586AA6370A8B}"/>
                </a:ext>
              </a:extLst>
            </p:cNvPr>
            <p:cNvSpPr/>
            <p:nvPr/>
          </p:nvSpPr>
          <p:spPr>
            <a:xfrm>
              <a:off x="1781875" y="1517725"/>
              <a:ext cx="177225" cy="63050"/>
            </a:xfrm>
            <a:custGeom>
              <a:avLst/>
              <a:gdLst/>
              <a:ahLst/>
              <a:cxnLst/>
              <a:rect l="l" t="t" r="r" b="b"/>
              <a:pathLst>
                <a:path w="7089" h="2522" extrusionOk="0">
                  <a:moveTo>
                    <a:pt x="1687" y="1"/>
                  </a:moveTo>
                  <a:cubicBezTo>
                    <a:pt x="1261" y="1"/>
                    <a:pt x="833" y="40"/>
                    <a:pt x="410" y="119"/>
                  </a:cubicBezTo>
                  <a:cubicBezTo>
                    <a:pt x="0" y="195"/>
                    <a:pt x="156" y="788"/>
                    <a:pt x="546" y="788"/>
                  </a:cubicBezTo>
                  <a:cubicBezTo>
                    <a:pt x="563" y="788"/>
                    <a:pt x="579" y="787"/>
                    <a:pt x="596" y="785"/>
                  </a:cubicBezTo>
                  <a:cubicBezTo>
                    <a:pt x="799" y="767"/>
                    <a:pt x="1002" y="758"/>
                    <a:pt x="1204" y="758"/>
                  </a:cubicBezTo>
                  <a:cubicBezTo>
                    <a:pt x="2198" y="758"/>
                    <a:pt x="3179" y="972"/>
                    <a:pt x="4087" y="1371"/>
                  </a:cubicBezTo>
                  <a:cubicBezTo>
                    <a:pt x="4939" y="1744"/>
                    <a:pt x="5739" y="2383"/>
                    <a:pt x="6698" y="2517"/>
                  </a:cubicBezTo>
                  <a:cubicBezTo>
                    <a:pt x="6717" y="2520"/>
                    <a:pt x="6734" y="2521"/>
                    <a:pt x="6751" y="2521"/>
                  </a:cubicBezTo>
                  <a:cubicBezTo>
                    <a:pt x="7026" y="2521"/>
                    <a:pt x="7089" y="2131"/>
                    <a:pt x="6938" y="1930"/>
                  </a:cubicBezTo>
                  <a:cubicBezTo>
                    <a:pt x="6272" y="1104"/>
                    <a:pt x="4833" y="625"/>
                    <a:pt x="3820" y="332"/>
                  </a:cubicBezTo>
                  <a:cubicBezTo>
                    <a:pt x="3132" y="113"/>
                    <a:pt x="2412" y="1"/>
                    <a:pt x="16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140;p56">
              <a:extLst>
                <a:ext uri="{FF2B5EF4-FFF2-40B4-BE49-F238E27FC236}">
                  <a16:creationId xmlns:a16="http://schemas.microsoft.com/office/drawing/2014/main" id="{A86E56B4-6077-440E-9942-80284CAACC9E}"/>
                </a:ext>
              </a:extLst>
            </p:cNvPr>
            <p:cNvSpPr/>
            <p:nvPr/>
          </p:nvSpPr>
          <p:spPr>
            <a:xfrm>
              <a:off x="1789300" y="1684400"/>
              <a:ext cx="102875" cy="57850"/>
            </a:xfrm>
            <a:custGeom>
              <a:avLst/>
              <a:gdLst/>
              <a:ahLst/>
              <a:cxnLst/>
              <a:rect l="l" t="t" r="r" b="b"/>
              <a:pathLst>
                <a:path w="4115" h="2314" extrusionOk="0">
                  <a:moveTo>
                    <a:pt x="500" y="1"/>
                  </a:moveTo>
                  <a:cubicBezTo>
                    <a:pt x="77" y="1"/>
                    <a:pt x="1" y="732"/>
                    <a:pt x="432" y="859"/>
                  </a:cubicBezTo>
                  <a:cubicBezTo>
                    <a:pt x="965" y="992"/>
                    <a:pt x="1498" y="1205"/>
                    <a:pt x="1978" y="1472"/>
                  </a:cubicBezTo>
                  <a:cubicBezTo>
                    <a:pt x="2431" y="1738"/>
                    <a:pt x="2831" y="2111"/>
                    <a:pt x="3337" y="2298"/>
                  </a:cubicBezTo>
                  <a:cubicBezTo>
                    <a:pt x="3380" y="2309"/>
                    <a:pt x="3422" y="2314"/>
                    <a:pt x="3464" y="2314"/>
                  </a:cubicBezTo>
                  <a:cubicBezTo>
                    <a:pt x="3832" y="2314"/>
                    <a:pt x="4115" y="1911"/>
                    <a:pt x="3923" y="1552"/>
                  </a:cubicBezTo>
                  <a:cubicBezTo>
                    <a:pt x="3257" y="539"/>
                    <a:pt x="1685" y="166"/>
                    <a:pt x="566" y="6"/>
                  </a:cubicBezTo>
                  <a:cubicBezTo>
                    <a:pt x="543" y="3"/>
                    <a:pt x="521" y="1"/>
                    <a:pt x="5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50521594"/>
      </p:ext>
    </p:extLst>
  </p:cSld>
  <p:clrMapOvr>
    <a:masterClrMapping/>
  </p:clrMapOvr>
</p:sld>
</file>

<file path=ppt/theme/theme1.xml><?xml version="1.0" encoding="utf-8"?>
<a:theme xmlns:a="http://schemas.openxmlformats.org/drawingml/2006/main" name="Biology Subject for Pre-K: Food Chain by Slidesgo">
  <a:themeElements>
    <a:clrScheme name="Simple Light">
      <a:dk1>
        <a:srgbClr val="242324"/>
      </a:dk1>
      <a:lt1>
        <a:srgbClr val="A6543D"/>
      </a:lt1>
      <a:dk2>
        <a:srgbClr val="C59A72"/>
      </a:dk2>
      <a:lt2>
        <a:srgbClr val="EEDDD1"/>
      </a:lt2>
      <a:accent1>
        <a:srgbClr val="F7F2F1"/>
      </a:accent1>
      <a:accent2>
        <a:srgbClr val="FFFFFF"/>
      </a:accent2>
      <a:accent3>
        <a:srgbClr val="F8CC47"/>
      </a:accent3>
      <a:accent4>
        <a:srgbClr val="A4BB78"/>
      </a:accent4>
      <a:accent5>
        <a:srgbClr val="869C5B"/>
      </a:accent5>
      <a:accent6>
        <a:srgbClr val="86A2E1"/>
      </a:accent6>
      <a:hlink>
        <a:srgbClr val="2423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381</Words>
  <Application>Microsoft Office PowerPoint</Application>
  <PresentationFormat>On-screen Show (16:9)</PresentationFormat>
  <Paragraphs>89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Nunito ExtraBold</vt:lpstr>
      <vt:lpstr>Comic Sans MS</vt:lpstr>
      <vt:lpstr>Sport Day</vt:lpstr>
      <vt:lpstr>Arista</vt:lpstr>
      <vt:lpstr>Nunito;800</vt:lpstr>
      <vt:lpstr>Calibri</vt:lpstr>
      <vt:lpstr>Nunito</vt:lpstr>
      <vt:lpstr>Bebas Neue</vt:lpstr>
      <vt:lpstr>Arial</vt:lpstr>
      <vt:lpstr>Biology Subject for Pre-K: Food Chain by Slidesgo</vt:lpstr>
      <vt:lpstr>Tema de Office</vt:lpstr>
      <vt:lpstr>Our toys</vt:lpstr>
      <vt:lpstr>Let’s talk.</vt:lpstr>
      <vt:lpstr>Warm- up and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Look, listen and repeat. </vt:lpstr>
      <vt:lpstr>PowerPoint Presentation</vt:lpstr>
      <vt:lpstr>PowerPoint Presentation</vt:lpstr>
      <vt:lpstr>3</vt:lpstr>
      <vt:lpstr>PowerPoint Presentation</vt:lpstr>
      <vt:lpstr>PowerPoint Presentation</vt:lpstr>
      <vt:lpstr>Listen and choose</vt:lpstr>
      <vt:lpstr>Let’s talk.</vt:lpstr>
      <vt:lpstr>PowerPoint Presentation</vt:lpstr>
      <vt:lpstr>PowerPoint Presentation</vt:lpstr>
      <vt:lpstr>Fun corner and 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Administrator</cp:lastModifiedBy>
  <cp:revision>26</cp:revision>
  <dcterms:modified xsi:type="dcterms:W3CDTF">2026-04-01T22:56:10Z</dcterms:modified>
</cp:coreProperties>
</file>