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notesMasterIdLst>
    <p:notesMasterId r:id="rId8"/>
  </p:notesMasterIdLst>
  <p:sldIdLst>
    <p:sldId id="485" r:id="rId3"/>
    <p:sldId id="487" r:id="rId4"/>
    <p:sldId id="488" r:id="rId5"/>
    <p:sldId id="490" r:id="rId6"/>
    <p:sldId id="4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64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1184" y="-84"/>
      </p:cViewPr>
      <p:guideLst>
        <p:guide orient="horz" pos="266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6AE51-5D47-4933-ADF3-13704277DACE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8CA4D2-3780-447D-B44F-687D174831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736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34EF2C-78D9-44E9-97E7-9CDEE5FF170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6301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623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302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848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538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717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38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381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263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067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67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772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43000" y="1322964"/>
            <a:ext cx="6858000" cy="2187001"/>
          </a:xfrm>
        </p:spPr>
        <p:txBody>
          <a:bodyPr anchor="b">
            <a:normAutofit/>
          </a:bodyPr>
          <a:lstStyle>
            <a:lvl1pPr algn="ctr">
              <a:defRPr sz="45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2026/4/1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 altLang="zh-CN" smtClean="0">
                <a:solidFill>
                  <a:srgbClr val="000000">
                    <a:tint val="75000"/>
                  </a:srgbClr>
                </a:solidFill>
              </a:rPr>
              <a:t>教育PPT</a:t>
            </a:r>
            <a:r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>定制 </a:t>
            </a:r>
            <a:r>
              <a:rPr lang="en-US" altLang="zh-CN" smtClean="0">
                <a:solidFill>
                  <a:srgbClr val="000000">
                    <a:tint val="75000"/>
                  </a:srgbClr>
                </a:solidFill>
              </a:rPr>
              <a:t>RX-FLY</a:t>
            </a:r>
            <a:endParaRPr lang="en-US" altLang="zh-CN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r>
              <a:rPr lang="en-US" altLang="zh-CN" smtClean="0">
                <a:solidFill>
                  <a:srgbClr val="000000">
                    <a:tint val="75000"/>
                  </a:srgbClr>
                </a:solidFill>
              </a:rPr>
              <a:t>微信qq:2305864678</a:t>
            </a:r>
            <a:endParaRPr lang="en-US" altLang="zh-CN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249631"/>
      </p:ext>
    </p:extLst>
  </p:cSld>
  <p:clrMapOvr>
    <a:masterClrMapping/>
  </p:clrMapOvr>
  <p:transition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58445"/>
            <a:ext cx="7886700" cy="1325563"/>
          </a:xfrm>
        </p:spPr>
        <p:txBody>
          <a:bodyPr anchor="ctr" anchorCtr="0">
            <a:normAutofit/>
          </a:bodyPr>
          <a:lstStyle>
            <a:lvl1pPr>
              <a:defRPr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5775" y="1825625"/>
            <a:ext cx="7886700" cy="4351339"/>
          </a:xfrm>
        </p:spPr>
        <p:txBody>
          <a:bodyPr>
            <a:normAutofit/>
          </a:bodyPr>
          <a:lstStyle>
            <a:lvl1pPr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2026/4/1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715218"/>
      </p:ext>
    </p:extLst>
  </p:cSld>
  <p:clrMapOvr>
    <a:masterClrMapping/>
  </p:clrMapOvr>
  <p:transition advClick="0" advTm="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3751117"/>
            <a:ext cx="5491163" cy="811357"/>
          </a:xfrm>
        </p:spPr>
        <p:txBody>
          <a:bodyPr anchor="b">
            <a:normAutofit/>
          </a:bodyPr>
          <a:lstStyle>
            <a:lvl1pPr>
              <a:defRPr sz="3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610029"/>
            <a:ext cx="5491163" cy="647555"/>
          </a:xfrm>
        </p:spPr>
        <p:txBody>
          <a:bodyPr>
            <a:normAutofit/>
          </a:bodyPr>
          <a:lstStyle>
            <a:lvl1pPr marL="0" indent="0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2026/4/1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874601"/>
      </p:ext>
    </p:extLst>
  </p:cSld>
  <p:clrMapOvr>
    <a:masterClrMapping/>
  </p:clrMapOvr>
  <p:transition advClick="0" advTm="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58445"/>
            <a:ext cx="7886700" cy="1325563"/>
          </a:xfrm>
        </p:spPr>
        <p:txBody>
          <a:bodyPr>
            <a:normAutofit/>
          </a:bodyPr>
          <a:lstStyle>
            <a:lvl1pPr>
              <a:defRPr sz="18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85775" y="1825625"/>
            <a:ext cx="3886200" cy="435133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486275" y="1825625"/>
            <a:ext cx="3886200" cy="435133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2026/4/1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732928"/>
      </p:ext>
    </p:extLst>
  </p:cSld>
  <p:clrMapOvr>
    <a:masterClrMapping/>
  </p:clrMapOvr>
  <p:transition advClick="0" advTm="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10"/>
            <a:ext cx="3868340" cy="3574055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1" y="1744961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1" y="2615610"/>
            <a:ext cx="3887391" cy="3574055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2026/4/1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367121"/>
      </p:ext>
    </p:extLst>
  </p:cSld>
  <p:clrMapOvr>
    <a:masterClrMapping/>
  </p:clrMapOvr>
  <p:transition advClick="0" advTm="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66220"/>
            <a:ext cx="7886700" cy="1325563"/>
          </a:xfrm>
        </p:spPr>
        <p:txBody>
          <a:bodyPr>
            <a:normAutofit/>
          </a:bodyPr>
          <a:lstStyle>
            <a:lvl1pPr algn="ctr">
              <a:defRPr sz="36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2026/4/1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232324"/>
      </p:ext>
    </p:extLst>
  </p:cSld>
  <p:clrMapOvr>
    <a:masterClrMapping/>
  </p:clrMapOvr>
  <p:transition advClick="0" advTm="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2026/4/1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105967"/>
      </p:ext>
    </p:extLst>
  </p:cSld>
  <p:clrMapOvr>
    <a:masterClrMapping/>
  </p:clrMapOvr>
  <p:transition advClick="0" advTm="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85060" y="127000"/>
            <a:ext cx="3123900" cy="1600200"/>
          </a:xfrm>
        </p:spPr>
        <p:txBody>
          <a:bodyPr anchor="ctr" anchorCtr="0">
            <a:normAutofit/>
          </a:bodyPr>
          <a:lstStyle>
            <a:lvl1pPr>
              <a:defRPr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3888002" y="766354"/>
            <a:ext cx="4363031" cy="509444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88870" y="2057401"/>
            <a:ext cx="31239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9EFD9D74-47D9-4702-A33C-335B63B48DBF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2026/4/1</a:t>
            </a:fld>
            <a:endParaRPr lang="zh-CN" alt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CN" alt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FABC47A4-756D-490B-A52F-7D9E2C9FC05F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cxnSp>
        <p:nvCxnSpPr>
          <p:cNvPr id="8" name="直接连接符 7" hidden="1"/>
          <p:cNvCxnSpPr/>
          <p:nvPr userDrawn="1"/>
        </p:nvCxnSpPr>
        <p:spPr>
          <a:xfrm>
            <a:off x="557213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942764"/>
      </p:ext>
    </p:extLst>
  </p:cSld>
  <p:clrMapOvr>
    <a:masterClrMapping/>
  </p:clrMapOvr>
  <p:transition advClick="0" advTm="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4" y="365126"/>
            <a:ext cx="1146987" cy="5811839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6659969" cy="5811839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2026/4/1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09006"/>
      </p:ext>
    </p:extLst>
  </p:cSld>
  <p:clrMapOvr>
    <a:masterClrMapping/>
  </p:clrMapOvr>
  <p:transition advClick="0" advTm="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2026/4/1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451958569"/>
      </p:ext>
    </p:extLst>
  </p:cSld>
  <p:clrMapOvr>
    <a:masterClrMapping/>
  </p:clrMapOvr>
  <p:transition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FD3CC-E74C-454E-AEC8-ADE3669C89A5}" type="datetimeFigureOut">
              <a:rPr lang="en-US" smtClean="0"/>
              <a:pPr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02AF4-5419-4C97-8941-6E8144AD925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384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2026/4/1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pPr defTabSz="685800"/>
              <a:t>‹#›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097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</p:sldLayoutIdLst>
  <p:transition advClick="0" advTm="0">
    <p:fad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26000" b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425" y="2164360"/>
            <a:ext cx="5597718" cy="138352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vi-VN" dirty="0" smtClean="0"/>
          </a:p>
          <a:p>
            <a:pPr marL="0" indent="0">
              <a:buNone/>
            </a:pPr>
            <a:r>
              <a:rPr lang="vi-VN" i="1" dirty="0"/>
              <a:t> </a:t>
            </a:r>
            <a:r>
              <a:rPr lang="en-US" i="1" dirty="0" smtClean="0"/>
              <a:t>                                  </a:t>
            </a:r>
            <a:r>
              <a:rPr lang="en-US" sz="3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TUẦN </a:t>
            </a:r>
            <a:r>
              <a:rPr lang="vi-VN" sz="3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</a:t>
            </a:r>
            <a:endParaRPr lang="vi-VN" sz="35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vi-VN" sz="3500" b="1" i="1" dirty="0" smtClean="0"/>
              <a:t>            Chủ đề </a:t>
            </a:r>
            <a:r>
              <a:rPr lang="en-US" sz="3500" b="1" i="1" dirty="0" smtClean="0"/>
              <a:t>8</a:t>
            </a:r>
            <a:r>
              <a:rPr lang="vi-VN" sz="3500" b="1" i="1" dirty="0" smtClean="0"/>
              <a:t>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64155" y="3482671"/>
            <a:ext cx="671606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                                 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NGƯỜI THÂN CỦA EM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   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Tiết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46036" y="5375564"/>
            <a:ext cx="5818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Xoa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09236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Line 2"/>
          <p:cNvSpPr>
            <a:spLocks noChangeShapeType="1"/>
          </p:cNvSpPr>
          <p:nvPr/>
        </p:nvSpPr>
        <p:spPr bwMode="auto">
          <a:xfrm>
            <a:off x="1981200" y="25146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67" name="Line 3"/>
          <p:cNvSpPr>
            <a:spLocks noChangeShapeType="1"/>
          </p:cNvSpPr>
          <p:nvPr/>
        </p:nvSpPr>
        <p:spPr bwMode="auto">
          <a:xfrm>
            <a:off x="3810000" y="14478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1268" name="Picture 6" descr="D:\HỒ SƠ MẬT - STOP\TAI XUONG\HÌNH VẼ LỚP 1\CHỦ ĐỀ 8\TRANH GĐ1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890" y="29972"/>
            <a:ext cx="9217890" cy="6828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062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Line 2"/>
          <p:cNvSpPr>
            <a:spLocks noChangeShapeType="1"/>
          </p:cNvSpPr>
          <p:nvPr/>
        </p:nvSpPr>
        <p:spPr bwMode="auto">
          <a:xfrm>
            <a:off x="1981200" y="25146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1" name="Line 3"/>
          <p:cNvSpPr>
            <a:spLocks noChangeShapeType="1"/>
          </p:cNvSpPr>
          <p:nvPr/>
        </p:nvSpPr>
        <p:spPr bwMode="auto">
          <a:xfrm>
            <a:off x="3810000" y="14478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2292" name="Picture 5" descr="D:\HỒ SƠ MẬT - STOP\TAI XUONG\HÌNH VẼ LỚP 1\CHỦ ĐỀ 8\GĐ VUI CHƠI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2946" y="230908"/>
            <a:ext cx="11259128" cy="6950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346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D:\HỒ SƠ MẬT - STOP\TAI XUONG\HÌNH VẼ LỚP 1\CHỦ ĐỀ 8\TRANH GĐ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53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85" y="138073"/>
            <a:ext cx="1543546" cy="14348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54966" y="138073"/>
            <a:ext cx="5130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Vận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dụng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sáng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tạo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1748754"/>
            <a:ext cx="8331200" cy="4686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400" y="1572919"/>
            <a:ext cx="8331200" cy="51234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400" y="1572919"/>
            <a:ext cx="8409830" cy="51234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4966" y="810765"/>
            <a:ext cx="7393446" cy="676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21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187308"/>
  <p:tag name="KSO_WM_TEMPLATE_THUMBS_INDEX" val="1、2、3、6、8、10、11、12、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5.000"/>
  <p:tag name="ISPRING_CUSTOM_TIMING_USED" val="1"/>
  <p:tag name="GENSWF_SLIDE_UID" val="{CC3A1162-0866-487D-A6B3-1E51E298712E}:414"/>
  <p:tag name="ISPRING_SLIDE_ID_2" val="{1E4155D2-3F91-447E-B630-5F6C49CF235F}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2019空白演示文档">
      <a:dk1>
        <a:srgbClr val="000000"/>
      </a:dk1>
      <a:lt1>
        <a:srgbClr val="FFFFFF"/>
      </a:lt1>
      <a:dk2>
        <a:srgbClr val="E6E4E4"/>
      </a:dk2>
      <a:lt2>
        <a:srgbClr val="FFFFFF"/>
      </a:lt2>
      <a:accent1>
        <a:srgbClr val="477DEA"/>
      </a:accent1>
      <a:accent2>
        <a:srgbClr val="9B9B9B"/>
      </a:accent2>
      <a:accent3>
        <a:srgbClr val="F3B745"/>
      </a:accent3>
      <a:accent4>
        <a:srgbClr val="477EE7"/>
      </a:accent4>
      <a:accent5>
        <a:srgbClr val="4BA151"/>
      </a:accent5>
      <a:accent6>
        <a:srgbClr val="E9403C"/>
      </a:accent6>
      <a:hlink>
        <a:srgbClr val="0563C1"/>
      </a:hlink>
      <a:folHlink>
        <a:srgbClr val="954D72"/>
      </a:folHlink>
    </a:clrScheme>
    <a:fontScheme name="2019空白演示文档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1391</TotalTime>
  <Words>29</Words>
  <Application>Microsoft Office PowerPoint</Application>
  <PresentationFormat>On-screen Show (4:3)</PresentationFormat>
  <Paragraphs>9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微软雅黑</vt:lpstr>
      <vt:lpstr>Arial</vt:lpstr>
      <vt:lpstr>Calibri</vt:lpstr>
      <vt:lpstr>Calibri Light</vt:lpstr>
      <vt:lpstr>Times New Roman</vt:lpstr>
      <vt:lpstr>Office Theme</vt:lpstr>
      <vt:lpstr>1_Office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Admin</cp:lastModifiedBy>
  <cp:revision>197</cp:revision>
  <dcterms:created xsi:type="dcterms:W3CDTF">2021-01-29T04:19:07Z</dcterms:created>
  <dcterms:modified xsi:type="dcterms:W3CDTF">2026-04-01T15:04:50Z</dcterms:modified>
</cp:coreProperties>
</file>