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5" r:id="rId3"/>
    <p:sldId id="256" r:id="rId4"/>
    <p:sldId id="286" r:id="rId6"/>
    <p:sldId id="287" r:id="rId7"/>
    <p:sldId id="288" r:id="rId8"/>
    <p:sldId id="289" r:id="rId9"/>
    <p:sldId id="266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69" r:id="rId21"/>
    <p:sldId id="282" r:id="rId22"/>
    <p:sldId id="26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C7E"/>
    <a:srgbClr val="C4E59F"/>
    <a:srgbClr val="A9DA74"/>
    <a:srgbClr val="F6C6E3"/>
    <a:srgbClr val="FF0066"/>
    <a:srgbClr val="FF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27" autoAdjust="0"/>
  </p:normalViewPr>
  <p:slideViewPr>
    <p:cSldViewPr showGuides="1">
      <p:cViewPr varScale="1">
        <p:scale>
          <a:sx n="59" d="100"/>
          <a:sy n="59" d="100"/>
        </p:scale>
        <p:origin x="7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 smtClean="0"/>
              <a:t>Trò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mật</a:t>
            </a:r>
            <a:r>
              <a:rPr lang="en-US" baseline="0" dirty="0" smtClean="0"/>
              <a:t>: HS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Sau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cửa</a:t>
            </a:r>
            <a:r>
              <a:rPr lang="en-US" baseline="0" dirty="0" smtClean="0"/>
              <a:t>.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Sau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xong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F0E87FA-B838-4E56-9CFE-C94397355D1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EC169DE-A2C0-4308-BCB7-8A5AFA9224D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3B4CEE8-8E19-4260-8329-78B689B9620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112EDFF-1D1E-4CB0-AE15-391CA764F3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B7B3610-43BB-48DB-A390-3F25C5BCA5F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797B9D8-5A80-4895-8305-71B13D743C3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HD </a:t>
            </a:r>
            <a:r>
              <a:rPr lang="en-US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dụng</a:t>
            </a:r>
            <a:r>
              <a:rPr lang="en-US" baseline="0" dirty="0" smtClean="0"/>
              <a:t> SGK.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trở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sổ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trở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sổ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trở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sổ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trở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lựa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cửa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sổ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Click </a:t>
            </a:r>
            <a:r>
              <a:rPr lang="en-US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hoặc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nghe</a:t>
            </a:r>
            <a:r>
              <a:rPr lang="en-US" baseline="0" dirty="0" smtClean="0"/>
              <a:t> audio.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 smtClean="0"/>
              <a:t>- Audio: letter A, /</a:t>
            </a:r>
            <a:r>
              <a:rPr lang="en-US" altLang="en-US" i="1" smtClean="0"/>
              <a:t>a</a:t>
            </a:r>
            <a:r>
              <a:rPr lang="en-US" altLang="en-US" smtClean="0"/>
              <a:t>/, apple, ant</a:t>
            </a: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2.wav"/><Relationship Id="rId5" Type="http://schemas.openxmlformats.org/officeDocument/2006/relationships/image" Target="../media/image12.png"/><Relationship Id="rId4" Type="http://schemas.microsoft.com/office/2007/relationships/media" Target="../media/media4.mp3"/><Relationship Id="rId3" Type="http://schemas.openxmlformats.org/officeDocument/2006/relationships/audio" Target="../media/media4.mp3"/><Relationship Id="rId2" Type="http://schemas.openxmlformats.org/officeDocument/2006/relationships/image" Target="../media/image14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3.wav"/><Relationship Id="rId5" Type="http://schemas.openxmlformats.org/officeDocument/2006/relationships/image" Target="../media/image12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18.jpe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3.wav"/><Relationship Id="rId5" Type="http://schemas.openxmlformats.org/officeDocument/2006/relationships/image" Target="../media/image12.png"/><Relationship Id="rId4" Type="http://schemas.microsoft.com/office/2007/relationships/media" Target="../media/media3.mp3"/><Relationship Id="rId3" Type="http://schemas.openxmlformats.org/officeDocument/2006/relationships/audio" Target="../media/media3.mp3"/><Relationship Id="rId2" Type="http://schemas.openxmlformats.org/officeDocument/2006/relationships/image" Target="../media/image21.jpe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7" Type="http://schemas.openxmlformats.org/officeDocument/2006/relationships/slideLayout" Target="../slideLayouts/slideLayout14.xml"/><Relationship Id="rId6" Type="http://schemas.openxmlformats.org/officeDocument/2006/relationships/audio" Target="../media/audio3.wav"/><Relationship Id="rId5" Type="http://schemas.openxmlformats.org/officeDocument/2006/relationships/image" Target="../media/image12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9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microsoft.com/office/2007/relationships/media" Target="../media/media5.mp3"/><Relationship Id="rId7" Type="http://schemas.openxmlformats.org/officeDocument/2006/relationships/audio" Target="../media/media5.mp3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image" Target="../media/image6.jpeg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audio" Target="../media/media3.mp3"/><Relationship Id="rId8" Type="http://schemas.microsoft.com/office/2007/relationships/media" Target="../media/media2.mp3"/><Relationship Id="rId7" Type="http://schemas.openxmlformats.org/officeDocument/2006/relationships/audio" Target="../media/media2.mp3"/><Relationship Id="rId6" Type="http://schemas.openxmlformats.org/officeDocument/2006/relationships/image" Target="../media/image12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12.xml"/><Relationship Id="rId13" Type="http://schemas.microsoft.com/office/2007/relationships/media" Target="../media/media4.mp3"/><Relationship Id="rId12" Type="http://schemas.openxmlformats.org/officeDocument/2006/relationships/audio" Target="../media/media4.mp3"/><Relationship Id="rId11" Type="http://schemas.openxmlformats.org/officeDocument/2006/relationships/image" Target="../media/image13.png"/><Relationship Id="rId10" Type="http://schemas.microsoft.com/office/2007/relationships/media" Target="../media/media3.mp3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4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0" y="2743199"/>
            <a:ext cx="9144000" cy="376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6096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76400" y="304800"/>
            <a:ext cx="6400800" cy="9906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 b="1" dirty="0" smtClean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</a:t>
            </a: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Say what you see</a:t>
            </a:r>
            <a:endParaRPr lang="en-US" sz="3600" dirty="0" smtClean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809456" y="1981200"/>
            <a:ext cx="4134687" cy="291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4267200"/>
            <a:ext cx="3886200" cy="247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533400"/>
            <a:ext cx="46511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Ll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15621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00200" y="533400"/>
            <a:ext cx="6172200" cy="7620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Game: </a:t>
            </a: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Say what you see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W7-X64\Desktop\Flashcard A5_Lop 1 (1)\Flashcard A5_Lop 1\Flashcard LOP 1_A5_6.1.2020-4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28800" y="1828800"/>
            <a:ext cx="5621317" cy="39615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56" y="4186146"/>
            <a:ext cx="3352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W7-X64\Desktop\Flashcard A5_Lop 1 (1)\Flashcard A5_Lop 1\Flashcard LOP 1_A5_6.1.2020-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1" y="304801"/>
            <a:ext cx="5410199" cy="3812814"/>
          </a:xfrm>
          <a:prstGeom prst="rect">
            <a:avLst/>
          </a:prstGeom>
          <a:noFill/>
        </p:spPr>
      </p:pic>
      <p:pic>
        <p:nvPicPr>
          <p:cNvPr id="3" name="lemo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990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00200" y="533400"/>
            <a:ext cx="6096000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Game: Say what you see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W7-X64\Desktop\Flashcard A5_Lop 1\Flashcard A5_Lop 1\Flashcard LOP 1_A5_6.1.2020-4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44920" y="1447800"/>
            <a:ext cx="6594701" cy="4648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27000"/>
            <a:ext cx="3429000" cy="25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W7-X64\Desktop\Flashcard A5_Lop 1\Flashcard A5_Lop 1\Flashcard LOP 1_A5_6.1.2020-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4864944" cy="3429000"/>
          </a:xfrm>
          <a:prstGeom prst="rect">
            <a:avLst/>
          </a:prstGeom>
          <a:noFill/>
        </p:spPr>
      </p:pic>
      <p:pic>
        <p:nvPicPr>
          <p:cNvPr id="3" name="Lemonad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1219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066800" y="457200"/>
            <a:ext cx="6858000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Game: What can you see</a:t>
            </a:r>
            <a:endParaRPr lang="en-US" sz="40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81200" y="1676400"/>
            <a:ext cx="5067862" cy="355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4249057"/>
            <a:ext cx="3841750" cy="229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762000"/>
            <a:ext cx="4742417" cy="333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ound l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2400" y="1524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05004" y="0"/>
            <a:ext cx="68389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0" y="1143000"/>
            <a:ext cx="1901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1371600"/>
            <a:ext cx="68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52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813" y="76200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7103" y="85130"/>
            <a:ext cx="2977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Lesson 1: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43571" y="85130"/>
            <a:ext cx="805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77" y="8382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6002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47800" y="2514600"/>
            <a:ext cx="6248400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1387" y="2654796"/>
            <a:ext cx="2057400" cy="71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5686" y="3396865"/>
            <a:ext cx="4267201" cy="66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3787" y="4157926"/>
            <a:ext cx="2438400" cy="59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7767" y="4879832"/>
            <a:ext cx="3912220" cy="55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93787" y="5563383"/>
            <a:ext cx="5257800" cy="63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Track 70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4017" y="173388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4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3710" y="2444206"/>
            <a:ext cx="3529890" cy="33469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8800" y="228600"/>
            <a:ext cx="4495800" cy="6426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&amp; WARM UP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371600"/>
            <a:ext cx="7983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find out what letter are we going to learn today!</a:t>
            </a:r>
            <a:endParaRPr lang="en-US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438400" y="2438400"/>
            <a:ext cx="1752600" cy="1676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>
                <a:latin typeface="Comic Sans MS" panose="030F0702030302020204" pitchFamily="66" charset="0"/>
              </a:rPr>
              <a:t>1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9" name="Heart 8"/>
          <p:cNvSpPr/>
          <p:nvPr/>
        </p:nvSpPr>
        <p:spPr>
          <a:xfrm>
            <a:off x="2514600" y="2514600"/>
            <a:ext cx="533400" cy="533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4191000" y="2438400"/>
            <a:ext cx="1752600" cy="1676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>
                <a:latin typeface="Comic Sans MS" panose="030F0702030302020204" pitchFamily="66" charset="0"/>
              </a:rPr>
              <a:t>2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11" name="Heart 10"/>
          <p:cNvSpPr/>
          <p:nvPr/>
        </p:nvSpPr>
        <p:spPr>
          <a:xfrm>
            <a:off x="5346700" y="2463800"/>
            <a:ext cx="533400" cy="533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438400" y="4114800"/>
            <a:ext cx="1752600" cy="1676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>
                <a:latin typeface="Comic Sans MS" panose="030F0702030302020204" pitchFamily="66" charset="0"/>
              </a:rPr>
              <a:t>3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13" name="Heart 12"/>
          <p:cNvSpPr/>
          <p:nvPr/>
        </p:nvSpPr>
        <p:spPr>
          <a:xfrm>
            <a:off x="2514600" y="5181600"/>
            <a:ext cx="533400" cy="533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191000" y="4114800"/>
            <a:ext cx="1752600" cy="1676400"/>
          </a:xfrm>
          <a:prstGeom prst="rect">
            <a:avLst/>
          </a:prstGeom>
          <a:solidFill>
            <a:schemeClr val="accent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>
                <a:latin typeface="Comic Sans MS" panose="030F0702030302020204" pitchFamily="66" charset="0"/>
              </a:rPr>
              <a:t>4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15" name="Heart 14"/>
          <p:cNvSpPr/>
          <p:nvPr/>
        </p:nvSpPr>
        <p:spPr>
          <a:xfrm>
            <a:off x="5334000" y="5181600"/>
            <a:ext cx="533400" cy="5334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Action Button: End 17">
            <a:hlinkClick r:id="rId6" action="ppaction://hlinksldjump" highlightClick="1"/>
          </p:cNvPr>
          <p:cNvSpPr/>
          <p:nvPr/>
        </p:nvSpPr>
        <p:spPr>
          <a:xfrm>
            <a:off x="8382000" y="6248400"/>
            <a:ext cx="609600" cy="457200"/>
          </a:xfrm>
          <a:prstGeom prst="actionButtonE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7" name="chimes.wav"/>
          </p:stSnd>
        </p:sndAc>
      </p:transition>
    </mc:Choice>
    <mc:Fallback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483709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9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03603" y="237530"/>
            <a:ext cx="7344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9118" y="12192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9118" y="210333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33825" y="2362200"/>
            <a:ext cx="5210175" cy="416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28800" y="228600"/>
            <a:ext cx="4495800" cy="6426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&amp; WARM UP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371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see?</a:t>
            </a:r>
            <a:endParaRPr lang="en-US" sz="3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0" y="2237006"/>
            <a:ext cx="5944115" cy="4188315"/>
          </a:xfrm>
          <a:prstGeom prst="rect">
            <a:avLst/>
          </a:prstGeom>
        </p:spPr>
      </p:pic>
      <p:sp>
        <p:nvSpPr>
          <p:cNvPr id="16" name="Action Button: Home 15">
            <a:hlinkClick r:id="rId2" action="ppaction://hlinksldjump" highlightClick="1"/>
          </p:cNvPr>
          <p:cNvSpPr/>
          <p:nvPr/>
        </p:nvSpPr>
        <p:spPr>
          <a:xfrm>
            <a:off x="8305800" y="6120521"/>
            <a:ext cx="685800" cy="60960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28800" y="228600"/>
            <a:ext cx="4495800" cy="6426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&amp; WARM UP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219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frog doing?</a:t>
            </a:r>
            <a:endParaRPr lang="en-US" sz="3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2133600"/>
            <a:ext cx="6370872" cy="4493141"/>
          </a:xfrm>
          <a:prstGeom prst="rect">
            <a:avLst/>
          </a:prstGeom>
        </p:spPr>
      </p:pic>
      <p:sp>
        <p:nvSpPr>
          <p:cNvPr id="9" name="Action Button: Home 8">
            <a:hlinkClick r:id="rId2" action="ppaction://hlinksldjump" highlightClick="1"/>
          </p:cNvPr>
          <p:cNvSpPr/>
          <p:nvPr/>
        </p:nvSpPr>
        <p:spPr>
          <a:xfrm>
            <a:off x="8305800" y="6120521"/>
            <a:ext cx="685800" cy="60960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28800" y="228600"/>
            <a:ext cx="4495800" cy="6426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&amp; WARM UP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3348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many ducks?</a:t>
            </a:r>
            <a:endParaRPr lang="en-US" sz="3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ction Button: Home 6">
            <a:hlinkClick r:id="rId1" action="ppaction://hlinksldjump" highlightClick="1"/>
          </p:cNvPr>
          <p:cNvSpPr/>
          <p:nvPr/>
        </p:nvSpPr>
        <p:spPr>
          <a:xfrm>
            <a:off x="8305800" y="6120521"/>
            <a:ext cx="685800" cy="60960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8" t="74444"/>
          <a:stretch>
            <a:fillRect/>
          </a:stretch>
        </p:blipFill>
        <p:spPr>
          <a:xfrm>
            <a:off x="2057400" y="2667000"/>
            <a:ext cx="4665327" cy="3270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28800" y="228600"/>
            <a:ext cx="4495800" cy="64263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 &amp; WARM UP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2954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3600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colour</a:t>
            </a:r>
            <a:r>
              <a:rPr lang="en-US" sz="36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jacket?</a:t>
            </a:r>
            <a:endParaRPr lang="en-US" sz="36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80" y="2050395"/>
            <a:ext cx="6172200" cy="4350405"/>
          </a:xfrm>
          <a:prstGeom prst="rect">
            <a:avLst/>
          </a:prstGeom>
        </p:spPr>
      </p:pic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305800" y="6120521"/>
            <a:ext cx="685800" cy="60960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2467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828800" y="279737"/>
            <a:ext cx="25090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45394" y="1143000"/>
            <a:ext cx="317426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1603" y="237530"/>
            <a:ext cx="7344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21709" y="5934075"/>
            <a:ext cx="229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emon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486400" y="5934075"/>
            <a:ext cx="1905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 sz="54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18957" y="1876425"/>
            <a:ext cx="2935632" cy="206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724400" y="5934670"/>
            <a:ext cx="3352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</a:t>
            </a:r>
            <a:r>
              <a:rPr lang="en-US" altLang="en-US" sz="5400" dirty="0" smtClean="0">
                <a:latin typeface="Comic Sans MS" panose="030F0702030302020204" pitchFamily="66" charset="0"/>
              </a:rPr>
              <a:t>emonade</a:t>
            </a:r>
            <a:endParaRPr lang="en-US" altLang="en-US" sz="5400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 descr="C:\Users\W7-X64\Desktop\Flashcard A5_Lop 1\Flashcard A5_Lop 1\Flashcard LOP 1_A5_6.1.2020-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199" y="4038600"/>
            <a:ext cx="3082589" cy="2092642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038600"/>
            <a:ext cx="2853989" cy="19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Sound 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82403" y="2576512"/>
            <a:ext cx="609600" cy="609600"/>
          </a:xfrm>
          <a:prstGeom prst="rect">
            <a:avLst/>
          </a:prstGeom>
        </p:spPr>
      </p:pic>
      <p:pic>
        <p:nvPicPr>
          <p:cNvPr id="9" name="lemon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7675" y="4962676"/>
            <a:ext cx="609600" cy="609600"/>
          </a:xfrm>
          <a:prstGeom prst="rect">
            <a:avLst/>
          </a:prstGeom>
        </p:spPr>
      </p:pic>
      <p:pic>
        <p:nvPicPr>
          <p:cNvPr id="10" name="Lemonade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72400" y="4989059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/>
          <a:srcRect l="2929" t="3689" r="4453" b="5319"/>
          <a:stretch>
            <a:fillRect/>
          </a:stretch>
        </p:blipFill>
        <p:spPr>
          <a:xfrm>
            <a:off x="1211420" y="1981200"/>
            <a:ext cx="2827180" cy="1957278"/>
          </a:xfrm>
          <a:prstGeom prst="rect">
            <a:avLst/>
          </a:prstGeom>
        </p:spPr>
      </p:pic>
      <p:pic>
        <p:nvPicPr>
          <p:cNvPr id="14" name="Ll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7675" y="28206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9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1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6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5" grpId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19400" y="2819400"/>
            <a:ext cx="3429000" cy="11430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Game </a:t>
            </a:r>
            <a:endParaRPr lang="en-US" sz="2800" b="1" dirty="0" smtClean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Say what you see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2215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4003" y="85130"/>
            <a:ext cx="7344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8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600" y="2209800"/>
            <a:ext cx="2438400" cy="171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275" y="2133601"/>
            <a:ext cx="26035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W7-X64\Desktop\Flashcard A5_Lop 1\Flashcard A5_Lop 1\Flashcard LOP 1_A5_6.1.2020-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267200"/>
            <a:ext cx="3238971" cy="2282952"/>
          </a:xfrm>
          <a:prstGeom prst="rect">
            <a:avLst/>
          </a:prstGeom>
          <a:noFill/>
        </p:spPr>
      </p:pic>
      <p:pic>
        <p:nvPicPr>
          <p:cNvPr id="2051" name="Picture 3" descr="C:\Users\W7-X64\Desktop\Flashcard A5_Lop 1 (1)\Flashcard A5_Lop 1\Flashcard LOP 1_A5_6.1.2020-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799" y="4267200"/>
            <a:ext cx="3243723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WPS Presentation</Application>
  <PresentationFormat>On-screen Show (4:3)</PresentationFormat>
  <Paragraphs>86</Paragraphs>
  <Slides>20</Slides>
  <Notes>17</Notes>
  <HiddenSlides>0</HiddenSlides>
  <MMClips>9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SimSun</vt:lpstr>
      <vt:lpstr>Wingdings</vt:lpstr>
      <vt:lpstr>Comic Sans MS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37.Lương Thị Yến</cp:lastModifiedBy>
  <cp:revision>56</cp:revision>
  <dcterms:created xsi:type="dcterms:W3CDTF">2006-08-16T00:00:00Z</dcterms:created>
  <dcterms:modified xsi:type="dcterms:W3CDTF">2026-03-30T09:39:45Z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B44F1C6CC3044B9EB90D7B1FF3193094_12</vt:lpwstr>
  </property>
  <property fmtid="{D5CDD505-2E9C-101B-9397-08002B2CF9AE}" pid="3" name="KSOProductBuildVer">
    <vt:lpwstr>1033-12.2.0.23196</vt:lpwstr>
  </property>
</Properties>
</file>