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9"/>
  </p:notesMasterIdLst>
  <p:sldIdLst>
    <p:sldId id="410" r:id="rId3"/>
    <p:sldId id="257" r:id="rId4"/>
    <p:sldId id="419" r:id="rId5"/>
    <p:sldId id="421" r:id="rId6"/>
    <p:sldId id="422" r:id="rId7"/>
    <p:sldId id="4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EE4"/>
    <a:srgbClr val="0000CC"/>
    <a:srgbClr val="F907D6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59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03219D-D4C1-4B82-AD14-ECD1A39E12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793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37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797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703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40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34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92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95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3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997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5672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8322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047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12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1425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79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20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25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2683-7DE8-4CB5-B66C-978526C8E5E2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5E17-D4C0-4C31-821D-74DD3B413FA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60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slide" Target="slide4.xml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slide" Target="slide2.xml"/><Relationship Id="rId5" Type="http://schemas.openxmlformats.org/officeDocument/2006/relationships/image" Target="../media/image12.jpeg"/><Relationship Id="rId15" Type="http://schemas.openxmlformats.org/officeDocument/2006/relationships/image" Target="../media/image18.wm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1 – PERIOD 2</a:t>
              </a: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1917718" y="464003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Outdoor activities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201" y="2933461"/>
            <a:ext cx="718285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ardrop 88">
            <a:hlinkClick r:id="" action="ppaction://noaction"/>
          </p:cNvPr>
          <p:cNvSpPr/>
          <p:nvPr/>
        </p:nvSpPr>
        <p:spPr>
          <a:xfrm rot="19325089">
            <a:off x="9363316" y="339625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hlinkClick r:id="rId3" action="ppaction://hlinksldjump"/>
          </p:cNvPr>
          <p:cNvSpPr/>
          <p:nvPr/>
        </p:nvSpPr>
        <p:spPr>
          <a:xfrm rot="19175039">
            <a:off x="7210125" y="247042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hlinkClick r:id="rId3" action="ppaction://hlinksldjump"/>
          </p:cNvPr>
          <p:cNvSpPr/>
          <p:nvPr/>
        </p:nvSpPr>
        <p:spPr>
          <a:xfrm rot="18846467">
            <a:off x="4920271" y="1676831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ardrop 84">
            <a:hlinkClick r:id="" action="ppaction://noaction"/>
          </p:cNvPr>
          <p:cNvSpPr/>
          <p:nvPr/>
        </p:nvSpPr>
        <p:spPr>
          <a:xfrm rot="18921308">
            <a:off x="2410380" y="1116898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535587" y="2508657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47827" y="2496417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ardrop 82">
            <a:hlinkClick r:id="rId9" action="ppaction://hlinksldjump"/>
          </p:cNvPr>
          <p:cNvSpPr/>
          <p:nvPr/>
        </p:nvSpPr>
        <p:spPr>
          <a:xfrm rot="18938950">
            <a:off x="114644" y="634075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2296" y="1108930"/>
            <a:ext cx="24705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Warm-up 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Review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983634" y="1733368"/>
            <a:ext cx="196560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Listen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and tick.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343851" y="2058098"/>
            <a:ext cx="21178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Look,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complete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and read.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415576" y="3428375"/>
            <a:ext cx="248657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Let’s sing.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708628" y="4229244"/>
            <a:ext cx="24833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Fun corner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wrap-up</a:t>
            </a: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ng Stock Grass Background Clipart - Transparent Grass Flower Png, Png  Download , Transparent Png Image - PNGitem">
            <a:extLst>
              <a:ext uri="{FF2B5EF4-FFF2-40B4-BE49-F238E27FC236}">
                <a16:creationId xmlns:a16="http://schemas.microsoft.com/office/drawing/2014/main" id="{80798D9B-0980-45CA-9258-850E21182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" t="10970" r="3739" b="6649"/>
          <a:stretch/>
        </p:blipFill>
        <p:spPr bwMode="auto">
          <a:xfrm>
            <a:off x="0" y="4313170"/>
            <a:ext cx="12192000" cy="25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ute cartoon butterfly Royalty Free Vector Image">
            <a:extLst>
              <a:ext uri="{FF2B5EF4-FFF2-40B4-BE49-F238E27FC236}">
                <a16:creationId xmlns:a16="http://schemas.microsoft.com/office/drawing/2014/main" id="{80312118-B99C-41F7-B9C5-0D7197F087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 flipH="1">
            <a:off x="3700206" y="357589"/>
            <a:ext cx="1047493" cy="73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olorful cartoon butterfly | Free SVG">
            <a:extLst>
              <a:ext uri="{FF2B5EF4-FFF2-40B4-BE49-F238E27FC236}">
                <a16:creationId xmlns:a16="http://schemas.microsoft.com/office/drawing/2014/main" id="{FED42FFD-AC3E-49AC-880D-E2AADF0F0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9405" y="1614465"/>
            <a:ext cx="807797" cy="80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8" descr="Cute Butterfly Cartoon Royalty Free Cliparts, Vectors, And Stock  Illustration. Image 50739795.">
            <a:extLst>
              <a:ext uri="{FF2B5EF4-FFF2-40B4-BE49-F238E27FC236}">
                <a16:creationId xmlns:a16="http://schemas.microsoft.com/office/drawing/2014/main" id="{7A0DB5B2-3B67-4197-B3B8-FC19D162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3616" y="961728"/>
            <a:ext cx="964833" cy="76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0" descr="How to Draw Cartoon Butterfly, Butterflies">
            <a:extLst>
              <a:ext uri="{FF2B5EF4-FFF2-40B4-BE49-F238E27FC236}">
                <a16:creationId xmlns:a16="http://schemas.microsoft.com/office/drawing/2014/main" id="{D22A0E7A-48B1-45D8-B489-02C482D1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2412" y="1102780"/>
            <a:ext cx="903057" cy="8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How to Draw a Cartoon Butterfly Easy Tutorial for Kids - Cute Easy Drawings">
            <a:extLst>
              <a:ext uri="{FF2B5EF4-FFF2-40B4-BE49-F238E27FC236}">
                <a16:creationId xmlns:a16="http://schemas.microsoft.com/office/drawing/2014/main" id="{779BEAF0-3033-4A27-96DC-658D36AA1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 flipH="1">
            <a:off x="7436086" y="1243917"/>
            <a:ext cx="870525" cy="62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2" descr="Cute butterfly cartoon Stock Vector Image by ©tigatelu #27367145">
            <a:extLst>
              <a:ext uri="{FF2B5EF4-FFF2-40B4-BE49-F238E27FC236}">
                <a16:creationId xmlns:a16="http://schemas.microsoft.com/office/drawing/2014/main" id="{AD84CE5D-7C4C-44D1-B61F-1DF753B9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52727" y="319136"/>
            <a:ext cx="874461" cy="87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6" descr="Cartoon butterfly Images, Stock Photos &amp;amp; Vectors | Shutterstock">
            <a:extLst>
              <a:ext uri="{FF2B5EF4-FFF2-40B4-BE49-F238E27FC236}">
                <a16:creationId xmlns:a16="http://schemas.microsoft.com/office/drawing/2014/main" id="{F1A86F07-4DE2-45C3-A74D-1E15F1555D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 flipH="1">
            <a:off x="8232571" y="827580"/>
            <a:ext cx="1028070" cy="88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Cute Butterfly Cartoon Stock Vector (Royalty Free) 139832584">
            <a:extLst>
              <a:ext uri="{FF2B5EF4-FFF2-40B4-BE49-F238E27FC236}">
                <a16:creationId xmlns:a16="http://schemas.microsoft.com/office/drawing/2014/main" id="{19ED7211-E7A7-48B0-A324-9AB184CC7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 flipH="1">
            <a:off x="8052706" y="1258761"/>
            <a:ext cx="874461" cy="112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Action Button: Go Home 102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8E4C8743-2010-4A7B-B8F7-D75BB0DBD0B4}"/>
              </a:ext>
            </a:extLst>
          </p:cNvPr>
          <p:cNvSpPr/>
          <p:nvPr/>
        </p:nvSpPr>
        <p:spPr>
          <a:xfrm>
            <a:off x="0" y="5815584"/>
            <a:ext cx="1042416" cy="1042416"/>
          </a:xfrm>
          <a:prstGeom prst="actionButtonHom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26" name="Picture 2" descr="Cute cartoon butterfly Royalty Free Vector Image">
            <a:hlinkClick r:id="rId12" action="ppaction://hlinksldjump"/>
            <a:extLst>
              <a:ext uri="{FF2B5EF4-FFF2-40B4-BE49-F238E27FC236}">
                <a16:creationId xmlns:a16="http://schemas.microsoft.com/office/drawing/2014/main" id="{315704F3-DF5E-43F2-A16A-198FDE7A0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0898"/>
          <a:stretch/>
        </p:blipFill>
        <p:spPr bwMode="auto">
          <a:xfrm>
            <a:off x="3205950" y="2515326"/>
            <a:ext cx="1606615" cy="112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orful cartoon butterfly | Free SVG">
            <a:hlinkClick r:id="rId13" action="ppaction://hlinksldjump"/>
            <a:extLst>
              <a:ext uri="{FF2B5EF4-FFF2-40B4-BE49-F238E27FC236}">
                <a16:creationId xmlns:a16="http://schemas.microsoft.com/office/drawing/2014/main" id="{0CBF2173-D169-4059-9F8E-ED8F41A0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37" y="1614465"/>
            <a:ext cx="1238976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to Draw a Cartoon Butterfly Easy Tutorial for Kids - Cute Easy Drawings">
            <a:hlinkClick r:id="rId14" action="ppaction://hlinksldjump"/>
            <a:extLst>
              <a:ext uri="{FF2B5EF4-FFF2-40B4-BE49-F238E27FC236}">
                <a16:creationId xmlns:a16="http://schemas.microsoft.com/office/drawing/2014/main" id="{955B2162-B025-4390-9F04-E25DB80CA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162" r="11037" b="7357"/>
          <a:stretch/>
        </p:blipFill>
        <p:spPr bwMode="auto">
          <a:xfrm>
            <a:off x="6450690" y="3467354"/>
            <a:ext cx="1369627" cy="99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ute Butterfly Cartoon Royalty Free Cliparts, Vectors, And Stock  Illustration. Image 50739795.">
            <a:hlinkClick r:id="rId13" action="ppaction://hlinksldjump"/>
            <a:extLst>
              <a:ext uri="{FF2B5EF4-FFF2-40B4-BE49-F238E27FC236}">
                <a16:creationId xmlns:a16="http://schemas.microsoft.com/office/drawing/2014/main" id="{222A3D7F-B1AF-43F5-8439-A3755CC93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" y="3102558"/>
            <a:ext cx="1479833" cy="117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ute butterfly cartoon Stock Vector Image by ©tigatelu #27367145">
            <a:hlinkClick r:id="" action="ppaction://noaction"/>
            <a:extLst>
              <a:ext uri="{FF2B5EF4-FFF2-40B4-BE49-F238E27FC236}">
                <a16:creationId xmlns:a16="http://schemas.microsoft.com/office/drawing/2014/main" id="{7BE611A2-7685-45B1-84B8-AD9454427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05" y="1945221"/>
            <a:ext cx="1375820" cy="136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artoon butterfly Images, Stock Photos &amp;amp; Vectors | Shutterstock">
            <a:hlinkClick r:id="" action="ppaction://noaction"/>
            <a:extLst>
              <a:ext uri="{FF2B5EF4-FFF2-40B4-BE49-F238E27FC236}">
                <a16:creationId xmlns:a16="http://schemas.microsoft.com/office/drawing/2014/main" id="{E23418F7-13B7-46DB-9EBE-4E85B3476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13578"/>
          <a:stretch/>
        </p:blipFill>
        <p:spPr bwMode="auto">
          <a:xfrm>
            <a:off x="9206873" y="3026414"/>
            <a:ext cx="1617500" cy="139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ute Butterfly Cartoon Stock Vector (Royalty Free) 139832584">
            <a:hlinkClick r:id="rId14" action="ppaction://hlinksldjump"/>
            <a:extLst>
              <a:ext uri="{FF2B5EF4-FFF2-40B4-BE49-F238E27FC236}">
                <a16:creationId xmlns:a16="http://schemas.microsoft.com/office/drawing/2014/main" id="{4181650B-B4A9-4A6B-9BCE-9352C581C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9"/>
          <a:stretch/>
        </p:blipFill>
        <p:spPr bwMode="auto">
          <a:xfrm>
            <a:off x="7659471" y="2458315"/>
            <a:ext cx="1375821" cy="17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ow to Draw Cartoon Butterfly, Butterflies">
            <a:hlinkClick r:id="" action="ppaction://noaction"/>
            <a:extLst>
              <a:ext uri="{FF2B5EF4-FFF2-40B4-BE49-F238E27FC236}">
                <a16:creationId xmlns:a16="http://schemas.microsoft.com/office/drawing/2014/main" id="{B8EE4618-82BE-4C93-AF6E-068DA694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445" y="3385303"/>
            <a:ext cx="1385082" cy="12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>
            <a:extLst>
              <a:ext uri="{FF2B5EF4-FFF2-40B4-BE49-F238E27FC236}">
                <a16:creationId xmlns:a16="http://schemas.microsoft.com/office/drawing/2014/main" id="{27CFBE24-7280-425A-9C1E-906B46219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20406972" flipV="1">
            <a:off x="7063696" y="-171606"/>
            <a:ext cx="4778037" cy="209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8">
            <a:extLst>
              <a:ext uri="{FF2B5EF4-FFF2-40B4-BE49-F238E27FC236}">
                <a16:creationId xmlns:a16="http://schemas.microsoft.com/office/drawing/2014/main" id="{0D075CB6-1340-4FB2-94C2-06F3F9418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05"/>
          <a:stretch>
            <a:fillRect/>
          </a:stretch>
        </p:blipFill>
        <p:spPr bwMode="auto">
          <a:xfrm rot="1305230" flipH="1" flipV="1">
            <a:off x="564191" y="-318570"/>
            <a:ext cx="4795838" cy="23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34968" y="111910"/>
            <a:ext cx="2002099" cy="241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238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66A0E3B-B726-42CD-A622-F8F31958A41A}"/>
              </a:ext>
            </a:extLst>
          </p:cNvPr>
          <p:cNvSpPr/>
          <p:nvPr/>
        </p:nvSpPr>
        <p:spPr>
          <a:xfrm>
            <a:off x="3132994" y="493104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7" name="Google Shape;968;p30">
            <a:extLst>
              <a:ext uri="{FF2B5EF4-FFF2-40B4-BE49-F238E27FC236}">
                <a16:creationId xmlns:a16="http://schemas.microsoft.com/office/drawing/2014/main" id="{D8E26A88-FB8D-496A-990F-015C97E08649}"/>
              </a:ext>
            </a:extLst>
          </p:cNvPr>
          <p:cNvSpPr/>
          <p:nvPr/>
        </p:nvSpPr>
        <p:spPr>
          <a:xfrm>
            <a:off x="5641462" y="4884992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8" name="Google Shape;969;p30">
            <a:extLst>
              <a:ext uri="{FF2B5EF4-FFF2-40B4-BE49-F238E27FC236}">
                <a16:creationId xmlns:a16="http://schemas.microsoft.com/office/drawing/2014/main" id="{C56E8D8F-8498-4F24-B72D-6FDC7CB9B745}"/>
              </a:ext>
            </a:extLst>
          </p:cNvPr>
          <p:cNvSpPr/>
          <p:nvPr/>
        </p:nvSpPr>
        <p:spPr>
          <a:xfrm>
            <a:off x="5938169" y="4880146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9" name="Google Shape;972;p30">
            <a:extLst>
              <a:ext uri="{FF2B5EF4-FFF2-40B4-BE49-F238E27FC236}">
                <a16:creationId xmlns:a16="http://schemas.microsoft.com/office/drawing/2014/main" id="{809FA025-3787-4F72-99CD-15BFF0C60F76}"/>
              </a:ext>
            </a:extLst>
          </p:cNvPr>
          <p:cNvSpPr/>
          <p:nvPr/>
        </p:nvSpPr>
        <p:spPr>
          <a:xfrm rot="7302147">
            <a:off x="5772715" y="4816664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741DD425-67A2-44A0-8503-451278C5D554}"/>
              </a:ext>
            </a:extLst>
          </p:cNvPr>
          <p:cNvSpPr/>
          <p:nvPr/>
        </p:nvSpPr>
        <p:spPr>
          <a:xfrm>
            <a:off x="3132994" y="4023754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playing badminton.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78253AD-AFFA-4506-B615-EC0AEFEE5185}"/>
              </a:ext>
            </a:extLst>
          </p:cNvPr>
          <p:cNvSpPr/>
          <p:nvPr/>
        </p:nvSpPr>
        <p:spPr>
          <a:xfrm>
            <a:off x="3063413" y="494799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playing basketball.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97C73C1-14E9-412C-B7E5-E3BCDE0B2471}"/>
              </a:ext>
            </a:extLst>
          </p:cNvPr>
          <p:cNvSpPr/>
          <p:nvPr/>
        </p:nvSpPr>
        <p:spPr>
          <a:xfrm>
            <a:off x="3075995" y="5892131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playing volleyball.</a:t>
            </a:r>
          </a:p>
        </p:txBody>
      </p:sp>
      <p:pic>
        <p:nvPicPr>
          <p:cNvPr id="83" name="Picture 2">
            <a:extLst>
              <a:ext uri="{FF2B5EF4-FFF2-40B4-BE49-F238E27FC236}">
                <a16:creationId xmlns:a16="http://schemas.microsoft.com/office/drawing/2014/main" id="{1039EBD4-D173-4B58-9406-9570DEA70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41150" y="5764391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">
            <a:extLst>
              <a:ext uri="{FF2B5EF4-FFF2-40B4-BE49-F238E27FC236}">
                <a16:creationId xmlns:a16="http://schemas.microsoft.com/office/drawing/2014/main" id="{5BE7D441-9CCD-4C2D-8D66-DB583312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8423570" y="4825808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>
            <a:extLst>
              <a:ext uri="{FF2B5EF4-FFF2-40B4-BE49-F238E27FC236}">
                <a16:creationId xmlns:a16="http://schemas.microsoft.com/office/drawing/2014/main" id="{A9727E7A-8DCB-4B87-BE0F-52B049776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1" t="679" r="-1579"/>
          <a:stretch/>
        </p:blipFill>
        <p:spPr bwMode="auto">
          <a:xfrm>
            <a:off x="2359846" y="3870664"/>
            <a:ext cx="1351264" cy="104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4BBD65A4-6837-4AAC-BFE6-5E083E529D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909" y="817418"/>
            <a:ext cx="5541722" cy="23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290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53" grpId="0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32433A-6055-4F8E-8D31-FE4A11B2AA1E}"/>
              </a:ext>
            </a:extLst>
          </p:cNvPr>
          <p:cNvSpPr/>
          <p:nvPr/>
        </p:nvSpPr>
        <p:spPr>
          <a:xfrm>
            <a:off x="2792603" y="337543"/>
            <a:ext cx="5467607" cy="3091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68D1A15-02DD-42ED-BFD0-751B15E73AD5}"/>
              </a:ext>
            </a:extLst>
          </p:cNvPr>
          <p:cNvSpPr/>
          <p:nvPr/>
        </p:nvSpPr>
        <p:spPr>
          <a:xfrm>
            <a:off x="2604504" y="4749209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’s running.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61E338-8D16-435F-BB4E-A2204708A014}"/>
              </a:ext>
            </a:extLst>
          </p:cNvPr>
          <p:cNvSpPr/>
          <p:nvPr/>
        </p:nvSpPr>
        <p:spPr>
          <a:xfrm>
            <a:off x="2617523" y="3783366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e’s walking.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E8F73EEE-BE40-49F5-9477-7619F174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812587" y="3652279"/>
            <a:ext cx="1072122" cy="9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>
            <a:extLst>
              <a:ext uri="{FF2B5EF4-FFF2-40B4-BE49-F238E27FC236}">
                <a16:creationId xmlns:a16="http://schemas.microsoft.com/office/drawing/2014/main" id="{328341F1-28A6-4EE7-8ADA-90E0A299B4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" r="-858"/>
          <a:stretch/>
        </p:blipFill>
        <p:spPr bwMode="auto">
          <a:xfrm>
            <a:off x="1953087" y="4534058"/>
            <a:ext cx="1322773" cy="11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12301A9-A8A5-41F4-874C-D821379CDC17}"/>
              </a:ext>
            </a:extLst>
          </p:cNvPr>
          <p:cNvSpPr/>
          <p:nvPr/>
        </p:nvSpPr>
        <p:spPr>
          <a:xfrm>
            <a:off x="2594675" y="5736564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’s reading.</a:t>
            </a: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81207813-22EA-4A5A-9C6B-60B2A4E21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7" r="9897"/>
          <a:stretch/>
        </p:blipFill>
        <p:spPr bwMode="auto">
          <a:xfrm>
            <a:off x="7637837" y="5595699"/>
            <a:ext cx="1036962" cy="9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B06E200-8336-41B4-B74E-7358EA33C60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9092" y="635873"/>
            <a:ext cx="3784705" cy="252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69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-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29" grpId="1" animBg="1"/>
      <p:bldP spid="30" grpId="0" animBg="1"/>
      <p:bldP spid="30" grpId="1" animBg="1"/>
      <p:bldP spid="35" grpId="0" animBg="1"/>
      <p:bldP spid="35" grpId="1" animBg="1"/>
      <p:bldP spid="3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17534C34-5B90-43AE-AC18-6FE4D66F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50" y="4941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117" y="1107145"/>
            <a:ext cx="10375271" cy="529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06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63</Words>
  <Application>Microsoft Office PowerPoint</Application>
  <PresentationFormat>Widescreen</PresentationFormat>
  <Paragraphs>21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Amasis MT Pro Black</vt:lpstr>
      <vt:lpstr>Arial</vt:lpstr>
      <vt:lpstr>Calibri</vt:lpstr>
      <vt:lpstr>Calibri Light</vt:lpstr>
      <vt:lpstr>Comic Sans MS</vt:lpstr>
      <vt:lpstr>Sport Day</vt:lpstr>
      <vt:lpstr>Times New Roman</vt:lpstr>
      <vt:lpstr>Tw Cen MT</vt:lpstr>
      <vt:lpstr>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104</cp:revision>
  <dcterms:created xsi:type="dcterms:W3CDTF">2022-01-25T11:05:41Z</dcterms:created>
  <dcterms:modified xsi:type="dcterms:W3CDTF">2026-04-23T12:40:39Z</dcterms:modified>
</cp:coreProperties>
</file>