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</p:sldMasterIdLst>
  <p:sldIdLst>
    <p:sldId id="525" r:id="rId5"/>
    <p:sldId id="441" r:id="rId6"/>
    <p:sldId id="312" r:id="rId7"/>
    <p:sldId id="534" r:id="rId8"/>
    <p:sldId id="551" r:id="rId9"/>
    <p:sldId id="552" r:id="rId10"/>
    <p:sldId id="553" r:id="rId11"/>
    <p:sldId id="560" r:id="rId12"/>
    <p:sldId id="561" r:id="rId13"/>
    <p:sldId id="528" r:id="rId14"/>
    <p:sldId id="260" r:id="rId15"/>
    <p:sldId id="5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8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032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43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632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78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50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13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38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821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69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4305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1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9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5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4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22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1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29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1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6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70B8-FC0A-4AF6-BAC1-1391C063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7FF2-3D78-4EE1-8977-B5A35C24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D3B5-2DFD-4AEC-B09A-F9EB86C8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7E1C-1525-47CF-B942-6CAB3ED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153F2-9563-4411-A1FF-110B0ED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275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FCE-0F28-40DD-9109-22015159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EE8-9F6C-4DD5-A7DB-932BE274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610C-5E2A-4341-8A3E-25E1CA59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3BD5-7368-4256-8D2A-EAC2721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C110-6472-4B67-996B-0B7D48F9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04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C3A-3FA5-4401-B660-BDD5EFE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1D0F-060F-4A09-A1FB-73FBDF89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041D-5A1F-4563-BE9F-8BD75AA9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FA13-421F-482E-B348-5384BE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3AC0-CEEF-4896-8726-B354648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38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E3ED-3B7C-416E-A7EC-FBF6C453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9D0-B435-4D2F-8671-C79C7FA0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9D6A-3CBE-44D2-9170-50F9EEA2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9501-5FF3-4500-A72D-1E26B5F6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4812-07C3-4899-A67D-4EE3925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123-B5DB-43ED-9F4E-0F5F934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78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565-EEF3-462B-AF28-FC832FFB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FA3A-7828-4877-A730-1D08EE02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771E-F5A2-4A7D-A7AA-C0335118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15CC-4227-42E8-A8DA-6CAE2208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A510-1D07-4D44-852A-2A1D390E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A461E-B4C5-4EF3-8D80-D45A67C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F4793-B73C-4D22-BD95-38B1E01F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D0365-E148-4BD5-9027-52C5B2F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0298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0AE-AA0E-4F34-A863-5AC21865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B25DF-268E-43F9-B60E-26BEDAA0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B6FA-FC2C-4429-ADB3-30E8DB6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2188-5E5A-495E-ABF7-B432C846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46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160B6-EF4B-4EDB-B498-D580BE7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FDBE2-3B5F-406F-B5B3-F8D72F65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AF196-1D27-469E-8320-53D16B1B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83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DC21-5583-4ABB-9927-2EE1C17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3728-24BD-4195-9311-9E4DB27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BED7-C178-48E3-98A9-3819C3A0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F35A-082F-41E9-A23C-6D9CF790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97A7-C7C1-4C36-88E8-C4892B0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C0B7-22B8-42C5-8CB6-A3D78E8E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043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347-82F0-416B-B038-17E97365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5B87C-3026-459A-AB46-7B4321E9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565F-E874-4CF8-A40A-DD7052BD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55B29-6C80-4346-AEAA-6FC54447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876A-3256-42D4-89D7-456DF036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9D945-B712-4343-9613-CB60192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860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CEF7-C03F-4794-A049-1001BADE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B2F93-F329-43B5-8CAD-6CAEB77E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23FF-3306-4E81-9640-2D10E0FA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B280-2FCE-4FAD-8A65-0126E791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7FF7-716D-498B-B5D2-3B132CB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860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69436-54D5-44B2-BD0B-0A4A5C1F7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C81A-C4C5-48BF-B9BA-DCAF7FB3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E7CE-B039-49BD-9AF7-9701D7DA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2215-AB9B-4436-BB17-263A4C9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EBD7-2C61-44EA-A95A-EC97F11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8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10551-9FC3-435A-9A28-2960448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6B3D-3072-4C9F-B5CA-9BAB7C0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738-E067-4436-99C9-613C8B41E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B309-4E81-4F78-AB1B-C8DE07A86866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C51E-7A59-480A-BA52-E3975A81E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F1CD-FECE-41F9-8C4C-605C13E7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1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 flipV="1">
            <a:off x="7662545" y="-635"/>
            <a:ext cx="4529455" cy="1804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9623" y="2322129"/>
            <a:ext cx="55292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DB6EF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DB6EF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Freeform 2">
            <a:extLst>
              <a:ext uri="{FF2B5EF4-FFF2-40B4-BE49-F238E27FC236}">
                <a16:creationId xmlns:a16="http://schemas.microsoft.com/office/drawing/2014/main" id="{A75447E1-4E6A-4061-834F-D4D409FD691A}"/>
              </a:ext>
            </a:extLst>
          </p:cNvPr>
          <p:cNvSpPr/>
          <p:nvPr/>
        </p:nvSpPr>
        <p:spPr>
          <a:xfrm>
            <a:off x="589935" y="5054599"/>
            <a:ext cx="11198942" cy="1222495"/>
          </a:xfrm>
          <a:custGeom>
            <a:avLst/>
            <a:gdLst/>
            <a:ahLst/>
            <a:cxnLst/>
            <a:rect l="l" t="t" r="r" b="b"/>
            <a:pathLst>
              <a:path w="7315200" h="1517904">
                <a:moveTo>
                  <a:pt x="0" y="0"/>
                </a:moveTo>
                <a:lnTo>
                  <a:pt x="7315200" y="0"/>
                </a:lnTo>
                <a:lnTo>
                  <a:pt x="7315200" y="1517904"/>
                </a:lnTo>
                <a:lnTo>
                  <a:pt x="0" y="1517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0" name="Freeform 4">
            <a:extLst>
              <a:ext uri="{FF2B5EF4-FFF2-40B4-BE49-F238E27FC236}">
                <a16:creationId xmlns:a16="http://schemas.microsoft.com/office/drawing/2014/main" id="{D46C7DEF-5B27-4593-AC9C-05F781177F53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65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4263D4F6-F474-44FD-95D2-3818291CD29A}"/>
              </a:ext>
            </a:extLst>
          </p:cNvPr>
          <p:cNvSpPr/>
          <p:nvPr/>
        </p:nvSpPr>
        <p:spPr>
          <a:xfrm>
            <a:off x="213644" y="161909"/>
            <a:ext cx="2008262" cy="1247296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40E83-4124-4884-9BE8-2D1B3B247109}"/>
              </a:ext>
            </a:extLst>
          </p:cNvPr>
          <p:cNvSpPr txBox="1"/>
          <p:nvPr/>
        </p:nvSpPr>
        <p:spPr>
          <a:xfrm>
            <a:off x="2409914" y="2098604"/>
            <a:ext cx="531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 cụ thể hiện giai điệu: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EE0A1F-C6C9-4E26-B05D-6639138D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103" y="3003739"/>
            <a:ext cx="2536723" cy="291926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429C0-D0DC-49C7-BD5A-19646A7416C4}"/>
              </a:ext>
            </a:extLst>
          </p:cNvPr>
          <p:cNvSpPr txBox="1"/>
          <p:nvPr/>
        </p:nvSpPr>
        <p:spPr>
          <a:xfrm>
            <a:off x="662473" y="884820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Ri-</a:t>
            </a: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coóc-đơ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1E463-9A18-4983-A76A-DCDD4DEA7E22}"/>
              </a:ext>
            </a:extLst>
          </p:cNvPr>
          <p:cNvSpPr txBox="1"/>
          <p:nvPr/>
        </p:nvSpPr>
        <p:spPr>
          <a:xfrm>
            <a:off x="1121353" y="1464402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luyện tập</a:t>
            </a:r>
            <a:r>
              <a:rPr kumimoji="0" lang="en-US" sz="2400" b="1" i="0" u="none" strike="noStrike" kern="120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mẫu</a:t>
            </a:r>
            <a:r>
              <a:rPr kumimoji="0" lang="en-US" sz="2400" b="1" i="0" u="none" strike="noStrike" kern="1200" cap="none" spc="-3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ân dựa theo bài </a:t>
            </a:r>
            <a:r>
              <a:rPr kumimoji="0" lang="en-US" sz="2400" b="1" i="1" u="none" strike="noStrike" kern="1200" cap="none" spc="-3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Inh lả ơi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78EA1-73A6-435D-A13E-86F50DD8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86907" y="-1789198"/>
            <a:ext cx="1670772" cy="97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6921" y="77783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FC699-F75F-47F9-8DD0-AEA1DCB8000B}"/>
              </a:ext>
            </a:extLst>
          </p:cNvPr>
          <p:cNvSpPr txBox="1"/>
          <p:nvPr/>
        </p:nvSpPr>
        <p:spPr>
          <a:xfrm>
            <a:off x="1599727" y="152207"/>
            <a:ext cx="686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Khúc ca hè về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F3BD56-6981-40C9-8D59-67E567D4846C}"/>
              </a:ext>
            </a:extLst>
          </p:cNvPr>
          <p:cNvSpPr txBox="1"/>
          <p:nvPr/>
        </p:nvSpPr>
        <p:spPr>
          <a:xfrm>
            <a:off x="2905056" y="1430893"/>
            <a:ext cx="6768268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Khúc ca hè về </a:t>
            </a: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Nhạc cụ: Nhạc cụ thể hiện tiết tấu và nhạc cụ thể hiện giai điệu 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6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6921" y="77783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FC699-F75F-47F9-8DD0-AEA1DCB8000B}"/>
              </a:ext>
            </a:extLst>
          </p:cNvPr>
          <p:cNvSpPr txBox="1"/>
          <p:nvPr/>
        </p:nvSpPr>
        <p:spPr>
          <a:xfrm>
            <a:off x="1599727" y="152207"/>
            <a:ext cx="686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Khúc ca hè về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F3BD56-6981-40C9-8D59-67E567D4846C}"/>
              </a:ext>
            </a:extLst>
          </p:cNvPr>
          <p:cNvSpPr txBox="1"/>
          <p:nvPr/>
        </p:nvSpPr>
        <p:spPr>
          <a:xfrm>
            <a:off x="2905056" y="1430893"/>
            <a:ext cx="6768268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Khúc ca hè về 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Nhạc cụ: Nhạc cụ thể hiện tiết tấu và nhạc cụ thể hiện giai điệu 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2D35E498-90CC-E9E8-1080-F8A72309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787" y="745416"/>
            <a:ext cx="8221980" cy="1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F0457-78F4-4831-B845-F4E7C4B4DAE4}"/>
              </a:ext>
            </a:extLst>
          </p:cNvPr>
          <p:cNvSpPr txBox="1"/>
          <p:nvPr/>
        </p:nvSpPr>
        <p:spPr>
          <a:xfrm>
            <a:off x="4595621" y="1695270"/>
            <a:ext cx="7027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bài hát: Khúc ca hè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62120-3558-468A-A60E-2C8097901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2" y="485030"/>
            <a:ext cx="11937557" cy="6035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FE598-0A8E-4D5E-B4CB-7709BBED8A56}"/>
              </a:ext>
            </a:extLst>
          </p:cNvPr>
          <p:cNvSpPr/>
          <p:nvPr/>
        </p:nvSpPr>
        <p:spPr>
          <a:xfrm>
            <a:off x="4000165" y="37400"/>
            <a:ext cx="3292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 ca hè về</a:t>
            </a:r>
            <a:endParaRPr kumimoji="0" lang="en-US" sz="2400" b="1" i="0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928BB-37C9-4A79-B724-A5798270C06A}"/>
              </a:ext>
            </a:extLst>
          </p:cNvPr>
          <p:cNvSpPr/>
          <p:nvPr/>
        </p:nvSpPr>
        <p:spPr>
          <a:xfrm>
            <a:off x="7969191" y="274071"/>
            <a:ext cx="329250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Nhạc và lời: Bích Liễu</a:t>
            </a:r>
            <a:endParaRPr kumimoji="0" lang="en-US" sz="1600" i="1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EA6B-715D-4B68-B9B9-0CA5C297C851}"/>
              </a:ext>
            </a:extLst>
          </p:cNvPr>
          <p:cNvSpPr txBox="1"/>
          <p:nvPr/>
        </p:nvSpPr>
        <p:spPr>
          <a:xfrm>
            <a:off x="1433992" y="3616500"/>
            <a:ext cx="1009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phượng.                                     Mùa          hè           mang          theo             niềm       vui               bao       ước         mơ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F16C7-75B4-4845-BB3A-39CF7BFE10E1}"/>
              </a:ext>
            </a:extLst>
          </p:cNvPr>
          <p:cNvSpPr txBox="1"/>
          <p:nvPr/>
        </p:nvSpPr>
        <p:spPr>
          <a:xfrm>
            <a:off x="2939972" y="2942571"/>
            <a:ext cx="1027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           Mùa           hè             lại                  đến                bùi        ngùi              trong         cánh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6C523-A8D7-415D-8220-D56B060E9412}"/>
              </a:ext>
            </a:extLst>
          </p:cNvPr>
          <p:cNvSpPr txBox="1"/>
          <p:nvPr/>
        </p:nvSpPr>
        <p:spPr>
          <a:xfrm>
            <a:off x="1214826" y="5044463"/>
            <a:ext cx="10624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về.                   Tạm     biệt       thầy      cô    bạn        bè     nét      chữ       thân       thương.                    La             la         la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95415-9DB8-4B1F-8654-093A7AE9199A}"/>
              </a:ext>
            </a:extLst>
          </p:cNvPr>
          <p:cNvSpPr txBox="1"/>
          <p:nvPr/>
        </p:nvSpPr>
        <p:spPr>
          <a:xfrm>
            <a:off x="1117175" y="4307876"/>
            <a:ext cx="1235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  xa.                                               Hè          về            lưu                 luyến             chia        tay                hè          về           hè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F9618-D557-40AA-9CFB-F26CD80169EB}"/>
              </a:ext>
            </a:extLst>
          </p:cNvPr>
          <p:cNvSpPr txBox="1"/>
          <p:nvPr/>
        </p:nvSpPr>
        <p:spPr>
          <a:xfrm>
            <a:off x="3269109" y="3112464"/>
            <a:ext cx="978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    (</a:t>
            </a:r>
            <a:r>
              <a:rPr lang="vi-VN" sz="1600">
                <a:solidFill>
                  <a:srgbClr val="0070C0"/>
                </a:solidFill>
                <a:latin typeface="+mj-lt"/>
              </a:rPr>
              <a:t>La             la              la)                   la                  hè          về                 cho         em ước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C9EF7-5111-4A3C-A563-4E24F0C42196}"/>
              </a:ext>
            </a:extLst>
          </p:cNvPr>
          <p:cNvSpPr txBox="1"/>
          <p:nvPr/>
        </p:nvSpPr>
        <p:spPr>
          <a:xfrm>
            <a:off x="1474088" y="3782553"/>
            <a:ext cx="1071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mơ.                                        La          la           la              la               hè       mang          nỗi       nhớ      bâng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05664-7FB3-4B5B-8333-7268EA6764D4}"/>
              </a:ext>
            </a:extLst>
          </p:cNvPr>
          <p:cNvSpPr txBox="1"/>
          <p:nvPr/>
        </p:nvSpPr>
        <p:spPr>
          <a:xfrm>
            <a:off x="1137037" y="6483911"/>
            <a:ext cx="9750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mới.                         Em        yêu       mùa             hè,          hè          về         thỏa           lòng       ước        mong.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344C-1C82-4C4A-ACEF-B78F6F206094}"/>
              </a:ext>
            </a:extLst>
          </p:cNvPr>
          <p:cNvSpPr txBox="1"/>
          <p:nvPr/>
        </p:nvSpPr>
        <p:spPr>
          <a:xfrm>
            <a:off x="1117175" y="5706828"/>
            <a:ext cx="12551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…khuâng.                                 La           la            la                            la                   hè        về                 em       thêm    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E78B6-0FBE-4C00-854F-C3AB2B0DB343}"/>
              </a:ext>
            </a:extLst>
          </p:cNvPr>
          <p:cNvSpPr txBox="1"/>
          <p:nvPr/>
        </p:nvSpPr>
        <p:spPr>
          <a:xfrm>
            <a:off x="1915060" y="902397"/>
            <a:ext cx="10223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 b="1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Hè       đến      cho               em         vui         chơi       mọi        nẻo          đường.                        Chiều       dần    tắt</a:t>
            </a: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BA5FD-6F53-4F0F-B84E-7DF025FBBAB2}"/>
              </a:ext>
            </a:extLst>
          </p:cNvPr>
          <p:cNvSpPr txBox="1"/>
          <p:nvPr/>
        </p:nvSpPr>
        <p:spPr>
          <a:xfrm>
            <a:off x="1139792" y="153929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 b="1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nắng   cánh           diều    bay       theo        em.                      Bên         lũy         tre             làng     sáo     nhịp      theo     tiếng 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9E17D-80F0-421C-AE01-9E2FD943393B}"/>
              </a:ext>
            </a:extLst>
          </p:cNvPr>
          <p:cNvSpPr txBox="1"/>
          <p:nvPr/>
        </p:nvSpPr>
        <p:spPr>
          <a:xfrm>
            <a:off x="1232133" y="221962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đàn.                                  Hòa           chung        tiếng                hát           khúc        ca           hè             hè                      về. 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F1831-5C14-42B2-8F9B-FAF5DB4EEDAE}"/>
              </a:ext>
            </a:extLst>
          </p:cNvPr>
          <p:cNvSpPr txBox="1"/>
          <p:nvPr/>
        </p:nvSpPr>
        <p:spPr>
          <a:xfrm>
            <a:off x="1779857" y="929808"/>
            <a:ext cx="975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1600">
                <a:solidFill>
                  <a:srgbClr val="0070C0"/>
                </a:solidFill>
                <a:latin typeface="+mj-lt"/>
              </a:rPr>
              <a:t>Màu     áo      tan             trường     tung        bay        khắp       phố          phường.                         Kỉ        niệm   đến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B47884-EE77-4702-95BF-DB4FD73F1677}"/>
              </a:ext>
            </a:extLst>
          </p:cNvPr>
          <p:cNvSpPr txBox="1"/>
          <p:nvPr/>
        </p:nvSpPr>
        <p:spPr>
          <a:xfrm>
            <a:off x="1160572" y="1565986"/>
            <a:ext cx="10800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lớp      mãi           đọng   trong      tim         em.                    Nhặt       cánh       phượng      hồng     ép      vào       trang    sách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D30EF-58CB-46C9-94EF-87B61CC4A230}"/>
              </a:ext>
            </a:extLst>
          </p:cNvPr>
          <p:cNvSpPr txBox="1"/>
          <p:nvPr/>
        </p:nvSpPr>
        <p:spPr>
          <a:xfrm>
            <a:off x="1296954" y="2314623"/>
            <a:ext cx="10717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nhỏ.                               Mùa            thi            trôi                   qua         tiếng         ve          gọi             hè                    về. </a:t>
            </a:r>
          </a:p>
        </p:txBody>
      </p:sp>
      <p:pic>
        <p:nvPicPr>
          <p:cNvPr id="2" name="toan bai">
            <a:hlinkClick r:id="" action="ppaction://media"/>
            <a:extLst>
              <a:ext uri="{FF2B5EF4-FFF2-40B4-BE49-F238E27FC236}">
                <a16:creationId xmlns:a16="http://schemas.microsoft.com/office/drawing/2014/main" id="{25FC34AF-285A-4F84-8F8F-FA3325517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652" y="748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2D35E498-90CC-E9E8-1080-F8A72309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636" y="668233"/>
            <a:ext cx="8221980" cy="1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8665C-8E8A-4B3E-B4D3-1FB78FF6917A}"/>
              </a:ext>
            </a:extLst>
          </p:cNvPr>
          <p:cNvSpPr txBox="1"/>
          <p:nvPr/>
        </p:nvSpPr>
        <p:spPr>
          <a:xfrm>
            <a:off x="1549075" y="1839153"/>
            <a:ext cx="8221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Nhạc cụ: Nhạc cụ thể hiện tiết tấu và nhạc cụ thể hiện giai điệu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D8944-34AB-46A6-8DFC-2B73CD07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3" y="281104"/>
            <a:ext cx="9066762" cy="5192295"/>
          </a:xfrm>
          <a:prstGeom prst="rect">
            <a:avLst/>
          </a:prstGeom>
        </p:spPr>
      </p:pic>
      <p:sp>
        <p:nvSpPr>
          <p:cNvPr id="167" name="Freeform 180"/>
          <p:cNvSpPr/>
          <p:nvPr/>
        </p:nvSpPr>
        <p:spPr bwMode="auto">
          <a:xfrm>
            <a:off x="8135620" y="480123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10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ldLvl="0" animBg="1"/>
      <p:bldP spid="167" grpId="1" bldLvl="0" animBg="1"/>
      <p:bldP spid="167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9AAF9-B7BD-4B90-BA5A-FB592C0C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63" y="642579"/>
            <a:ext cx="11389802" cy="5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62120-3558-468A-A60E-2C809790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2" y="485030"/>
            <a:ext cx="11937557" cy="6035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FE598-0A8E-4D5E-B4CB-7709BBED8A56}"/>
              </a:ext>
            </a:extLst>
          </p:cNvPr>
          <p:cNvSpPr/>
          <p:nvPr/>
        </p:nvSpPr>
        <p:spPr>
          <a:xfrm>
            <a:off x="4264447" y="81496"/>
            <a:ext cx="3292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 ca hè về</a:t>
            </a:r>
            <a:endParaRPr kumimoji="0" lang="en-US" sz="24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928BB-37C9-4A79-B724-A5798270C06A}"/>
              </a:ext>
            </a:extLst>
          </p:cNvPr>
          <p:cNvSpPr/>
          <p:nvPr/>
        </p:nvSpPr>
        <p:spPr>
          <a:xfrm>
            <a:off x="7969191" y="274071"/>
            <a:ext cx="329250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 và lời: Bích Liễu</a:t>
            </a:r>
            <a:endParaRPr kumimoji="0" lang="en-US" sz="16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EA6B-715D-4B68-B9B9-0CA5C297C851}"/>
              </a:ext>
            </a:extLst>
          </p:cNvPr>
          <p:cNvSpPr txBox="1"/>
          <p:nvPr/>
        </p:nvSpPr>
        <p:spPr>
          <a:xfrm>
            <a:off x="1433992" y="3616500"/>
            <a:ext cx="1009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phượng.                                     Mùa          hè           mang          theo             niềm       vui               bao       ước         mơ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F16C7-75B4-4845-BB3A-39CF7BFE10E1}"/>
              </a:ext>
            </a:extLst>
          </p:cNvPr>
          <p:cNvSpPr txBox="1"/>
          <p:nvPr/>
        </p:nvSpPr>
        <p:spPr>
          <a:xfrm>
            <a:off x="2939972" y="2942571"/>
            <a:ext cx="1027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Mùa           hè             lại                  đến                bùi        ngùi              trong         cánh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6C523-A8D7-415D-8220-D56B060E9412}"/>
              </a:ext>
            </a:extLst>
          </p:cNvPr>
          <p:cNvSpPr txBox="1"/>
          <p:nvPr/>
        </p:nvSpPr>
        <p:spPr>
          <a:xfrm>
            <a:off x="1214826" y="5044463"/>
            <a:ext cx="10624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về.                   Tạm     biệt       thầy      cô    bạn        bè     nét      chữ       thân       thương.                    La             la         la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95415-9DB8-4B1F-8654-093A7AE9199A}"/>
              </a:ext>
            </a:extLst>
          </p:cNvPr>
          <p:cNvSpPr txBox="1"/>
          <p:nvPr/>
        </p:nvSpPr>
        <p:spPr>
          <a:xfrm>
            <a:off x="1117175" y="4307876"/>
            <a:ext cx="1235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xa.                                               Hè          về            lưu                 luyến             chia        tay                hè          về           hè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F9618-D557-40AA-9CFB-F26CD80169EB}"/>
              </a:ext>
            </a:extLst>
          </p:cNvPr>
          <p:cNvSpPr txBox="1"/>
          <p:nvPr/>
        </p:nvSpPr>
        <p:spPr>
          <a:xfrm>
            <a:off x="3269109" y="3112464"/>
            <a:ext cx="978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(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            la              la)                   la                  hè          về                 cho         em ước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C9EF7-5111-4A3C-A563-4E24F0C42196}"/>
              </a:ext>
            </a:extLst>
          </p:cNvPr>
          <p:cNvSpPr txBox="1"/>
          <p:nvPr/>
        </p:nvSpPr>
        <p:spPr>
          <a:xfrm>
            <a:off x="1474088" y="3782553"/>
            <a:ext cx="1071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mơ.                                        La          la           la              la               hè       mang          nỗi       nhớ      bâng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05664-7FB3-4B5B-8333-7268EA6764D4}"/>
              </a:ext>
            </a:extLst>
          </p:cNvPr>
          <p:cNvSpPr txBox="1"/>
          <p:nvPr/>
        </p:nvSpPr>
        <p:spPr>
          <a:xfrm>
            <a:off x="1137037" y="6483911"/>
            <a:ext cx="9750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mới.                         Em        yêu       mùa             hè,          hè          về         thỏa           lòng       ước        mong.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344C-1C82-4C4A-ACEF-B78F6F206094}"/>
              </a:ext>
            </a:extLst>
          </p:cNvPr>
          <p:cNvSpPr txBox="1"/>
          <p:nvPr/>
        </p:nvSpPr>
        <p:spPr>
          <a:xfrm>
            <a:off x="1117175" y="5706828"/>
            <a:ext cx="12551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…khuâng.                                 La           la            la                            la                   hè        về                 em       thêm    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E78B6-0FBE-4C00-854F-C3AB2B0DB343}"/>
              </a:ext>
            </a:extLst>
          </p:cNvPr>
          <p:cNvSpPr txBox="1"/>
          <p:nvPr/>
        </p:nvSpPr>
        <p:spPr>
          <a:xfrm>
            <a:off x="1915060" y="902397"/>
            <a:ext cx="10223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      đến      cho               em         vui         chơi       mọi        nẻo          đường.                        Chiều       dần   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BA5FD-6F53-4F0F-B84E-7DF025FBBAB2}"/>
              </a:ext>
            </a:extLst>
          </p:cNvPr>
          <p:cNvSpPr txBox="1"/>
          <p:nvPr/>
        </p:nvSpPr>
        <p:spPr>
          <a:xfrm>
            <a:off x="1139792" y="153929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   cánh           diều    bay       theo        em.                      Bên         lũy         tre             làng     sáo     nhịp      theo     tiếng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9E17D-80F0-421C-AE01-9E2FD943393B}"/>
              </a:ext>
            </a:extLst>
          </p:cNvPr>
          <p:cNvSpPr txBox="1"/>
          <p:nvPr/>
        </p:nvSpPr>
        <p:spPr>
          <a:xfrm>
            <a:off x="1232133" y="221962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đàn.                                  Hòa           chung        tiếng                hát           khúc        ca           hè             hè                     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F1831-5C14-42B2-8F9B-FAF5DB4EEDAE}"/>
              </a:ext>
            </a:extLst>
          </p:cNvPr>
          <p:cNvSpPr txBox="1"/>
          <p:nvPr/>
        </p:nvSpPr>
        <p:spPr>
          <a:xfrm>
            <a:off x="1779857" y="929808"/>
            <a:ext cx="975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    áo      tan             trường     tung        bay        khắp       phố          phường.                         Kỉ        niệm   đến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B47884-EE77-4702-95BF-DB4FD73F1677}"/>
              </a:ext>
            </a:extLst>
          </p:cNvPr>
          <p:cNvSpPr txBox="1"/>
          <p:nvPr/>
        </p:nvSpPr>
        <p:spPr>
          <a:xfrm>
            <a:off x="1160572" y="1565986"/>
            <a:ext cx="10800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     mãi           đọng   trong      tim         em.                    Nhặt       cánh       phượng      hồng     ép      vào       trang    sách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D30EF-58CB-46C9-94EF-87B61CC4A230}"/>
              </a:ext>
            </a:extLst>
          </p:cNvPr>
          <p:cNvSpPr txBox="1"/>
          <p:nvPr/>
        </p:nvSpPr>
        <p:spPr>
          <a:xfrm>
            <a:off x="1296954" y="2314623"/>
            <a:ext cx="10717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nhỏ.                               Mùa            thi            trôi                   qua         tiếng         ve          gọi             hè                    về. </a:t>
            </a:r>
          </a:p>
        </p:txBody>
      </p:sp>
    </p:spTree>
    <p:extLst>
      <p:ext uri="{BB962C8B-B14F-4D97-AF65-F5344CB8AC3E}">
        <p14:creationId xmlns:p14="http://schemas.microsoft.com/office/powerpoint/2010/main" val="6847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B3D3D-ADED-4626-A4CA-6012EA7B9A78}"/>
              </a:ext>
            </a:extLst>
          </p:cNvPr>
          <p:cNvSpPr/>
          <p:nvPr/>
        </p:nvSpPr>
        <p:spPr>
          <a:xfrm>
            <a:off x="2002487" y="229149"/>
            <a:ext cx="7369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/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– Hòa giọng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CEB62-75C3-4DFC-90FE-D9FAF695AAB1}"/>
              </a:ext>
            </a:extLst>
          </p:cNvPr>
          <p:cNvSpPr txBox="1"/>
          <p:nvPr/>
        </p:nvSpPr>
        <p:spPr>
          <a:xfrm>
            <a:off x="929460" y="1516571"/>
            <a:ext cx="60946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áo tan trường tung bay khắp phố phường.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Kỉ niệm đến lớp mãi động trong tim 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Nhặt cánh phượng hồng ép vào trang sách nhỏ.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thi trôi qua tiếng ve gọi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Hòa giọng:</a:t>
            </a:r>
            <a:endParaRPr kumimoji="0" lang="vi-VN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lại đến bùi ngùi trong cánh phượng.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mang theo niềm vui bao ước mơ xa.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về lưu luyến chia tay hè về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 thầy cô bạn bè nét chữ thân thương.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cho em ước mơ.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mang nỗi nhớ bâng khuâng.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em thêm tuổi mới.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yêu mùa hè, hè về thỏa lòng ước mong.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E424-4315-49D2-B713-0554BFA49F5E}"/>
              </a:ext>
            </a:extLst>
          </p:cNvPr>
          <p:cNvSpPr txBox="1"/>
          <p:nvPr/>
        </p:nvSpPr>
        <p:spPr>
          <a:xfrm>
            <a:off x="6095999" y="1371111"/>
            <a:ext cx="46541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đến cho em vui chơi mọi nẻo đường.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 dần tắt nắng cánh diều bay theo 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 lũy tre làng sáo nhịp theo tiếng đàn.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 chung tiếng hát khúc ca hè hè về. </a:t>
            </a:r>
          </a:p>
          <a:p>
            <a:r>
              <a:rPr lang="vi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Hòa giọng: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lại đến bùi ngùi trong cánh phượng.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mang theo niềm vui bao ước mơ xa.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về lưu luyến chia tay hè về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 thầy cô bạn bè nét chữ thân thương.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cho em ước mơ.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mang nỗi nhớ bâng khuâng.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em thêm tuổi mới.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yêu mùa hè, hè về thỏa lòng ước mong. </a:t>
            </a:r>
          </a:p>
        </p:txBody>
      </p:sp>
    </p:spTree>
    <p:extLst>
      <p:ext uri="{BB962C8B-B14F-4D97-AF65-F5344CB8AC3E}">
        <p14:creationId xmlns:p14="http://schemas.microsoft.com/office/powerpoint/2010/main" val="62109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786</Words>
  <Application>Microsoft Office PowerPoint</Application>
  <PresentationFormat>Widescreen</PresentationFormat>
  <Paragraphs>85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1_Office Theme</vt:lpstr>
      <vt:lpstr>1_Default Design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trangphamminh1105@gmail.com</cp:lastModifiedBy>
  <cp:revision>44</cp:revision>
  <dcterms:created xsi:type="dcterms:W3CDTF">2023-10-24T00:32:14Z</dcterms:created>
  <dcterms:modified xsi:type="dcterms:W3CDTF">2026-04-21T13:14:54Z</dcterms:modified>
</cp:coreProperties>
</file>