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10" r:id="rId2"/>
    <p:sldId id="257" r:id="rId3"/>
    <p:sldId id="329" r:id="rId4"/>
    <p:sldId id="349" r:id="rId5"/>
    <p:sldId id="35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EE4"/>
    <a:srgbClr val="F907D6"/>
    <a:srgbClr val="0000CC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PERIOD 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1917718" y="464003"/>
            <a:ext cx="8699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Outdoor activities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201" y="2933461"/>
            <a:ext cx="718285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ardrop 88">
            <a:hlinkClick r:id="" action="ppaction://noaction"/>
          </p:cNvPr>
          <p:cNvSpPr/>
          <p:nvPr/>
        </p:nvSpPr>
        <p:spPr>
          <a:xfrm rot="19325089">
            <a:off x="9363316" y="3396253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hlinkClick r:id="rId3" action="ppaction://hlinksldjump"/>
          </p:cNvPr>
          <p:cNvSpPr/>
          <p:nvPr/>
        </p:nvSpPr>
        <p:spPr>
          <a:xfrm rot="19175039">
            <a:off x="7210125" y="2470423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ardrop 76">
            <a:hlinkClick r:id="rId4" action="ppaction://hlinksldjump"/>
          </p:cNvPr>
          <p:cNvSpPr/>
          <p:nvPr/>
        </p:nvSpPr>
        <p:spPr>
          <a:xfrm rot="18846467">
            <a:off x="4920271" y="1676831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ardrop 84">
            <a:hlinkClick r:id="rId5" action="ppaction://hlinksldjump"/>
          </p:cNvPr>
          <p:cNvSpPr/>
          <p:nvPr/>
        </p:nvSpPr>
        <p:spPr>
          <a:xfrm rot="18921308">
            <a:off x="2432525" y="1137057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535587" y="2508657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47827" y="2496417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ardrop 82">
            <a:hlinkClick r:id="rId5" action="ppaction://hlinksldjump"/>
          </p:cNvPr>
          <p:cNvSpPr/>
          <p:nvPr/>
        </p:nvSpPr>
        <p:spPr>
          <a:xfrm rot="18938950">
            <a:off x="114644" y="634075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2296" y="1108930"/>
            <a:ext cx="24705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Warm-up </a:t>
            </a: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&amp; Review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595500" y="1862715"/>
            <a:ext cx="25872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Read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and answer.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160043" y="2602232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Let’s write.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62627" y="3428375"/>
            <a:ext cx="1792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Project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708628" y="4229244"/>
            <a:ext cx="24833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Fun corner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&amp; wrap-up</a:t>
            </a: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38F3B345-C4CD-43C3-BB57-7424F843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8AA190AE-2092-458B-839B-ACFBABE8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96" y="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741" y="1515035"/>
            <a:ext cx="9164907" cy="45988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73194" y="4129323"/>
            <a:ext cx="3021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They’re in the park.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7300" y="4571524"/>
            <a:ext cx="2081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She’s cycling.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5429" y="4990821"/>
            <a:ext cx="2635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flying a kite.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6718" y="5410118"/>
            <a:ext cx="3211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playing football.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47B56085-8D97-4D32-91F9-15B31B8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E51C5B42-C4CA-4465-8EE9-C73BFED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21" y="68486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82" y="1559858"/>
            <a:ext cx="10192871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17534C34-5B90-43AE-AC18-6FE4D66F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50" y="4941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376" y="1528518"/>
            <a:ext cx="9603667" cy="45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42</Words>
  <Application>Microsoft Office PowerPoint</Application>
  <PresentationFormat>Widescreen</PresentationFormat>
  <Paragraphs>17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Amasis MT Pro Black</vt:lpstr>
      <vt:lpstr>Arial</vt:lpstr>
      <vt:lpstr>Calibri</vt:lpstr>
      <vt:lpstr>Calibri Light</vt:lpstr>
      <vt:lpstr>Comic Sans MS</vt:lpstr>
      <vt:lpstr>Sport Day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205</cp:revision>
  <dcterms:created xsi:type="dcterms:W3CDTF">2022-01-25T11:05:41Z</dcterms:created>
  <dcterms:modified xsi:type="dcterms:W3CDTF">2026-04-30T06:17:19Z</dcterms:modified>
</cp:coreProperties>
</file>