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5" r:id="rId3"/>
    <p:sldId id="286" r:id="rId4"/>
    <p:sldId id="266" r:id="rId6"/>
    <p:sldId id="268" r:id="rId7"/>
    <p:sldId id="271" r:id="rId8"/>
    <p:sldId id="290" r:id="rId9"/>
    <p:sldId id="289" r:id="rId10"/>
    <p:sldId id="287" r:id="rId11"/>
    <p:sldId id="288" r:id="rId12"/>
    <p:sldId id="269" r:id="rId13"/>
    <p:sldId id="282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C7E"/>
    <a:srgbClr val="C4E59F"/>
    <a:srgbClr val="A9DA74"/>
    <a:srgbClr val="F6C6E3"/>
    <a:srgbClr val="FF0066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11" autoAdjust="0"/>
  </p:normalViewPr>
  <p:slideViewPr>
    <p:cSldViewPr>
      <p:cViewPr varScale="1">
        <p:scale>
          <a:sx n="60" d="100"/>
          <a:sy n="60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Memory Game: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Starting with  a sentence using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‘I have got...e.g. I have got a lemon.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The first student says the sentence again and adds one more thing to the list, e.g.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‘I have got a lemon and two apples.’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Anyone who makes a mistake is out.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 another similar sentence when it is too long to remember.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vi-V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Guessing game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Each team sends a player to the board and face the whole class (turn their back to the board).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 shows a card of a word, each team has to use actions to describe the word to their friend.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microsoft.com/office/2007/relationships/media" Target="../media/media4.mp3"/><Relationship Id="rId7" Type="http://schemas.openxmlformats.org/officeDocument/2006/relationships/audio" Target="../media/media4.mp3"/><Relationship Id="rId6" Type="http://schemas.microsoft.com/office/2007/relationships/media" Target="../media/media3.mp3"/><Relationship Id="rId5" Type="http://schemas.openxmlformats.org/officeDocument/2006/relationships/audio" Target="../media/media3.mp3"/><Relationship Id="rId4" Type="http://schemas.openxmlformats.org/officeDocument/2006/relationships/image" Target="../media/image12.png"/><Relationship Id="rId3" Type="http://schemas.microsoft.com/office/2007/relationships/media" Target="../media/media5.mp3"/><Relationship Id="rId2" Type="http://schemas.openxmlformats.org/officeDocument/2006/relationships/audio" Target="../media/media5.mp3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12.png"/><Relationship Id="rId7" Type="http://schemas.microsoft.com/office/2007/relationships/media" Target="../media/media6.mp3"/><Relationship Id="rId6" Type="http://schemas.openxmlformats.org/officeDocument/2006/relationships/audio" Target="../media/media6.mp3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media" Target="../media/media2.mp3"/><Relationship Id="rId8" Type="http://schemas.openxmlformats.org/officeDocument/2006/relationships/audio" Target="../media/media2.mp3"/><Relationship Id="rId7" Type="http://schemas.openxmlformats.org/officeDocument/2006/relationships/image" Target="../media/image12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11.jpe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5" Type="http://schemas.openxmlformats.org/officeDocument/2006/relationships/slideLayout" Target="../slideLayouts/slideLayout12.xml"/><Relationship Id="rId14" Type="http://schemas.openxmlformats.org/officeDocument/2006/relationships/audio" Target="../media/audio1.wav"/><Relationship Id="rId13" Type="http://schemas.microsoft.com/office/2007/relationships/media" Target="../media/media4.mp3"/><Relationship Id="rId12" Type="http://schemas.openxmlformats.org/officeDocument/2006/relationships/audio" Target="../media/media4.mp3"/><Relationship Id="rId11" Type="http://schemas.microsoft.com/office/2007/relationships/media" Target="../media/media3.mp3"/><Relationship Id="rId10" Type="http://schemas.openxmlformats.org/officeDocument/2006/relationships/audio" Target="../media/media3.mp3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4.xml"/><Relationship Id="rId5" Type="http://schemas.openxmlformats.org/officeDocument/2006/relationships/audio" Target="../media/audio1.wav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4.xml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15.png"/><Relationship Id="rId4" Type="http://schemas.openxmlformats.org/officeDocument/2006/relationships/image" Target="../media/image1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4.xml"/><Relationship Id="rId7" Type="http://schemas.openxmlformats.org/officeDocument/2006/relationships/audio" Target="../media/audio3.wav"/><Relationship Id="rId6" Type="http://schemas.openxmlformats.org/officeDocument/2006/relationships/audio" Target="../media/audio1.wav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3" Type="http://schemas.microsoft.com/office/2007/relationships/media" Target="../media/media4.mp3"/><Relationship Id="rId2" Type="http://schemas.openxmlformats.org/officeDocument/2006/relationships/audio" Target="../media/media4.mp3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4.xml"/><Relationship Id="rId7" Type="http://schemas.openxmlformats.org/officeDocument/2006/relationships/audio" Target="../media/audio3.wav"/><Relationship Id="rId6" Type="http://schemas.openxmlformats.org/officeDocument/2006/relationships/audio" Target="../media/audio1.wav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4.xml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15.png"/><Relationship Id="rId4" Type="http://schemas.openxmlformats.org/officeDocument/2006/relationships/image" Target="../media/image12.png"/><Relationship Id="rId3" Type="http://schemas.microsoft.com/office/2007/relationships/media" Target="../media/media3.mp3"/><Relationship Id="rId2" Type="http://schemas.openxmlformats.org/officeDocument/2006/relationships/audio" Target="../media/media3.mp3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01416"/>
            <a:ext cx="708234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31640" y="-27384"/>
            <a:ext cx="26754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13: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7619" y="-27384"/>
            <a:ext cx="28575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6578" y="-27384"/>
            <a:ext cx="1353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Mm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577" y="836712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Track 7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10400" y="991816"/>
            <a:ext cx="609600" cy="609600"/>
          </a:xfrm>
          <a:prstGeom prst="rect">
            <a:avLst/>
          </a:prstGeom>
        </p:spPr>
      </p:pic>
      <p:pic>
        <p:nvPicPr>
          <p:cNvPr id="5" name="mu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99727" y="2734612"/>
            <a:ext cx="389588" cy="389588"/>
          </a:xfrm>
          <a:prstGeom prst="rect">
            <a:avLst/>
          </a:prstGeom>
        </p:spPr>
      </p:pic>
      <p:pic>
        <p:nvPicPr>
          <p:cNvPr id="10" name="mouth.mp3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12191" y="4941168"/>
            <a:ext cx="389588" cy="389588"/>
          </a:xfrm>
          <a:prstGeom prst="rect">
            <a:avLst/>
          </a:prstGeom>
        </p:spPr>
      </p:pic>
    </p:spTree>
  </p:cSld>
  <p:clrMapOvr>
    <a:masterClrMapping/>
  </p:clrMapOvr>
  <p:transition spd="med">
    <p:pull/>
    <p:sndAc>
      <p:stSnd>
        <p:snd r:embed="rId9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7290" y="76200"/>
            <a:ext cx="26754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13: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7619" y="85130"/>
            <a:ext cx="28575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6578" y="142852"/>
            <a:ext cx="1353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Mm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77" y="11430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90500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D:\00.URGENT\BGDT\9.1.2020_SGK LOP 1 final\Trang 56-57s-01.jpg"/>
          <p:cNvPicPr>
            <a:picLocks noChangeAspect="1" noChangeArrowheads="1"/>
          </p:cNvPicPr>
          <p:nvPr/>
        </p:nvPicPr>
        <p:blipFill>
          <a:blip r:embed="rId1"/>
          <a:srcRect r="70313"/>
          <a:stretch>
            <a:fillRect/>
          </a:stretch>
        </p:blipFill>
        <p:spPr bwMode="auto">
          <a:xfrm>
            <a:off x="0" y="2857496"/>
            <a:ext cx="9144000" cy="4000504"/>
          </a:xfrm>
          <a:prstGeom prst="rect">
            <a:avLst/>
          </a:prstGeom>
          <a:noFill/>
        </p:spPr>
      </p:pic>
      <p:pic>
        <p:nvPicPr>
          <p:cNvPr id="4099" name="Picture 3" descr="D:\00.URGENT\BGDT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214686"/>
            <a:ext cx="1552575" cy="571500"/>
          </a:xfrm>
          <a:prstGeom prst="rect">
            <a:avLst/>
          </a:prstGeom>
          <a:noFill/>
        </p:spPr>
      </p:pic>
      <p:pic>
        <p:nvPicPr>
          <p:cNvPr id="4101" name="Picture 5" descr="D:\00.URGENT\BGDT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786190"/>
            <a:ext cx="2552700" cy="609600"/>
          </a:xfrm>
          <a:prstGeom prst="rect">
            <a:avLst/>
          </a:prstGeom>
          <a:noFill/>
        </p:spPr>
      </p:pic>
      <p:pic>
        <p:nvPicPr>
          <p:cNvPr id="25" name="Picture 3" descr="D:\00.URGENT\BGDT\1.png"/>
          <p:cNvPicPr>
            <a:picLocks noChangeAspect="1" noChangeArrowheads="1"/>
          </p:cNvPicPr>
          <p:nvPr/>
        </p:nvPicPr>
        <p:blipFill>
          <a:blip r:embed="rId2"/>
          <a:srcRect t="12500"/>
          <a:stretch>
            <a:fillRect/>
          </a:stretch>
        </p:blipFill>
        <p:spPr bwMode="auto">
          <a:xfrm>
            <a:off x="3430091" y="4297979"/>
            <a:ext cx="1552575" cy="500062"/>
          </a:xfrm>
          <a:prstGeom prst="rect">
            <a:avLst/>
          </a:prstGeom>
          <a:noFill/>
        </p:spPr>
      </p:pic>
      <p:pic>
        <p:nvPicPr>
          <p:cNvPr id="4102" name="Picture 6" descr="D:\00.URGENT\BGDT\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786322"/>
            <a:ext cx="2257425" cy="523875"/>
          </a:xfrm>
          <a:prstGeom prst="rect">
            <a:avLst/>
          </a:prstGeom>
          <a:noFill/>
        </p:spPr>
      </p:pic>
      <p:pic>
        <p:nvPicPr>
          <p:cNvPr id="4103" name="Picture 7" descr="D:\00.URGENT\BGDT\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5357826"/>
            <a:ext cx="3752850" cy="542925"/>
          </a:xfrm>
          <a:prstGeom prst="rect">
            <a:avLst/>
          </a:prstGeom>
          <a:noFill/>
        </p:spPr>
      </p:pic>
      <p:pic>
        <p:nvPicPr>
          <p:cNvPr id="2" name="Track 75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62400" y="212639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pull/>
    <p:sndAc>
      <p:stSnd>
        <p:snd r:embed="rId9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93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500430" y="2143116"/>
            <a:ext cx="4786346" cy="6072230"/>
            <a:chOff x="1676400" y="838200"/>
            <a:chExt cx="5715001" cy="7127875"/>
          </a:xfrm>
        </p:grpSpPr>
        <p:pic>
          <p:nvPicPr>
            <p:cNvPr id="28685" name="Picture 55" descr="BD21331_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7646988"/>
              <a:ext cx="336550" cy="3190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75" name="Picture 55" descr="BD21331_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7646988"/>
              <a:ext cx="336550" cy="3190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1676400" y="838200"/>
              <a:ext cx="5715001" cy="5334001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58551" y="2385030"/>
              <a:ext cx="1213190" cy="157331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8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M</a:t>
              </a:r>
              <a:endParaRPr lang="en-US" sz="8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003472" y="2876426"/>
              <a:ext cx="1143000" cy="157331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80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m</a:t>
              </a:r>
              <a:endParaRPr lang="en-US" sz="8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214547" y="228600"/>
            <a:ext cx="248483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9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03603" y="237530"/>
            <a:ext cx="12234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Mm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9118" y="12192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9118" y="210333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D:\00.URGENT\BGDT\unit 13_lesson 1,2\Trang 56-57s-01 - Copy.jpg"/>
          <p:cNvPicPr>
            <a:picLocks noChangeAspect="1" noChangeArrowheads="1"/>
          </p:cNvPicPr>
          <p:nvPr/>
        </p:nvPicPr>
        <p:blipFill>
          <a:blip r:embed="rId2" cstate="print"/>
          <a:srcRect l="8841" t="10526" r="8841"/>
          <a:stretch>
            <a:fillRect/>
          </a:stretch>
        </p:blipFill>
        <p:spPr bwMode="auto">
          <a:xfrm>
            <a:off x="4857752" y="2500306"/>
            <a:ext cx="1143008" cy="1511305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" name="Picture 2" descr="D:\00.URGENT\BGDT\unit 13_lesson 1,2\Trang 56-57s-01 - Copy.jpg"/>
          <p:cNvPicPr>
            <a:picLocks noChangeAspect="1" noChangeArrowheads="1"/>
          </p:cNvPicPr>
          <p:nvPr/>
        </p:nvPicPr>
        <p:blipFill>
          <a:blip r:embed="rId2" cstate="print"/>
          <a:srcRect l="8841" t="10526" r="8841"/>
          <a:stretch>
            <a:fillRect/>
          </a:stretch>
        </p:blipFill>
        <p:spPr bwMode="auto">
          <a:xfrm>
            <a:off x="5929322" y="4786322"/>
            <a:ext cx="1143008" cy="1511305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123" name="Picture 3" descr="D:\00.URGENT\BGDT\unit 13_lesson 1,2\Flashcard LOP 1_A5_6.1.2020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929198"/>
            <a:ext cx="1695472" cy="868438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" name="Picture 3" descr="D:\00.URGENT\BGDT\unit 13_lesson 1,2\Flashcard LOP 1_A5_6.1.2020-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028956"/>
            <a:ext cx="1500198" cy="768416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5" name="chimes.wav"/>
          </p:stSnd>
        </p:sndAc>
      </p:transition>
    </mc:Choice>
    <mc:Fallback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071538" y="0"/>
            <a:ext cx="7358114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en-US" sz="4400" b="1" i="1" dirty="0" smtClean="0">
                <a:solidFill>
                  <a:srgbClr val="C00000"/>
                </a:solidFill>
                <a:latin typeface=".VnSouthern" pitchFamily="34" charset="0"/>
              </a:rPr>
              <a:t>Memory </a:t>
            </a:r>
            <a:r>
              <a:rPr lang="en-US" sz="4400" b="1" i="1" dirty="0">
                <a:solidFill>
                  <a:srgbClr val="C00000"/>
                </a:solidFill>
                <a:latin typeface=".VnSouthern" pitchFamily="34" charset="0"/>
              </a:rPr>
              <a:t>Game</a:t>
            </a:r>
            <a:endParaRPr lang="en-US" sz="4400" b="1" i="1" kern="0" dirty="0">
              <a:solidFill>
                <a:srgbClr val="C00000"/>
              </a:solidFill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/>
          <p:nvPr/>
        </p:nvSpPr>
        <p:spPr bwMode="auto">
          <a:xfrm>
            <a:off x="1142976" y="1000108"/>
            <a:ext cx="7324724" cy="16430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6000" b="1" kern="0" dirty="0">
                <a:solidFill>
                  <a:srgbClr val="000099"/>
                </a:solidFill>
                <a:latin typeface="+mj-lt"/>
              </a:rPr>
              <a:t>I have got  …..</a:t>
            </a:r>
            <a:endParaRPr lang="vi-VN" sz="6000" b="1" kern="0" dirty="0">
              <a:solidFill>
                <a:srgbClr val="000099"/>
              </a:solidFill>
              <a:latin typeface="+mj-lt"/>
            </a:endParaRPr>
          </a:p>
        </p:txBody>
      </p:sp>
      <p:pic>
        <p:nvPicPr>
          <p:cNvPr id="2050" name="Picture 2" descr="D:\00.URGENT\BGDT\Flashcard A5_Lop 1\Flashcard LOP 1_A5_6.1.2020-45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429124" y="2143116"/>
            <a:ext cx="3273002" cy="2306635"/>
          </a:xfrm>
          <a:prstGeom prst="rect">
            <a:avLst/>
          </a:prstGeom>
          <a:noFill/>
        </p:spPr>
      </p:pic>
      <p:pic>
        <p:nvPicPr>
          <p:cNvPr id="2052" name="Picture 4" descr="D:\00.URGENT\BGDT\Flashcard A5_Lop 1\Flashcard LOP 1_A5_6.1.2020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3116"/>
            <a:ext cx="3351210" cy="2361751"/>
          </a:xfrm>
          <a:prstGeom prst="rect">
            <a:avLst/>
          </a:prstGeom>
          <a:noFill/>
        </p:spPr>
      </p:pic>
      <p:pic>
        <p:nvPicPr>
          <p:cNvPr id="2053" name="Picture 5" descr="D:\00.URGENT\BGDT\Flashcard A5_Lop 1\Flashcard LOP 1_A5_6.1.2020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542102"/>
            <a:ext cx="3286148" cy="2315898"/>
          </a:xfrm>
          <a:prstGeom prst="rect">
            <a:avLst/>
          </a:prstGeom>
          <a:noFill/>
        </p:spPr>
      </p:pic>
      <p:pic>
        <p:nvPicPr>
          <p:cNvPr id="2054" name="Picture 6" descr="D:\00.URGENT\BGDT\Flashcard A5_Lop 1\Flashcard LOP 1_A5_6.1.2020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496249"/>
            <a:ext cx="3351210" cy="23617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5" name="chimes.wav"/>
          </p:stSnd>
        </p:sndAc>
      </p:transition>
    </mc:Choice>
    <mc:Fallback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00.URGENT\BGDT\Trang 56-57s-0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14348" y="1357298"/>
            <a:ext cx="25090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13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1914" y="2297177"/>
            <a:ext cx="357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1603" y="237530"/>
            <a:ext cx="12234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Mm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21709" y="6034062"/>
            <a:ext cx="22907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US" altLang="en-US" sz="5400" dirty="0" smtClean="0">
                <a:latin typeface="Comic Sans MS" panose="030F0702030302020204" pitchFamily="66" charset="0"/>
              </a:rPr>
              <a:t>um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286380" y="6093296"/>
            <a:ext cx="22860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US" altLang="en-US" sz="5400" dirty="0" smtClean="0">
                <a:latin typeface="Comic Sans MS" panose="030F0702030302020204" pitchFamily="66" charset="0"/>
              </a:rPr>
              <a:t>outh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D:\00.URGENT\BGDT\picture\8a7e444db9b942e71ba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52638" y="1928802"/>
            <a:ext cx="3148077" cy="2214578"/>
          </a:xfrm>
          <a:prstGeom prst="rect">
            <a:avLst/>
          </a:prstGeom>
          <a:noFill/>
        </p:spPr>
      </p:pic>
      <p:pic>
        <p:nvPicPr>
          <p:cNvPr id="1027" name="Picture 3" descr="D:\00.URGENT\BGDT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857364"/>
            <a:ext cx="3234928" cy="2286016"/>
          </a:xfrm>
          <a:prstGeom prst="rect">
            <a:avLst/>
          </a:prstGeom>
          <a:noFill/>
        </p:spPr>
      </p:pic>
      <p:pic>
        <p:nvPicPr>
          <p:cNvPr id="1030" name="Picture 6" descr="D:\00.URGENT\BGDT\gfbbbb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469" y="4143380"/>
            <a:ext cx="3068414" cy="2165940"/>
          </a:xfrm>
          <a:prstGeom prst="rect">
            <a:avLst/>
          </a:prstGeom>
          <a:noFill/>
        </p:spPr>
      </p:pic>
      <p:pic>
        <p:nvPicPr>
          <p:cNvPr id="1031" name="Picture 7" descr="D:\00.URGENT\BGDT\Flashcard LOP 1_A5_6.1.2020-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7931" y="4143380"/>
            <a:ext cx="3283311" cy="2165940"/>
          </a:xfrm>
          <a:prstGeom prst="rect">
            <a:avLst/>
          </a:prstGeom>
          <a:noFill/>
        </p:spPr>
      </p:pic>
      <p:pic>
        <p:nvPicPr>
          <p:cNvPr id="7" name="letter 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68458" y="2060848"/>
            <a:ext cx="609600" cy="609600"/>
          </a:xfrm>
          <a:prstGeom prst="rect">
            <a:avLst/>
          </a:prstGeom>
        </p:spPr>
      </p:pic>
      <p:pic>
        <p:nvPicPr>
          <p:cNvPr id="8" name="sound m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67596" y="2000090"/>
            <a:ext cx="609600" cy="609600"/>
          </a:xfrm>
          <a:prstGeom prst="rect">
            <a:avLst/>
          </a:prstGeom>
        </p:spPr>
      </p:pic>
      <p:pic>
        <p:nvPicPr>
          <p:cNvPr id="9" name="mum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02872" y="4293096"/>
            <a:ext cx="609600" cy="609600"/>
          </a:xfrm>
          <a:prstGeom prst="rect">
            <a:avLst/>
          </a:prstGeom>
        </p:spPr>
      </p:pic>
      <p:pic>
        <p:nvPicPr>
          <p:cNvPr id="10" name="mouth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18477" y="429309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pull/>
    <p:sndAc>
      <p:stSnd>
        <p:snd r:embed="rId1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895600" y="2819400"/>
            <a:ext cx="3285698" cy="103064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Guessing Game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4003" y="85130"/>
            <a:ext cx="12234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Mm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02036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2" descr="D:\00.URGENT\BGDT\picture\8a7e444db9b942e71ba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000240"/>
            <a:ext cx="2843424" cy="2000264"/>
          </a:xfrm>
          <a:prstGeom prst="rect">
            <a:avLst/>
          </a:prstGeom>
          <a:noFill/>
        </p:spPr>
      </p:pic>
      <p:pic>
        <p:nvPicPr>
          <p:cNvPr id="15" name="Picture 3" descr="D:\00.URGENT\BGDT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857364"/>
            <a:ext cx="2857500" cy="2019300"/>
          </a:xfrm>
          <a:prstGeom prst="rect">
            <a:avLst/>
          </a:prstGeom>
          <a:noFill/>
        </p:spPr>
      </p:pic>
      <p:pic>
        <p:nvPicPr>
          <p:cNvPr id="17" name="Picture 3" descr="D:\00.URGENT\BGDT\Flashcard A5_Lop 1\Flashcard LOP 1_A5_6.1.2020-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429132"/>
            <a:ext cx="304098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D:\00.URGENT\BGDT\Flashcard A5_Lop 1\Flashcard LOP 1_A5_6.1.2020-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500570"/>
            <a:ext cx="293981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766937" y="188640"/>
            <a:ext cx="3667313" cy="1300849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Guessing Game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D:\00.URGENT\BGDT\picture\8a7e444db9b942e71ba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79712" y="1556792"/>
            <a:ext cx="5241764" cy="3687425"/>
          </a:xfrm>
          <a:prstGeom prst="rect">
            <a:avLst/>
          </a:prstGeom>
          <a:noFill/>
        </p:spPr>
      </p:pic>
      <p:pic>
        <p:nvPicPr>
          <p:cNvPr id="2" name="letter 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1063" y="1828056"/>
            <a:ext cx="609600" cy="609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380312" y="5949280"/>
            <a:ext cx="1512168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Check</a:t>
            </a:r>
            <a:endParaRPr lang="en-US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61" y="4660749"/>
            <a:ext cx="3458316" cy="22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9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483768" y="347861"/>
            <a:ext cx="4379948" cy="1152128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Guessing Game </a:t>
            </a: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D:\00.URGENT\BGDT\Flashcard A5_Lop 1\Flashcard LOP 1_A5_6.1.2020-4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37978" y="1772816"/>
            <a:ext cx="5098318" cy="359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7380312" y="5949280"/>
            <a:ext cx="1512168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Check</a:t>
            </a:r>
            <a:endParaRPr lang="en-US" sz="4000" b="1" dirty="0"/>
          </a:p>
        </p:txBody>
      </p:sp>
      <p:pic>
        <p:nvPicPr>
          <p:cNvPr id="2" name="mout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0" y="324213"/>
            <a:ext cx="609600" cy="60960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6938"/>
            <a:ext cx="3352800" cy="180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555776" y="332656"/>
            <a:ext cx="4378808" cy="154724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Guessing Game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 descr="D:\00.URGENT\BGDT\Untitled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63598" y="2204864"/>
            <a:ext cx="4963163" cy="3507302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7380312" y="5949280"/>
            <a:ext cx="1512168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Check</a:t>
            </a:r>
            <a:endParaRPr lang="en-US" sz="4000" b="1" dirty="0"/>
          </a:p>
        </p:txBody>
      </p:sp>
      <p:pic>
        <p:nvPicPr>
          <p:cNvPr id="2" name="sound 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0" y="4149080"/>
            <a:ext cx="609600" cy="60960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6938"/>
            <a:ext cx="3352800" cy="180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3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686453" y="221743"/>
            <a:ext cx="3730736" cy="140436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Guessing Game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7" name="Picture 3" descr="D:\00.URGENT\BGDT\Flashcard A5_Lop 1\Flashcard LOP 1_A5_6.1.2020-4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44187" y="1700808"/>
            <a:ext cx="541526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7380312" y="5949280"/>
            <a:ext cx="1512168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Check</a:t>
            </a:r>
            <a:endParaRPr lang="en-US" sz="4000" b="1" dirty="0"/>
          </a:p>
        </p:txBody>
      </p:sp>
      <p:pic>
        <p:nvPicPr>
          <p:cNvPr id="2" name="mu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0" y="510071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41" y="5161674"/>
            <a:ext cx="2866981" cy="18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WPS Presentation</Application>
  <PresentationFormat>On-screen Show (4:3)</PresentationFormat>
  <Paragraphs>78</Paragraphs>
  <Slides>12</Slides>
  <Notes>7</Notes>
  <HiddenSlides>0</HiddenSlides>
  <MMClips>12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SimSun</vt:lpstr>
      <vt:lpstr>Wingdings</vt:lpstr>
      <vt:lpstr>.VnSouthern</vt:lpstr>
      <vt:lpstr>Segoe Print</vt:lpstr>
      <vt:lpstr>.VnAvant</vt:lpstr>
      <vt:lpstr>Comic Sans MS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37.Lương Thị Yến</cp:lastModifiedBy>
  <cp:revision>49</cp:revision>
  <dcterms:created xsi:type="dcterms:W3CDTF">2006-08-16T00:00:00Z</dcterms:created>
  <dcterms:modified xsi:type="dcterms:W3CDTF">2026-04-22T13:33:07Z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CE1BDFF4120C4301BBF419823F1AFE28_12</vt:lpwstr>
  </property>
  <property fmtid="{D5CDD505-2E9C-101B-9397-08002B2CF9AE}" pid="3" name="KSOProductBuildVer">
    <vt:lpwstr>1033-12.1.0.25862</vt:lpwstr>
  </property>
</Properties>
</file>