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audio2.wav" ContentType="audio/wav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4" r:id="rId2"/>
    <p:sldMasterId id="2147483726" r:id="rId3"/>
    <p:sldMasterId id="2147483738" r:id="rId4"/>
  </p:sldMasterIdLst>
  <p:notesMasterIdLst>
    <p:notesMasterId r:id="rId25"/>
  </p:notesMasterIdLst>
  <p:sldIdLst>
    <p:sldId id="327" r:id="rId5"/>
    <p:sldId id="328" r:id="rId6"/>
    <p:sldId id="259" r:id="rId7"/>
    <p:sldId id="329" r:id="rId8"/>
    <p:sldId id="330" r:id="rId9"/>
    <p:sldId id="260" r:id="rId10"/>
    <p:sldId id="331" r:id="rId11"/>
    <p:sldId id="332" r:id="rId12"/>
    <p:sldId id="334" r:id="rId13"/>
    <p:sldId id="335" r:id="rId14"/>
    <p:sldId id="337" r:id="rId15"/>
    <p:sldId id="336" r:id="rId16"/>
    <p:sldId id="338" r:id="rId17"/>
    <p:sldId id="339" r:id="rId18"/>
    <p:sldId id="345" r:id="rId19"/>
    <p:sldId id="346" r:id="rId20"/>
    <p:sldId id="348" r:id="rId21"/>
    <p:sldId id="349" r:id="rId22"/>
    <p:sldId id="340" r:id="rId23"/>
    <p:sldId id="34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6EF6F-9379-41AC-977A-8ED455EB1E2F}" v="62" dt="2022-05-07T08:56:25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061" autoAdjust="0"/>
  </p:normalViewPr>
  <p:slideViewPr>
    <p:cSldViewPr snapToGrid="0">
      <p:cViewPr varScale="1">
        <p:scale>
          <a:sx n="61" d="100"/>
          <a:sy n="6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7186EF6F-9379-41AC-977A-8ED455EB1E2F}"/>
    <pc:docChg chg="undo custSel addSld delSld modSld sldOrd delMainMaster">
      <pc:chgData name="tran ngan" userId="53bcb93868f6791d" providerId="LiveId" clId="{7186EF6F-9379-41AC-977A-8ED455EB1E2F}" dt="2022-05-09T01:23:59.288" v="1214" actId="113"/>
      <pc:docMkLst>
        <pc:docMk/>
      </pc:docMkLst>
      <pc:sldChg chg="del">
        <pc:chgData name="tran ngan" userId="53bcb93868f6791d" providerId="LiveId" clId="{7186EF6F-9379-41AC-977A-8ED455EB1E2F}" dt="2022-05-07T09:02:12.171" v="1159" actId="47"/>
        <pc:sldMkLst>
          <pc:docMk/>
          <pc:sldMk cId="2161655216" sldId="256"/>
        </pc:sldMkLst>
      </pc:sldChg>
      <pc:sldChg chg="addSp delSp modSp mod delAnim modAnim modNotesTx">
        <pc:chgData name="tran ngan" userId="53bcb93868f6791d" providerId="LiveId" clId="{7186EF6F-9379-41AC-977A-8ED455EB1E2F}" dt="2022-05-09T01:13:00.378" v="1213" actId="404"/>
        <pc:sldMkLst>
          <pc:docMk/>
          <pc:sldMk cId="0" sldId="260"/>
        </pc:sldMkLst>
        <pc:picChg chg="add del mod">
          <ac:chgData name="tran ngan" userId="53bcb93868f6791d" providerId="LiveId" clId="{7186EF6F-9379-41AC-977A-8ED455EB1E2F}" dt="2022-05-07T06:48:18.108" v="16" actId="478"/>
          <ac:picMkLst>
            <pc:docMk/>
            <pc:sldMk cId="0" sldId="260"/>
            <ac:picMk id="2" creationId="{D2E03066-0317-50C1-90D7-99CD95744B22}"/>
          </ac:picMkLst>
        </pc:picChg>
      </pc:sldChg>
      <pc:sldChg chg="del">
        <pc:chgData name="tran ngan" userId="53bcb93868f6791d" providerId="LiveId" clId="{7186EF6F-9379-41AC-977A-8ED455EB1E2F}" dt="2022-05-07T08:11:44.237" v="872" actId="47"/>
        <pc:sldMkLst>
          <pc:docMk/>
          <pc:sldMk cId="0" sldId="261"/>
        </pc:sldMkLst>
      </pc:sldChg>
      <pc:sldChg chg="addSp delSp modSp del mod ord">
        <pc:chgData name="tran ngan" userId="53bcb93868f6791d" providerId="LiveId" clId="{7186EF6F-9379-41AC-977A-8ED455EB1E2F}" dt="2022-05-07T09:08:25.432" v="1185" actId="47"/>
        <pc:sldMkLst>
          <pc:docMk/>
          <pc:sldMk cId="0" sldId="262"/>
        </pc:sldMkLst>
        <pc:spChg chg="add del mod">
          <ac:chgData name="tran ngan" userId="53bcb93868f6791d" providerId="LiveId" clId="{7186EF6F-9379-41AC-977A-8ED455EB1E2F}" dt="2022-05-07T08:13:48.718" v="922" actId="478"/>
          <ac:spMkLst>
            <pc:docMk/>
            <pc:sldMk cId="0" sldId="262"/>
            <ac:spMk id="3" creationId="{23CD3BBC-05A5-FBD8-8D5E-264E50F12007}"/>
          </ac:spMkLst>
        </pc:spChg>
        <pc:spChg chg="del">
          <ac:chgData name="tran ngan" userId="53bcb93868f6791d" providerId="LiveId" clId="{7186EF6F-9379-41AC-977A-8ED455EB1E2F}" dt="2022-05-07T08:13:46.915" v="921" actId="478"/>
          <ac:spMkLst>
            <pc:docMk/>
            <pc:sldMk cId="0" sldId="262"/>
            <ac:spMk id="1154" creationId="{00000000-0000-0000-0000-000000000000}"/>
          </ac:spMkLst>
        </pc:spChg>
        <pc:spChg chg="del">
          <ac:chgData name="tran ngan" userId="53bcb93868f6791d" providerId="LiveId" clId="{7186EF6F-9379-41AC-977A-8ED455EB1E2F}" dt="2022-05-07T08:13:46.915" v="921" actId="478"/>
          <ac:spMkLst>
            <pc:docMk/>
            <pc:sldMk cId="0" sldId="262"/>
            <ac:spMk id="1155" creationId="{00000000-0000-0000-0000-000000000000}"/>
          </ac:spMkLst>
        </pc:spChg>
        <pc:spChg chg="del mod">
          <ac:chgData name="tran ngan" userId="53bcb93868f6791d" providerId="LiveId" clId="{7186EF6F-9379-41AC-977A-8ED455EB1E2F}" dt="2022-05-07T08:13:46.915" v="921" actId="478"/>
          <ac:spMkLst>
            <pc:docMk/>
            <pc:sldMk cId="0" sldId="262"/>
            <ac:spMk id="1156" creationId="{00000000-0000-0000-0000-000000000000}"/>
          </ac:spMkLst>
        </pc:spChg>
        <pc:picChg chg="add mod">
          <ac:chgData name="tran ngan" userId="53bcb93868f6791d" providerId="LiveId" clId="{7186EF6F-9379-41AC-977A-8ED455EB1E2F}" dt="2022-05-07T08:54:12.857" v="923"/>
          <ac:picMkLst>
            <pc:docMk/>
            <pc:sldMk cId="0" sldId="262"/>
            <ac:picMk id="7" creationId="{380FC8AF-31A0-DE15-BDC0-7E867D3599A6}"/>
          </ac:picMkLst>
        </pc:picChg>
        <pc:picChg chg="add mod">
          <ac:chgData name="tran ngan" userId="53bcb93868f6791d" providerId="LiveId" clId="{7186EF6F-9379-41AC-977A-8ED455EB1E2F}" dt="2022-05-07T08:54:12.857" v="923"/>
          <ac:picMkLst>
            <pc:docMk/>
            <pc:sldMk cId="0" sldId="262"/>
            <ac:picMk id="8" creationId="{DA998CDF-8157-8F75-077C-3E6CF73C2283}"/>
          </ac:picMkLst>
        </pc:picChg>
        <pc:picChg chg="add mod">
          <ac:chgData name="tran ngan" userId="53bcb93868f6791d" providerId="LiveId" clId="{7186EF6F-9379-41AC-977A-8ED455EB1E2F}" dt="2022-05-07T08:54:12.857" v="923"/>
          <ac:picMkLst>
            <pc:docMk/>
            <pc:sldMk cId="0" sldId="262"/>
            <ac:picMk id="9" creationId="{B5DC28EB-5127-588D-DC03-3BD6CA6689D8}"/>
          </ac:picMkLst>
        </pc:picChg>
        <pc:picChg chg="add mod">
          <ac:chgData name="tran ngan" userId="53bcb93868f6791d" providerId="LiveId" clId="{7186EF6F-9379-41AC-977A-8ED455EB1E2F}" dt="2022-05-07T08:54:12.857" v="923"/>
          <ac:picMkLst>
            <pc:docMk/>
            <pc:sldMk cId="0" sldId="262"/>
            <ac:picMk id="10" creationId="{75EA8E7F-9D16-2894-546B-86751E5317EF}"/>
          </ac:picMkLst>
        </pc:picChg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63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64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65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66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67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68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69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0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1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2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3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4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5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6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7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8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79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0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1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2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3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4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5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6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7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8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89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90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91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92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93"/>
        </pc:sldMkLst>
      </pc:sldChg>
      <pc:sldChg chg="del">
        <pc:chgData name="tran ngan" userId="53bcb93868f6791d" providerId="LiveId" clId="{7186EF6F-9379-41AC-977A-8ED455EB1E2F}" dt="2022-05-07T09:02:06.555" v="1158" actId="47"/>
        <pc:sldMkLst>
          <pc:docMk/>
          <pc:sldMk cId="0" sldId="294"/>
        </pc:sldMkLst>
      </pc:sldChg>
      <pc:sldChg chg="addSp delSp add mod addAnim delAnim modNotesTx">
        <pc:chgData name="tran ngan" userId="53bcb93868f6791d" providerId="LiveId" clId="{7186EF6F-9379-41AC-977A-8ED455EB1E2F}" dt="2022-05-08T12:18:55.736" v="1211" actId="403"/>
        <pc:sldMkLst>
          <pc:docMk/>
          <pc:sldMk cId="1690136800" sldId="331"/>
        </pc:sldMkLst>
        <pc:spChg chg="add del">
          <ac:chgData name="tran ngan" userId="53bcb93868f6791d" providerId="LiveId" clId="{7186EF6F-9379-41AC-977A-8ED455EB1E2F}" dt="2022-05-07T06:48:09.136" v="12" actId="478"/>
          <ac:spMkLst>
            <pc:docMk/>
            <pc:sldMk cId="1690136800" sldId="331"/>
            <ac:spMk id="6" creationId="{78A46526-3962-DACF-E70D-CF8D977B1C17}"/>
          </ac:spMkLst>
        </pc:spChg>
        <pc:spChg chg="del">
          <ac:chgData name="tran ngan" userId="53bcb93868f6791d" providerId="LiveId" clId="{7186EF6F-9379-41AC-977A-8ED455EB1E2F}" dt="2022-05-07T06:48:10.554" v="13" actId="478"/>
          <ac:spMkLst>
            <pc:docMk/>
            <pc:sldMk cId="1690136800" sldId="331"/>
            <ac:spMk id="15" creationId="{BF85CEA8-BD8F-96BE-D846-0C9A66B148D9}"/>
          </ac:spMkLst>
        </pc:spChg>
        <pc:spChg chg="del">
          <ac:chgData name="tran ngan" userId="53bcb93868f6791d" providerId="LiveId" clId="{7186EF6F-9379-41AC-977A-8ED455EB1E2F}" dt="2022-05-07T06:48:12.431" v="14" actId="478"/>
          <ac:spMkLst>
            <pc:docMk/>
            <pc:sldMk cId="1690136800" sldId="331"/>
            <ac:spMk id="16" creationId="{2C7FAD2B-ABC6-EDC5-E06C-8FC7447C0BA4}"/>
          </ac:spMkLst>
        </pc:spChg>
        <pc:spChg chg="del">
          <ac:chgData name="tran ngan" userId="53bcb93868f6791d" providerId="LiveId" clId="{7186EF6F-9379-41AC-977A-8ED455EB1E2F}" dt="2022-05-07T06:48:14.327" v="15" actId="478"/>
          <ac:spMkLst>
            <pc:docMk/>
            <pc:sldMk cId="1690136800" sldId="331"/>
            <ac:spMk id="17" creationId="{3AE75C72-6F29-EB81-6F7B-EDC0E980307C}"/>
          </ac:spMkLst>
        </pc:spChg>
        <pc:picChg chg="add del">
          <ac:chgData name="tran ngan" userId="53bcb93868f6791d" providerId="LiveId" clId="{7186EF6F-9379-41AC-977A-8ED455EB1E2F}" dt="2022-05-07T06:48:06.413" v="11" actId="478"/>
          <ac:picMkLst>
            <pc:docMk/>
            <pc:sldMk cId="1690136800" sldId="331"/>
            <ac:picMk id="2" creationId="{D2E03066-0317-50C1-90D7-99CD95744B22}"/>
          </ac:picMkLst>
        </pc:picChg>
      </pc:sldChg>
      <pc:sldChg chg="modSp add mod ord">
        <pc:chgData name="tran ngan" userId="53bcb93868f6791d" providerId="LiveId" clId="{7186EF6F-9379-41AC-977A-8ED455EB1E2F}" dt="2022-05-07T06:49:04.301" v="41" actId="20577"/>
        <pc:sldMkLst>
          <pc:docMk/>
          <pc:sldMk cId="4096771029" sldId="332"/>
        </pc:sldMkLst>
        <pc:spChg chg="mod">
          <ac:chgData name="tran ngan" userId="53bcb93868f6791d" providerId="LiveId" clId="{7186EF6F-9379-41AC-977A-8ED455EB1E2F}" dt="2022-05-07T06:49:04.301" v="41" actId="20577"/>
          <ac:spMkLst>
            <pc:docMk/>
            <pc:sldMk cId="4096771029" sldId="332"/>
            <ac:spMk id="1134" creationId="{00000000-0000-0000-0000-000000000000}"/>
          </ac:spMkLst>
        </pc:spChg>
      </pc:sldChg>
      <pc:sldChg chg="addSp delSp modSp new mod modNotesTx">
        <pc:chgData name="tran ngan" userId="53bcb93868f6791d" providerId="LiveId" clId="{7186EF6F-9379-41AC-977A-8ED455EB1E2F}" dt="2022-05-07T08:11:42.140" v="871" actId="20577"/>
        <pc:sldMkLst>
          <pc:docMk/>
          <pc:sldMk cId="4055640146" sldId="333"/>
        </pc:sldMkLst>
        <pc:spChg chg="del">
          <ac:chgData name="tran ngan" userId="53bcb93868f6791d" providerId="LiveId" clId="{7186EF6F-9379-41AC-977A-8ED455EB1E2F}" dt="2022-05-07T08:08:12.975" v="653" actId="478"/>
          <ac:spMkLst>
            <pc:docMk/>
            <pc:sldMk cId="4055640146" sldId="333"/>
            <ac:spMk id="2" creationId="{94F74106-4FEE-47E8-8AD4-9A85C5256660}"/>
          </ac:spMkLst>
        </pc:spChg>
        <pc:spChg chg="del">
          <ac:chgData name="tran ngan" userId="53bcb93868f6791d" providerId="LiveId" clId="{7186EF6F-9379-41AC-977A-8ED455EB1E2F}" dt="2022-05-07T08:08:08.798" v="652" actId="478"/>
          <ac:spMkLst>
            <pc:docMk/>
            <pc:sldMk cId="4055640146" sldId="333"/>
            <ac:spMk id="3" creationId="{36A6D23B-4C39-9D15-2AD5-B7CA70C0A72B}"/>
          </ac:spMkLst>
        </pc:spChg>
        <pc:spChg chg="add mod">
          <ac:chgData name="tran ngan" userId="53bcb93868f6791d" providerId="LiveId" clId="{7186EF6F-9379-41AC-977A-8ED455EB1E2F}" dt="2022-05-07T08:09:32.418" v="677" actId="6549"/>
          <ac:spMkLst>
            <pc:docMk/>
            <pc:sldMk cId="4055640146" sldId="333"/>
            <ac:spMk id="6" creationId="{98DB33D9-329A-6F79-5BCA-1D44BE8B1911}"/>
          </ac:spMkLst>
        </pc:spChg>
        <pc:spChg chg="add del">
          <ac:chgData name="tran ngan" userId="53bcb93868f6791d" providerId="LiveId" clId="{7186EF6F-9379-41AC-977A-8ED455EB1E2F}" dt="2022-05-07T08:09:34.735" v="678" actId="478"/>
          <ac:spMkLst>
            <pc:docMk/>
            <pc:sldMk cId="4055640146" sldId="333"/>
            <ac:spMk id="8" creationId="{69041DA1-6492-0F98-27CD-9363BA92DD37}"/>
          </ac:spMkLst>
        </pc:spChg>
        <pc:picChg chg="add mod">
          <ac:chgData name="tran ngan" userId="53bcb93868f6791d" providerId="LiveId" clId="{7186EF6F-9379-41AC-977A-8ED455EB1E2F}" dt="2022-05-07T08:08:38.283" v="657" actId="1076"/>
          <ac:picMkLst>
            <pc:docMk/>
            <pc:sldMk cId="4055640146" sldId="333"/>
            <ac:picMk id="5" creationId="{A1B3DBB8-17A5-B873-3F13-67B59F046BA3}"/>
          </ac:picMkLst>
        </pc:picChg>
      </pc:sldChg>
      <pc:sldChg chg="addSp delSp modSp add mod ord delAnim modAnim modNotesTx">
        <pc:chgData name="tran ngan" userId="53bcb93868f6791d" providerId="LiveId" clId="{7186EF6F-9379-41AC-977A-8ED455EB1E2F}" dt="2022-05-08T12:10:10.090" v="1204" actId="2711"/>
        <pc:sldMkLst>
          <pc:docMk/>
          <pc:sldMk cId="899264191" sldId="334"/>
        </pc:sldMkLst>
        <pc:picChg chg="del">
          <ac:chgData name="tran ngan" userId="53bcb93868f6791d" providerId="LiveId" clId="{7186EF6F-9379-41AC-977A-8ED455EB1E2F}" dt="2022-05-07T06:51:48.860" v="46" actId="478"/>
          <ac:picMkLst>
            <pc:docMk/>
            <pc:sldMk cId="899264191" sldId="334"/>
            <ac:picMk id="2" creationId="{D2E03066-0317-50C1-90D7-99CD95744B22}"/>
          </ac:picMkLst>
        </pc:picChg>
        <pc:picChg chg="add mod">
          <ac:chgData name="tran ngan" userId="53bcb93868f6791d" providerId="LiveId" clId="{7186EF6F-9379-41AC-977A-8ED455EB1E2F}" dt="2022-05-07T06:52:15.538" v="53" actId="1076"/>
          <ac:picMkLst>
            <pc:docMk/>
            <pc:sldMk cId="899264191" sldId="334"/>
            <ac:picMk id="4" creationId="{2DFC6615-BA4A-C3B2-4DCA-40EDB5D5F680}"/>
          </ac:picMkLst>
        </pc:picChg>
        <pc:picChg chg="del">
          <ac:chgData name="tran ngan" userId="53bcb93868f6791d" providerId="LiveId" clId="{7186EF6F-9379-41AC-977A-8ED455EB1E2F}" dt="2022-05-07T06:51:48.860" v="46" actId="478"/>
          <ac:picMkLst>
            <pc:docMk/>
            <pc:sldMk cId="899264191" sldId="334"/>
            <ac:picMk id="5" creationId="{82455F58-C836-CB2D-047A-6C7A9D6A2CA2}"/>
          </ac:picMkLst>
        </pc:picChg>
        <pc:picChg chg="add mod">
          <ac:chgData name="tran ngan" userId="53bcb93868f6791d" providerId="LiveId" clId="{7186EF6F-9379-41AC-977A-8ED455EB1E2F}" dt="2022-05-07T06:52:43.305" v="55" actId="1076"/>
          <ac:picMkLst>
            <pc:docMk/>
            <pc:sldMk cId="899264191" sldId="334"/>
            <ac:picMk id="6" creationId="{612AFDBB-D14F-F0B6-EC3F-713BB22038CB}"/>
          </ac:picMkLst>
        </pc:picChg>
      </pc:sldChg>
      <pc:sldChg chg="addSp delSp modSp add mod delAnim modAnim modNotesTx">
        <pc:chgData name="tran ngan" userId="53bcb93868f6791d" providerId="LiveId" clId="{7186EF6F-9379-41AC-977A-8ED455EB1E2F}" dt="2022-05-08T12:19:04.997" v="1212" actId="403"/>
        <pc:sldMkLst>
          <pc:docMk/>
          <pc:sldMk cId="2992951449" sldId="335"/>
        </pc:sldMkLst>
        <pc:picChg chg="add mod">
          <ac:chgData name="tran ngan" userId="53bcb93868f6791d" providerId="LiveId" clId="{7186EF6F-9379-41AC-977A-8ED455EB1E2F}" dt="2022-05-07T06:53:32.490" v="61" actId="1076"/>
          <ac:picMkLst>
            <pc:docMk/>
            <pc:sldMk cId="2992951449" sldId="335"/>
            <ac:picMk id="5" creationId="{2177B9AE-097F-A16D-315B-94F1D10CB4E9}"/>
          </ac:picMkLst>
        </pc:picChg>
        <pc:picChg chg="del mod">
          <ac:chgData name="tran ngan" userId="53bcb93868f6791d" providerId="LiveId" clId="{7186EF6F-9379-41AC-977A-8ED455EB1E2F}" dt="2022-05-07T06:52:59.157" v="58" actId="478"/>
          <ac:picMkLst>
            <pc:docMk/>
            <pc:sldMk cId="2992951449" sldId="335"/>
            <ac:picMk id="6" creationId="{612AFDBB-D14F-F0B6-EC3F-713BB22038CB}"/>
          </ac:picMkLst>
        </pc:picChg>
        <pc:picChg chg="add mod">
          <ac:chgData name="tran ngan" userId="53bcb93868f6791d" providerId="LiveId" clId="{7186EF6F-9379-41AC-977A-8ED455EB1E2F}" dt="2022-05-07T06:53:28.099" v="60" actId="14100"/>
          <ac:picMkLst>
            <pc:docMk/>
            <pc:sldMk cId="2992951449" sldId="335"/>
            <ac:picMk id="7" creationId="{0D29FE81-415F-9CC0-1665-6C138E080031}"/>
          </ac:picMkLst>
        </pc:picChg>
        <pc:picChg chg="add mod">
          <ac:chgData name="tran ngan" userId="53bcb93868f6791d" providerId="LiveId" clId="{7186EF6F-9379-41AC-977A-8ED455EB1E2F}" dt="2022-05-07T06:53:39.843" v="63" actId="1076"/>
          <ac:picMkLst>
            <pc:docMk/>
            <pc:sldMk cId="2992951449" sldId="335"/>
            <ac:picMk id="8" creationId="{0B736EB2-A174-D8C6-5121-991A1B25FA73}"/>
          </ac:picMkLst>
        </pc:picChg>
        <pc:picChg chg="add mod">
          <ac:chgData name="tran ngan" userId="53bcb93868f6791d" providerId="LiveId" clId="{7186EF6F-9379-41AC-977A-8ED455EB1E2F}" dt="2022-05-07T06:53:35.928" v="62" actId="1076"/>
          <ac:picMkLst>
            <pc:docMk/>
            <pc:sldMk cId="2992951449" sldId="335"/>
            <ac:picMk id="9" creationId="{BDDBB4F5-9D02-9EA6-39E0-A97541FE1D23}"/>
          </ac:picMkLst>
        </pc:picChg>
      </pc:sldChg>
      <pc:sldChg chg="addSp delSp modSp add mod modNotesTx">
        <pc:chgData name="tran ngan" userId="53bcb93868f6791d" providerId="LiveId" clId="{7186EF6F-9379-41AC-977A-8ED455EB1E2F}" dt="2022-05-07T07:32:09.712" v="581"/>
        <pc:sldMkLst>
          <pc:docMk/>
          <pc:sldMk cId="2020973100" sldId="336"/>
        </pc:sldMkLst>
        <pc:spChg chg="add mod">
          <ac:chgData name="tran ngan" userId="53bcb93868f6791d" providerId="LiveId" clId="{7186EF6F-9379-41AC-977A-8ED455EB1E2F}" dt="2022-05-07T07:19:05.030" v="153" actId="404"/>
          <ac:spMkLst>
            <pc:docMk/>
            <pc:sldMk cId="2020973100" sldId="336"/>
            <ac:spMk id="2" creationId="{B6021EE3-7E72-6088-1FA0-FA2DCB369BF7}"/>
          </ac:spMkLst>
        </pc:spChg>
        <pc:spChg chg="del">
          <ac:chgData name="tran ngan" userId="53bcb93868f6791d" providerId="LiveId" clId="{7186EF6F-9379-41AC-977A-8ED455EB1E2F}" dt="2022-05-07T07:14:55.901" v="75" actId="478"/>
          <ac:spMkLst>
            <pc:docMk/>
            <pc:sldMk cId="2020973100" sldId="336"/>
            <ac:spMk id="28" creationId="{B56C1459-F985-4E4D-871C-3FB9588DB898}"/>
          </ac:spMkLst>
        </pc:spChg>
        <pc:spChg chg="del">
          <ac:chgData name="tran ngan" userId="53bcb93868f6791d" providerId="LiveId" clId="{7186EF6F-9379-41AC-977A-8ED455EB1E2F}" dt="2022-05-07T07:14:55.901" v="75" actId="478"/>
          <ac:spMkLst>
            <pc:docMk/>
            <pc:sldMk cId="2020973100" sldId="336"/>
            <ac:spMk id="29" creationId="{07BA786F-4114-49F0-A99B-5D25CE9CA68A}"/>
          </ac:spMkLst>
        </pc:spChg>
        <pc:spChg chg="del">
          <ac:chgData name="tran ngan" userId="53bcb93868f6791d" providerId="LiveId" clId="{7186EF6F-9379-41AC-977A-8ED455EB1E2F}" dt="2022-05-07T07:14:55.901" v="75" actId="478"/>
          <ac:spMkLst>
            <pc:docMk/>
            <pc:sldMk cId="2020973100" sldId="336"/>
            <ac:spMk id="30" creationId="{3E2973DB-DBAF-4606-B375-93EBEB2DC190}"/>
          </ac:spMkLst>
        </pc:spChg>
        <pc:spChg chg="del">
          <ac:chgData name="tran ngan" userId="53bcb93868f6791d" providerId="LiveId" clId="{7186EF6F-9379-41AC-977A-8ED455EB1E2F}" dt="2022-05-07T07:14:55.901" v="75" actId="478"/>
          <ac:spMkLst>
            <pc:docMk/>
            <pc:sldMk cId="2020973100" sldId="336"/>
            <ac:spMk id="31" creationId="{0F124305-886D-4AD1-AD1E-F903F9354E11}"/>
          </ac:spMkLst>
        </pc:spChg>
        <pc:spChg chg="mod">
          <ac:chgData name="tran ngan" userId="53bcb93868f6791d" providerId="LiveId" clId="{7186EF6F-9379-41AC-977A-8ED455EB1E2F}" dt="2022-05-07T07:17:35.182" v="98" actId="20577"/>
          <ac:spMkLst>
            <pc:docMk/>
            <pc:sldMk cId="2020973100" sldId="336"/>
            <ac:spMk id="32" creationId="{E039172B-5E91-4426-B989-FC3DC80E7573}"/>
          </ac:spMkLst>
        </pc:spChg>
        <pc:spChg chg="del">
          <ac:chgData name="tran ngan" userId="53bcb93868f6791d" providerId="LiveId" clId="{7186EF6F-9379-41AC-977A-8ED455EB1E2F}" dt="2022-05-07T07:14:55.901" v="75" actId="478"/>
          <ac:spMkLst>
            <pc:docMk/>
            <pc:sldMk cId="2020973100" sldId="336"/>
            <ac:spMk id="35" creationId="{1547C1D6-4E69-4FA6-A1C0-7A9EC9E84A92}"/>
          </ac:spMkLst>
        </pc:spChg>
        <pc:spChg chg="mod">
          <ac:chgData name="tran ngan" userId="53bcb93868f6791d" providerId="LiveId" clId="{7186EF6F-9379-41AC-977A-8ED455EB1E2F}" dt="2022-05-07T07:17:27.604" v="91" actId="20577"/>
          <ac:spMkLst>
            <pc:docMk/>
            <pc:sldMk cId="2020973100" sldId="336"/>
            <ac:spMk id="37" creationId="{3FE51166-B179-40B0-B243-A584C9197078}"/>
          </ac:spMkLst>
        </pc:spChg>
        <pc:spChg chg="mod">
          <ac:chgData name="tran ngan" userId="53bcb93868f6791d" providerId="LiveId" clId="{7186EF6F-9379-41AC-977A-8ED455EB1E2F}" dt="2022-05-07T07:17:11.372" v="77" actId="1076"/>
          <ac:spMkLst>
            <pc:docMk/>
            <pc:sldMk cId="2020973100" sldId="336"/>
            <ac:spMk id="38" creationId="{0BEF402A-6224-46E9-B64A-823E17D3EC99}"/>
          </ac:spMkLst>
        </pc:spChg>
        <pc:spChg chg="mod">
          <ac:chgData name="tran ngan" userId="53bcb93868f6791d" providerId="LiveId" clId="{7186EF6F-9379-41AC-977A-8ED455EB1E2F}" dt="2022-05-07T07:17:21.133" v="84" actId="20577"/>
          <ac:spMkLst>
            <pc:docMk/>
            <pc:sldMk cId="2020973100" sldId="336"/>
            <ac:spMk id="39" creationId="{60FCD158-95E3-4434-8ED2-83C75982B649}"/>
          </ac:spMkLst>
        </pc:spChg>
        <pc:spChg chg="mod">
          <ac:chgData name="tran ngan" userId="53bcb93868f6791d" providerId="LiveId" clId="{7186EF6F-9379-41AC-977A-8ED455EB1E2F}" dt="2022-05-07T07:17:51.852" v="113" actId="20577"/>
          <ac:spMkLst>
            <pc:docMk/>
            <pc:sldMk cId="2020973100" sldId="336"/>
            <ac:spMk id="41" creationId="{5B8F4D8A-2DD2-45E2-AEF8-D2AD66915E10}"/>
          </ac:spMkLst>
        </pc:spChg>
        <pc:spChg chg="mod">
          <ac:chgData name="tran ngan" userId="53bcb93868f6791d" providerId="LiveId" clId="{7186EF6F-9379-41AC-977A-8ED455EB1E2F}" dt="2022-05-07T07:17:42.233" v="105" actId="20577"/>
          <ac:spMkLst>
            <pc:docMk/>
            <pc:sldMk cId="2020973100" sldId="336"/>
            <ac:spMk id="42" creationId="{D274D0A7-F3BA-49BF-AB0B-4E3696E2F912}"/>
          </ac:spMkLst>
        </pc:spChg>
        <pc:picChg chg="mod">
          <ac:chgData name="tran ngan" userId="53bcb93868f6791d" providerId="LiveId" clId="{7186EF6F-9379-41AC-977A-8ED455EB1E2F}" dt="2022-05-07T07:13:16.463" v="70" actId="14826"/>
          <ac:picMkLst>
            <pc:docMk/>
            <pc:sldMk cId="2020973100" sldId="336"/>
            <ac:picMk id="5" creationId="{58B1EB32-1DB5-434D-8602-CBA53F7EAABD}"/>
          </ac:picMkLst>
        </pc:picChg>
        <pc:picChg chg="mod">
          <ac:chgData name="tran ngan" userId="53bcb93868f6791d" providerId="LiveId" clId="{7186EF6F-9379-41AC-977A-8ED455EB1E2F}" dt="2022-05-07T07:13:29.064" v="71" actId="14826"/>
          <ac:picMkLst>
            <pc:docMk/>
            <pc:sldMk cId="2020973100" sldId="336"/>
            <ac:picMk id="9" creationId="{DE397813-61B3-454A-9CB2-0380F01962BD}"/>
          </ac:picMkLst>
        </pc:picChg>
        <pc:picChg chg="mod">
          <ac:chgData name="tran ngan" userId="53bcb93868f6791d" providerId="LiveId" clId="{7186EF6F-9379-41AC-977A-8ED455EB1E2F}" dt="2022-05-07T07:13:59.289" v="72" actId="14826"/>
          <ac:picMkLst>
            <pc:docMk/>
            <pc:sldMk cId="2020973100" sldId="336"/>
            <ac:picMk id="12" creationId="{C53588C5-8A33-4EF8-81D4-5406342A29C0}"/>
          </ac:picMkLst>
        </pc:picChg>
        <pc:picChg chg="mod">
          <ac:chgData name="tran ngan" userId="53bcb93868f6791d" providerId="LiveId" clId="{7186EF6F-9379-41AC-977A-8ED455EB1E2F}" dt="2022-05-07T07:15:02.763" v="76" actId="1076"/>
          <ac:picMkLst>
            <pc:docMk/>
            <pc:sldMk cId="2020973100" sldId="336"/>
            <ac:picMk id="14" creationId="{881EAEF2-79C7-4492-B193-CEEC5B1AFFE9}"/>
          </ac:picMkLst>
        </pc:picChg>
      </pc:sldChg>
      <pc:sldChg chg="modSp add modNotesTx">
        <pc:chgData name="tran ngan" userId="53bcb93868f6791d" providerId="LiveId" clId="{7186EF6F-9379-41AC-977A-8ED455EB1E2F}" dt="2022-05-07T07:32:00.323" v="580" actId="5793"/>
        <pc:sldMkLst>
          <pc:docMk/>
          <pc:sldMk cId="3387035558" sldId="337"/>
        </pc:sldMkLst>
        <pc:spChg chg="mod">
          <ac:chgData name="tran ngan" userId="53bcb93868f6791d" providerId="LiveId" clId="{7186EF6F-9379-41AC-977A-8ED455EB1E2F}" dt="2022-05-07T07:06:55.946" v="69" actId="20577"/>
          <ac:spMkLst>
            <pc:docMk/>
            <pc:sldMk cId="3387035558" sldId="337"/>
            <ac:spMk id="3" creationId="{7D949848-8218-4C18-B39E-FC92B7E63F30}"/>
          </ac:spMkLst>
        </pc:spChg>
      </pc:sldChg>
      <pc:sldChg chg="add del">
        <pc:chgData name="tran ngan" userId="53bcb93868f6791d" providerId="LiveId" clId="{7186EF6F-9379-41AC-977A-8ED455EB1E2F}" dt="2022-05-07T07:19:43.292" v="154" actId="47"/>
        <pc:sldMkLst>
          <pc:docMk/>
          <pc:sldMk cId="1054154434" sldId="338"/>
        </pc:sldMkLst>
      </pc:sldChg>
      <pc:sldChg chg="modSp add mod ord">
        <pc:chgData name="tran ngan" userId="53bcb93868f6791d" providerId="LiveId" clId="{7186EF6F-9379-41AC-977A-8ED455EB1E2F}" dt="2022-05-07T07:32:52.091" v="598" actId="1076"/>
        <pc:sldMkLst>
          <pc:docMk/>
          <pc:sldMk cId="3921789508" sldId="338"/>
        </pc:sldMkLst>
        <pc:spChg chg="mod">
          <ac:chgData name="tran ngan" userId="53bcb93868f6791d" providerId="LiveId" clId="{7186EF6F-9379-41AC-977A-8ED455EB1E2F}" dt="2022-05-07T07:32:52.091" v="598" actId="1076"/>
          <ac:spMkLst>
            <pc:docMk/>
            <pc:sldMk cId="3921789508" sldId="338"/>
            <ac:spMk id="1134" creationId="{00000000-0000-0000-0000-000000000000}"/>
          </ac:spMkLst>
        </pc:spChg>
      </pc:sldChg>
      <pc:sldChg chg="addSp delSp modSp add mod ord delAnim modAnim modNotesTx">
        <pc:chgData name="tran ngan" userId="53bcb93868f6791d" providerId="LiveId" clId="{7186EF6F-9379-41AC-977A-8ED455EB1E2F}" dt="2022-05-08T12:11:02.815" v="1210" actId="2711"/>
        <pc:sldMkLst>
          <pc:docMk/>
          <pc:sldMk cId="2846522598" sldId="339"/>
        </pc:sldMkLst>
        <pc:spChg chg="add mod">
          <ac:chgData name="tran ngan" userId="53bcb93868f6791d" providerId="LiveId" clId="{7186EF6F-9379-41AC-977A-8ED455EB1E2F}" dt="2022-05-07T07:37:58.330" v="649" actId="20577"/>
          <ac:spMkLst>
            <pc:docMk/>
            <pc:sldMk cId="2846522598" sldId="339"/>
            <ac:spMk id="10" creationId="{8CED07CA-697D-8134-9C0F-4D2C792BE86B}"/>
          </ac:spMkLst>
        </pc:spChg>
        <pc:spChg chg="add mod">
          <ac:chgData name="tran ngan" userId="53bcb93868f6791d" providerId="LiveId" clId="{7186EF6F-9379-41AC-977A-8ED455EB1E2F}" dt="2022-05-07T07:37:55.762" v="648" actId="20577"/>
          <ac:spMkLst>
            <pc:docMk/>
            <pc:sldMk cId="2846522598" sldId="339"/>
            <ac:spMk id="11" creationId="{F681DAAA-AA76-5E1F-9F59-B0E7608E0227}"/>
          </ac:spMkLst>
        </pc:spChg>
        <pc:picChg chg="add mod">
          <ac:chgData name="tran ngan" userId="53bcb93868f6791d" providerId="LiveId" clId="{7186EF6F-9379-41AC-977A-8ED455EB1E2F}" dt="2022-05-07T07:36:42.658" v="611" actId="14100"/>
          <ac:picMkLst>
            <pc:docMk/>
            <pc:sldMk cId="2846522598" sldId="339"/>
            <ac:picMk id="3" creationId="{694BB4F2-3EEC-048C-975D-0684E2D87D8E}"/>
          </ac:picMkLst>
        </pc:picChg>
        <pc:picChg chg="del mod">
          <ac:chgData name="tran ngan" userId="53bcb93868f6791d" providerId="LiveId" clId="{7186EF6F-9379-41AC-977A-8ED455EB1E2F}" dt="2022-05-07T07:33:24.290" v="603" actId="478"/>
          <ac:picMkLst>
            <pc:docMk/>
            <pc:sldMk cId="2846522598" sldId="339"/>
            <ac:picMk id="4" creationId="{2DFC6615-BA4A-C3B2-4DCA-40EDB5D5F680}"/>
          </ac:picMkLst>
        </pc:picChg>
        <pc:picChg chg="del">
          <ac:chgData name="tran ngan" userId="53bcb93868f6791d" providerId="LiveId" clId="{7186EF6F-9379-41AC-977A-8ED455EB1E2F}" dt="2022-05-07T07:33:24.290" v="603" actId="478"/>
          <ac:picMkLst>
            <pc:docMk/>
            <pc:sldMk cId="2846522598" sldId="339"/>
            <ac:picMk id="5" creationId="{2177B9AE-097F-A16D-315B-94F1D10CB4E9}"/>
          </ac:picMkLst>
        </pc:picChg>
        <pc:picChg chg="del">
          <ac:chgData name="tran ngan" userId="53bcb93868f6791d" providerId="LiveId" clId="{7186EF6F-9379-41AC-977A-8ED455EB1E2F}" dt="2022-05-07T07:33:24.290" v="603" actId="478"/>
          <ac:picMkLst>
            <pc:docMk/>
            <pc:sldMk cId="2846522598" sldId="339"/>
            <ac:picMk id="7" creationId="{0D29FE81-415F-9CC0-1665-6C138E080031}"/>
          </ac:picMkLst>
        </pc:picChg>
        <pc:picChg chg="del">
          <ac:chgData name="tran ngan" userId="53bcb93868f6791d" providerId="LiveId" clId="{7186EF6F-9379-41AC-977A-8ED455EB1E2F}" dt="2022-05-07T07:33:24.290" v="603" actId="478"/>
          <ac:picMkLst>
            <pc:docMk/>
            <pc:sldMk cId="2846522598" sldId="339"/>
            <ac:picMk id="8" creationId="{0B736EB2-A174-D8C6-5121-991A1B25FA73}"/>
          </ac:picMkLst>
        </pc:picChg>
        <pc:picChg chg="del">
          <ac:chgData name="tran ngan" userId="53bcb93868f6791d" providerId="LiveId" clId="{7186EF6F-9379-41AC-977A-8ED455EB1E2F}" dt="2022-05-07T07:33:24.290" v="603" actId="478"/>
          <ac:picMkLst>
            <pc:docMk/>
            <pc:sldMk cId="2846522598" sldId="339"/>
            <ac:picMk id="9" creationId="{BDDBB4F5-9D02-9EA6-39E0-A97541FE1D23}"/>
          </ac:picMkLst>
        </pc:picChg>
      </pc:sldChg>
      <pc:sldChg chg="modSp add mod ord">
        <pc:chgData name="tran ngan" userId="53bcb93868f6791d" providerId="LiveId" clId="{7186EF6F-9379-41AC-977A-8ED455EB1E2F}" dt="2022-05-07T08:12:55.877" v="916" actId="1076"/>
        <pc:sldMkLst>
          <pc:docMk/>
          <pc:sldMk cId="1626348063" sldId="340"/>
        </pc:sldMkLst>
        <pc:spChg chg="mod">
          <ac:chgData name="tran ngan" userId="53bcb93868f6791d" providerId="LiveId" clId="{7186EF6F-9379-41AC-977A-8ED455EB1E2F}" dt="2022-05-07T08:12:55.877" v="916" actId="1076"/>
          <ac:spMkLst>
            <pc:docMk/>
            <pc:sldMk cId="1626348063" sldId="340"/>
            <ac:spMk id="1134" creationId="{00000000-0000-0000-0000-000000000000}"/>
          </ac:spMkLst>
        </pc:spChg>
      </pc:sldChg>
      <pc:sldChg chg="add">
        <pc:chgData name="tran ngan" userId="53bcb93868f6791d" providerId="LiveId" clId="{7186EF6F-9379-41AC-977A-8ED455EB1E2F}" dt="2022-05-07T08:13:35.798" v="917"/>
        <pc:sldMkLst>
          <pc:docMk/>
          <pc:sldMk cId="1912077124" sldId="341"/>
        </pc:sldMkLst>
      </pc:sldChg>
      <pc:sldChg chg="addSp delSp modSp add mod addAnim delAnim modNotesTx">
        <pc:chgData name="tran ngan" userId="53bcb93868f6791d" providerId="LiveId" clId="{7186EF6F-9379-41AC-977A-8ED455EB1E2F}" dt="2022-05-09T01:23:59.288" v="1214" actId="113"/>
        <pc:sldMkLst>
          <pc:docMk/>
          <pc:sldMk cId="2574878034" sldId="342"/>
        </pc:sldMkLst>
        <pc:spChg chg="mod ord">
          <ac:chgData name="tran ngan" userId="53bcb93868f6791d" providerId="LiveId" clId="{7186EF6F-9379-41AC-977A-8ED455EB1E2F}" dt="2022-05-07T08:56:57.614" v="937" actId="1076"/>
          <ac:spMkLst>
            <pc:docMk/>
            <pc:sldMk cId="2574878034" sldId="342"/>
            <ac:spMk id="2" creationId="{66665046-C4D2-4000-9CAC-EDB94B7453EE}"/>
          </ac:spMkLst>
        </pc:spChg>
        <pc:spChg chg="mod ord">
          <ac:chgData name="tran ngan" userId="53bcb93868f6791d" providerId="LiveId" clId="{7186EF6F-9379-41AC-977A-8ED455EB1E2F}" dt="2022-05-07T08:57:11.729" v="940" actId="1076"/>
          <ac:spMkLst>
            <pc:docMk/>
            <pc:sldMk cId="2574878034" sldId="342"/>
            <ac:spMk id="3" creationId="{3CAD96EF-6013-430D-98E6-FC7B3B7B4639}"/>
          </ac:spMkLst>
        </pc:spChg>
        <pc:spChg chg="add del mod ord">
          <ac:chgData name="tran ngan" userId="53bcb93868f6791d" providerId="LiveId" clId="{7186EF6F-9379-41AC-977A-8ED455EB1E2F}" dt="2022-05-07T08:56:54.566" v="936" actId="1076"/>
          <ac:spMkLst>
            <pc:docMk/>
            <pc:sldMk cId="2574878034" sldId="342"/>
            <ac:spMk id="4" creationId="{2AAF3DC2-7B4B-4F56-850F-5A4A56CE0186}"/>
          </ac:spMkLst>
        </pc:spChg>
        <pc:spChg chg="mod ord">
          <ac:chgData name="tran ngan" userId="53bcb93868f6791d" providerId="LiveId" clId="{7186EF6F-9379-41AC-977A-8ED455EB1E2F}" dt="2022-05-07T08:57:02.617" v="938" actId="1076"/>
          <ac:spMkLst>
            <pc:docMk/>
            <pc:sldMk cId="2574878034" sldId="342"/>
            <ac:spMk id="5" creationId="{0C247FC9-1394-4FBF-908E-76F184A9CE54}"/>
          </ac:spMkLst>
        </pc:spChg>
        <pc:spChg chg="mod">
          <ac:chgData name="tran ngan" userId="53bcb93868f6791d" providerId="LiveId" clId="{7186EF6F-9379-41AC-977A-8ED455EB1E2F}" dt="2022-05-07T08:58:03.991" v="944" actId="1076"/>
          <ac:spMkLst>
            <pc:docMk/>
            <pc:sldMk cId="2574878034" sldId="342"/>
            <ac:spMk id="60" creationId="{0B70AD66-E3B7-48CD-BD40-3A519EAEC52F}"/>
          </ac:spMkLst>
        </pc:spChg>
        <pc:picChg chg="mod">
          <ac:chgData name="tran ngan" userId="53bcb93868f6791d" providerId="LiveId" clId="{7186EF6F-9379-41AC-977A-8ED455EB1E2F}" dt="2022-05-07T08:58:03.161" v="943" actId="1076"/>
          <ac:picMkLst>
            <pc:docMk/>
            <pc:sldMk cId="2574878034" sldId="342"/>
            <ac:picMk id="58" creationId="{F6D984AA-C2F2-40BF-94AD-EC3967050D1D}"/>
          </ac:picMkLst>
        </pc:picChg>
        <pc:picChg chg="add mod">
          <ac:chgData name="tran ngan" userId="53bcb93868f6791d" providerId="LiveId" clId="{7186EF6F-9379-41AC-977A-8ED455EB1E2F}" dt="2022-05-07T08:56:25.423" v="929"/>
          <ac:picMkLst>
            <pc:docMk/>
            <pc:sldMk cId="2574878034" sldId="342"/>
            <ac:picMk id="163" creationId="{D43D8546-A337-D846-83E6-3D6B99C7DDFB}"/>
          </ac:picMkLst>
        </pc:picChg>
        <pc:picChg chg="add mod">
          <ac:chgData name="tran ngan" userId="53bcb93868f6791d" providerId="LiveId" clId="{7186EF6F-9379-41AC-977A-8ED455EB1E2F}" dt="2022-05-07T08:56:25.423" v="929"/>
          <ac:picMkLst>
            <pc:docMk/>
            <pc:sldMk cId="2574878034" sldId="342"/>
            <ac:picMk id="164" creationId="{B462DAAE-ECD0-7CFD-82FC-11C9F7C52C5E}"/>
          </ac:picMkLst>
        </pc:picChg>
        <pc:picChg chg="add mod">
          <ac:chgData name="tran ngan" userId="53bcb93868f6791d" providerId="LiveId" clId="{7186EF6F-9379-41AC-977A-8ED455EB1E2F}" dt="2022-05-07T08:56:25.423" v="929"/>
          <ac:picMkLst>
            <pc:docMk/>
            <pc:sldMk cId="2574878034" sldId="342"/>
            <ac:picMk id="165" creationId="{4A25A008-8D3E-46A9-3DBE-35C4B870E77F}"/>
          </ac:picMkLst>
        </pc:picChg>
        <pc:picChg chg="add mod">
          <ac:chgData name="tran ngan" userId="53bcb93868f6791d" providerId="LiveId" clId="{7186EF6F-9379-41AC-977A-8ED455EB1E2F}" dt="2022-05-07T08:56:25.423" v="929"/>
          <ac:picMkLst>
            <pc:docMk/>
            <pc:sldMk cId="2574878034" sldId="342"/>
            <ac:picMk id="166" creationId="{AA72BDAC-5265-FA10-59FA-58D66BD49B90}"/>
          </ac:picMkLst>
        </pc:picChg>
      </pc:sldChg>
      <pc:sldMasterChg chg="del delSldLayout">
        <pc:chgData name="tran ngan" userId="53bcb93868f6791d" providerId="LiveId" clId="{7186EF6F-9379-41AC-977A-8ED455EB1E2F}" dt="2022-05-07T09:02:12.171" v="1159" actId="47"/>
        <pc:sldMasterMkLst>
          <pc:docMk/>
          <pc:sldMasterMk cId="2538784459" sldId="2147483648"/>
        </pc:sldMasterMkLst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1426550752" sldId="2147483649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1797668430" sldId="2147483650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1452716767" sldId="2147483651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1019801439" sldId="2147483652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3837072089" sldId="2147483653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3387159563" sldId="2147483654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1142151477" sldId="2147483655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223581924" sldId="2147483656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2024179407" sldId="2147483657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1311549466" sldId="2147483658"/>
          </pc:sldLayoutMkLst>
        </pc:sldLayoutChg>
        <pc:sldLayoutChg chg="del">
          <pc:chgData name="tran ngan" userId="53bcb93868f6791d" providerId="LiveId" clId="{7186EF6F-9379-41AC-977A-8ED455EB1E2F}" dt="2022-05-07T09:02:12.171" v="1159" actId="47"/>
          <pc:sldLayoutMkLst>
            <pc:docMk/>
            <pc:sldMasterMk cId="2538784459" sldId="2147483648"/>
            <pc:sldLayoutMk cId="1478240648" sldId="2147483659"/>
          </pc:sldLayoutMkLst>
        </pc:sldLayoutChg>
      </pc:sldMasterChg>
      <pc:sldMasterChg chg="delSldLayout">
        <pc:chgData name="tran ngan" userId="53bcb93868f6791d" providerId="LiveId" clId="{7186EF6F-9379-41AC-977A-8ED455EB1E2F}" dt="2022-05-07T09:08:25.432" v="1185" actId="47"/>
        <pc:sldMasterMkLst>
          <pc:docMk/>
          <pc:sldMasterMk cId="889085865" sldId="2147483672"/>
        </pc:sldMasterMkLst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912706727" sldId="2147483674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2014358236" sldId="2147483675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238520175" sldId="2147483676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3967886365" sldId="2147483677"/>
          </pc:sldLayoutMkLst>
        </pc:sldLayoutChg>
        <pc:sldLayoutChg chg="del">
          <pc:chgData name="tran ngan" userId="53bcb93868f6791d" providerId="LiveId" clId="{7186EF6F-9379-41AC-977A-8ED455EB1E2F}" dt="2022-05-07T08:11:44.237" v="872" actId="47"/>
          <pc:sldLayoutMkLst>
            <pc:docMk/>
            <pc:sldMasterMk cId="889085865" sldId="2147483672"/>
            <pc:sldLayoutMk cId="1093735704" sldId="2147483678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409469865" sldId="2147483680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991633986" sldId="2147483681"/>
          </pc:sldLayoutMkLst>
        </pc:sldLayoutChg>
        <pc:sldLayoutChg chg="del">
          <pc:chgData name="tran ngan" userId="53bcb93868f6791d" providerId="LiveId" clId="{7186EF6F-9379-41AC-977A-8ED455EB1E2F}" dt="2022-05-07T09:08:25.432" v="1185" actId="47"/>
          <pc:sldLayoutMkLst>
            <pc:docMk/>
            <pc:sldMasterMk cId="889085865" sldId="2147483672"/>
            <pc:sldLayoutMk cId="1140361153" sldId="2147483684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353485305" sldId="2147483685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221454984" sldId="2147483686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494365534" sldId="2147483687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9768139" sldId="2147483688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925328823" sldId="2147483689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3435900327" sldId="2147483690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388999451" sldId="2147483691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439529716" sldId="2147483692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4262280142" sldId="2147483693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636428499" sldId="2147483694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2801559577" sldId="2147483695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525170320" sldId="2147483696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008415101" sldId="2147483697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05010839" sldId="2147483698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466947679" sldId="2147483699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846229242" sldId="2147483700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4095351591" sldId="2147483702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3965577901" sldId="2147483703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836112450" sldId="2147483704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534072691" sldId="2147483705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2895640378" sldId="2147483706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2658917291" sldId="2147483707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3376741108" sldId="2147483708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766677560" sldId="2147483709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1109761318" sldId="2147483710"/>
          </pc:sldLayoutMkLst>
        </pc:sldLayoutChg>
        <pc:sldLayoutChg chg="del">
          <pc:chgData name="tran ngan" userId="53bcb93868f6791d" providerId="LiveId" clId="{7186EF6F-9379-41AC-977A-8ED455EB1E2F}" dt="2022-05-07T09:02:06.555" v="1158" actId="47"/>
          <pc:sldLayoutMkLst>
            <pc:docMk/>
            <pc:sldMasterMk cId="889085865" sldId="2147483672"/>
            <pc:sldLayoutMk cId="2766976763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40A7-BA0E-47EB-93B2-98ABE28DFA9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B1164-E882-4CBC-8C65-936F1A50D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e1771e2fe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e1771e2fe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78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e33de025d8_0_9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e33de025d8_0_9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9202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Moving matchmaker: T divides class into teams Boys and Girls</a:t>
            </a:r>
          </a:p>
          <a:p>
            <a:r>
              <a:rPr lang="en-US" dirty="0"/>
              <a:t>-T calls each member to choose the numbers of buttons(1-4)-&gt; the pictures will move around the words-&gt; pupils will say STOP to match the correct pictures and words-&gt;T clicks again that button to stop-&gt; pupils say the sentences with I’M………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B1164-E882-4CBC-8C65-936F1A50D7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3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 matchmaker: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divides the class into 2 teams: Boys and Girls.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calls each member to choose one number. 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pictures will move around the words. 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say STOP to match the correct pictures and words.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clicks the button again to stop.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then say “I’m………”.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B1164-E882-4CBC-8C65-936F1A50D7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04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509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e33de025d8_0_9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e33de025d8_0_9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7331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Do and Guess:</a:t>
            </a:r>
          </a:p>
          <a:p>
            <a:r>
              <a:rPr lang="en-US" dirty="0"/>
              <a:t>-T asks some pupils come to the board and do some actions to describe words(dancing, singing, writing, reading) and the others will give their guess.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B1164-E882-4CBC-8C65-936F1A50D7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16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Do and Guess:</a:t>
            </a:r>
          </a:p>
          <a:p>
            <a:r>
              <a:rPr lang="en-US" dirty="0"/>
              <a:t>-T asks some pupils come to the board and do some actions to describe words(dancing, singing, writing, reading) and the others will give their guess.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B1164-E882-4CBC-8C65-936F1A50D7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15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Do and Guess:</a:t>
            </a:r>
          </a:p>
          <a:p>
            <a:r>
              <a:rPr lang="en-US" dirty="0"/>
              <a:t>-T asks some pupils come to the board and do some actions to describe words(dancing, singing, writing, reading) and the others will give their guess.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B1164-E882-4CBC-8C65-936F1A50D7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89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Do and Guess:</a:t>
            </a:r>
          </a:p>
          <a:p>
            <a:r>
              <a:rPr lang="en-US" dirty="0"/>
              <a:t>-T asks some pupils come to the board and do some actions to describe words(dancing, singing, writing, reading) and the others will give their guess.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B1164-E882-4CBC-8C65-936F1A50D7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1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7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e33de025d8_0_9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e33de025d8_0_9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761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Game: WHERE’S MICKEY?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A game for up to 4 players.   How to play: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Decide on the winning overall score for this game (e.g. 20).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Each player then clicks on the small cube on</a:t>
            </a:r>
            <a:r>
              <a:rPr lang="en-US" sz="1200" b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 their c</a:t>
            </a:r>
            <a:r>
              <a:rPr lang="en-US" sz="1200" b="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loud to indicate which cube they think Mickey is going to be found under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Click on the Mickey sitting on top of the big cubes. He will fly off and hide in one of the cubes. </a:t>
            </a:r>
            <a:endParaRPr lang="en-US" sz="1200" b="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Click on each cube to see if Mickey is there. </a:t>
            </a:r>
            <a:endParaRPr lang="en-US" sz="1200" b="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Any players who have chosen the correct cube can click the numbers on their scoreboards to add the points they</a:t>
            </a:r>
            <a:r>
              <a:rPr lang="en-US" sz="1200" b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 get</a:t>
            </a:r>
            <a:r>
              <a:rPr lang="en-US" sz="1200" b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Then click the ‘NEXT’ sign for the next game.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Continue to play until one team achieves the winning overall score.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The remaining team</a:t>
            </a:r>
            <a:r>
              <a:rPr lang="en-US" sz="1200" b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 </a:t>
            </a:r>
            <a:r>
              <a:rPr lang="en-US" sz="1200" b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can continue.</a:t>
            </a:r>
            <a:endParaRPr lang="en-US" sz="1200" b="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PRACTICE: when choosing the correct cube, pupils have to say the sentences with I’M…………….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endParaRPr lang="en-US" b="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B1164-E882-4CBC-8C65-936F1A50D7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8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348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DOMINO game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teams: Boys and Girls.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 of each team try to give answers after seeing the animal’s pictures on the screen to get the points.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answer incorrectly, they lose their turns.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B8A9D-E172-4C20-ACE6-C7DB5213D5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1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059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e33de025d8_0_9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e33de025d8_0_9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0539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e33de025d8_0_9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e33de025d8_0_9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3112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451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e33de025d8_0_9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e33de025d8_0_9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431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957484"/>
            <a:ext cx="1027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Barriecito"/>
              <a:buNone/>
              <a:defRPr sz="7333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88133" y="4973717"/>
            <a:ext cx="68156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496C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-397567"/>
            <a:ext cx="776100" cy="842467"/>
            <a:chOff x="1189975" y="353200"/>
            <a:chExt cx="582075" cy="631850"/>
          </a:xfrm>
        </p:grpSpPr>
        <p:sp>
          <p:nvSpPr>
            <p:cNvPr id="12" name="Google Shape;12;p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60501" y="-126500"/>
            <a:ext cx="481233" cy="484367"/>
          </a:xfrm>
          <a:custGeom>
            <a:avLst/>
            <a:gdLst/>
            <a:ahLst/>
            <a:cxnLst/>
            <a:rect l="l" t="t" r="r" b="b"/>
            <a:pathLst>
              <a:path w="14437" h="14531" extrusionOk="0">
                <a:moveTo>
                  <a:pt x="7695" y="4724"/>
                </a:moveTo>
                <a:cubicBezTo>
                  <a:pt x="9174" y="4724"/>
                  <a:pt x="10001" y="5602"/>
                  <a:pt x="10753" y="6554"/>
                </a:cubicBezTo>
                <a:cubicBezTo>
                  <a:pt x="11028" y="6930"/>
                  <a:pt x="10953" y="7381"/>
                  <a:pt x="10652" y="7782"/>
                </a:cubicBezTo>
                <a:cubicBezTo>
                  <a:pt x="9951" y="8760"/>
                  <a:pt x="9023" y="9436"/>
                  <a:pt x="7820" y="9687"/>
                </a:cubicBezTo>
                <a:cubicBezTo>
                  <a:pt x="7722" y="9707"/>
                  <a:pt x="7615" y="9716"/>
                  <a:pt x="7502" y="9716"/>
                </a:cubicBezTo>
                <a:cubicBezTo>
                  <a:pt x="6484" y="9716"/>
                  <a:pt x="4938" y="8952"/>
                  <a:pt x="4487" y="8208"/>
                </a:cubicBezTo>
                <a:cubicBezTo>
                  <a:pt x="4362" y="7958"/>
                  <a:pt x="4311" y="7707"/>
                  <a:pt x="4336" y="7431"/>
                </a:cubicBezTo>
                <a:cubicBezTo>
                  <a:pt x="4487" y="6003"/>
                  <a:pt x="5389" y="5025"/>
                  <a:pt x="6818" y="4825"/>
                </a:cubicBezTo>
                <a:cubicBezTo>
                  <a:pt x="7144" y="4775"/>
                  <a:pt x="7469" y="4749"/>
                  <a:pt x="7695" y="4724"/>
                </a:cubicBezTo>
                <a:close/>
                <a:moveTo>
                  <a:pt x="7923" y="1"/>
                </a:moveTo>
                <a:cubicBezTo>
                  <a:pt x="7695" y="1"/>
                  <a:pt x="7460" y="21"/>
                  <a:pt x="7219" y="63"/>
                </a:cubicBezTo>
                <a:cubicBezTo>
                  <a:pt x="7152" y="71"/>
                  <a:pt x="7085" y="74"/>
                  <a:pt x="7018" y="74"/>
                </a:cubicBezTo>
                <a:cubicBezTo>
                  <a:pt x="6885" y="74"/>
                  <a:pt x="6751" y="63"/>
                  <a:pt x="6617" y="63"/>
                </a:cubicBezTo>
                <a:cubicBezTo>
                  <a:pt x="6469" y="47"/>
                  <a:pt x="6322" y="39"/>
                  <a:pt x="6176" y="39"/>
                </a:cubicBezTo>
                <a:cubicBezTo>
                  <a:pt x="4976" y="39"/>
                  <a:pt x="3900" y="570"/>
                  <a:pt x="2983" y="1241"/>
                </a:cubicBezTo>
                <a:cubicBezTo>
                  <a:pt x="1053" y="2694"/>
                  <a:pt x="51" y="4724"/>
                  <a:pt x="26" y="7181"/>
                </a:cubicBezTo>
                <a:cubicBezTo>
                  <a:pt x="1" y="9461"/>
                  <a:pt x="953" y="11341"/>
                  <a:pt x="2657" y="12845"/>
                </a:cubicBezTo>
                <a:cubicBezTo>
                  <a:pt x="2808" y="12845"/>
                  <a:pt x="2958" y="12920"/>
                  <a:pt x="3058" y="13045"/>
                </a:cubicBezTo>
                <a:cubicBezTo>
                  <a:pt x="3209" y="13120"/>
                  <a:pt x="3384" y="13171"/>
                  <a:pt x="3509" y="13271"/>
                </a:cubicBezTo>
                <a:cubicBezTo>
                  <a:pt x="4678" y="14132"/>
                  <a:pt x="5904" y="14531"/>
                  <a:pt x="7186" y="14531"/>
                </a:cubicBezTo>
                <a:cubicBezTo>
                  <a:pt x="7993" y="14531"/>
                  <a:pt x="8823" y="14373"/>
                  <a:pt x="9675" y="14073"/>
                </a:cubicBezTo>
                <a:cubicBezTo>
                  <a:pt x="10176" y="13597"/>
                  <a:pt x="10778" y="13196"/>
                  <a:pt x="11204" y="12644"/>
                </a:cubicBezTo>
                <a:cubicBezTo>
                  <a:pt x="11454" y="12293"/>
                  <a:pt x="11680" y="11917"/>
                  <a:pt x="11981" y="11592"/>
                </a:cubicBezTo>
                <a:cubicBezTo>
                  <a:pt x="12707" y="10765"/>
                  <a:pt x="13334" y="9862"/>
                  <a:pt x="13710" y="8810"/>
                </a:cubicBezTo>
                <a:cubicBezTo>
                  <a:pt x="14286" y="7130"/>
                  <a:pt x="14437" y="5476"/>
                  <a:pt x="13459" y="3822"/>
                </a:cubicBezTo>
                <a:cubicBezTo>
                  <a:pt x="12858" y="2845"/>
                  <a:pt x="12106" y="2093"/>
                  <a:pt x="11254" y="1416"/>
                </a:cubicBezTo>
                <a:cubicBezTo>
                  <a:pt x="10256" y="610"/>
                  <a:pt x="9187" y="1"/>
                  <a:pt x="79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240634" y="897377"/>
            <a:ext cx="134533" cy="104267"/>
          </a:xfrm>
          <a:custGeom>
            <a:avLst/>
            <a:gdLst/>
            <a:ahLst/>
            <a:cxnLst/>
            <a:rect l="l" t="t" r="r" b="b"/>
            <a:pathLst>
              <a:path w="4036" h="3128" extrusionOk="0">
                <a:moveTo>
                  <a:pt x="2242" y="1"/>
                </a:moveTo>
                <a:cubicBezTo>
                  <a:pt x="1456" y="1"/>
                  <a:pt x="470" y="623"/>
                  <a:pt x="301" y="1298"/>
                </a:cubicBezTo>
                <a:cubicBezTo>
                  <a:pt x="0" y="2401"/>
                  <a:pt x="552" y="3128"/>
                  <a:pt x="1604" y="3128"/>
                </a:cubicBezTo>
                <a:cubicBezTo>
                  <a:pt x="2231" y="3128"/>
                  <a:pt x="2782" y="2852"/>
                  <a:pt x="3208" y="2426"/>
                </a:cubicBezTo>
                <a:cubicBezTo>
                  <a:pt x="4035" y="1674"/>
                  <a:pt x="3735" y="446"/>
                  <a:pt x="2657" y="70"/>
                </a:cubicBezTo>
                <a:cubicBezTo>
                  <a:pt x="2530" y="22"/>
                  <a:pt x="2390" y="1"/>
                  <a:pt x="22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1551400" y="807344"/>
            <a:ext cx="109467" cy="93867"/>
          </a:xfrm>
          <a:custGeom>
            <a:avLst/>
            <a:gdLst/>
            <a:ahLst/>
            <a:cxnLst/>
            <a:rect l="l" t="t" r="r" b="b"/>
            <a:pathLst>
              <a:path w="3284" h="2816" extrusionOk="0">
                <a:moveTo>
                  <a:pt x="1821" y="0"/>
                </a:moveTo>
                <a:cubicBezTo>
                  <a:pt x="1214" y="0"/>
                  <a:pt x="453" y="415"/>
                  <a:pt x="226" y="891"/>
                </a:cubicBezTo>
                <a:cubicBezTo>
                  <a:pt x="1" y="1393"/>
                  <a:pt x="201" y="2195"/>
                  <a:pt x="627" y="2520"/>
                </a:cubicBezTo>
                <a:cubicBezTo>
                  <a:pt x="883" y="2715"/>
                  <a:pt x="1221" y="2815"/>
                  <a:pt x="1564" y="2815"/>
                </a:cubicBezTo>
                <a:cubicBezTo>
                  <a:pt x="1928" y="2815"/>
                  <a:pt x="2298" y="2702"/>
                  <a:pt x="2582" y="2470"/>
                </a:cubicBezTo>
                <a:cubicBezTo>
                  <a:pt x="2858" y="2270"/>
                  <a:pt x="3058" y="1994"/>
                  <a:pt x="3284" y="1768"/>
                </a:cubicBezTo>
                <a:cubicBezTo>
                  <a:pt x="3284" y="1267"/>
                  <a:pt x="3158" y="841"/>
                  <a:pt x="2958" y="390"/>
                </a:cubicBezTo>
                <a:cubicBezTo>
                  <a:pt x="2883" y="340"/>
                  <a:pt x="2833" y="265"/>
                  <a:pt x="2783" y="189"/>
                </a:cubicBezTo>
                <a:cubicBezTo>
                  <a:pt x="2507" y="189"/>
                  <a:pt x="2256" y="64"/>
                  <a:pt x="2006" y="14"/>
                </a:cubicBezTo>
                <a:cubicBezTo>
                  <a:pt x="1946" y="5"/>
                  <a:pt x="1884" y="0"/>
                  <a:pt x="1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455433" y="527611"/>
            <a:ext cx="86800" cy="83267"/>
          </a:xfrm>
          <a:custGeom>
            <a:avLst/>
            <a:gdLst/>
            <a:ahLst/>
            <a:cxnLst/>
            <a:rect l="l" t="t" r="r" b="b"/>
            <a:pathLst>
              <a:path w="2604" h="2498" extrusionOk="0">
                <a:moveTo>
                  <a:pt x="1398" y="0"/>
                </a:moveTo>
                <a:cubicBezTo>
                  <a:pt x="1128" y="0"/>
                  <a:pt x="838" y="119"/>
                  <a:pt x="549" y="361"/>
                </a:cubicBezTo>
                <a:cubicBezTo>
                  <a:pt x="423" y="486"/>
                  <a:pt x="323" y="612"/>
                  <a:pt x="223" y="762"/>
                </a:cubicBezTo>
                <a:cubicBezTo>
                  <a:pt x="148" y="962"/>
                  <a:pt x="47" y="1188"/>
                  <a:pt x="22" y="1414"/>
                </a:cubicBezTo>
                <a:cubicBezTo>
                  <a:pt x="1" y="2104"/>
                  <a:pt x="351" y="2497"/>
                  <a:pt x="960" y="2497"/>
                </a:cubicBezTo>
                <a:cubicBezTo>
                  <a:pt x="1059" y="2497"/>
                  <a:pt x="1164" y="2487"/>
                  <a:pt x="1276" y="2466"/>
                </a:cubicBezTo>
                <a:cubicBezTo>
                  <a:pt x="1401" y="2441"/>
                  <a:pt x="1551" y="2416"/>
                  <a:pt x="1677" y="2391"/>
                </a:cubicBezTo>
                <a:cubicBezTo>
                  <a:pt x="1727" y="2241"/>
                  <a:pt x="1877" y="2241"/>
                  <a:pt x="1977" y="2165"/>
                </a:cubicBezTo>
                <a:cubicBezTo>
                  <a:pt x="2529" y="1739"/>
                  <a:pt x="2604" y="987"/>
                  <a:pt x="2178" y="411"/>
                </a:cubicBezTo>
                <a:cubicBezTo>
                  <a:pt x="1957" y="138"/>
                  <a:pt x="1689" y="0"/>
                  <a:pt x="13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568933" y="618145"/>
            <a:ext cx="86867" cy="77767"/>
          </a:xfrm>
          <a:custGeom>
            <a:avLst/>
            <a:gdLst/>
            <a:ahLst/>
            <a:cxnLst/>
            <a:rect l="l" t="t" r="r" b="b"/>
            <a:pathLst>
              <a:path w="2606" h="2333" extrusionOk="0">
                <a:moveTo>
                  <a:pt x="1580" y="1"/>
                </a:moveTo>
                <a:cubicBezTo>
                  <a:pt x="552" y="1"/>
                  <a:pt x="1" y="703"/>
                  <a:pt x="101" y="1855"/>
                </a:cubicBezTo>
                <a:cubicBezTo>
                  <a:pt x="251" y="1931"/>
                  <a:pt x="352" y="2031"/>
                  <a:pt x="427" y="2181"/>
                </a:cubicBezTo>
                <a:cubicBezTo>
                  <a:pt x="652" y="2231"/>
                  <a:pt x="878" y="2307"/>
                  <a:pt x="1104" y="2332"/>
                </a:cubicBezTo>
                <a:cubicBezTo>
                  <a:pt x="1122" y="2332"/>
                  <a:pt x="1139" y="2332"/>
                  <a:pt x="1157" y="2332"/>
                </a:cubicBezTo>
                <a:cubicBezTo>
                  <a:pt x="2053" y="2332"/>
                  <a:pt x="2605" y="1712"/>
                  <a:pt x="2507" y="803"/>
                </a:cubicBezTo>
                <a:cubicBezTo>
                  <a:pt x="2432" y="226"/>
                  <a:pt x="2156" y="1"/>
                  <a:pt x="15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0" y="291511"/>
            <a:ext cx="1857200" cy="1951200"/>
            <a:chOff x="0" y="218633"/>
            <a:chExt cx="1392900" cy="1463400"/>
          </a:xfrm>
        </p:grpSpPr>
        <p:sp>
          <p:nvSpPr>
            <p:cNvPr id="20" name="Google Shape;20;p2"/>
            <p:cNvSpPr/>
            <p:nvPr/>
          </p:nvSpPr>
          <p:spPr>
            <a:xfrm>
              <a:off x="0" y="218633"/>
              <a:ext cx="1392900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1095033"/>
              <a:ext cx="176100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584533"/>
              <a:ext cx="112825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50400" y="719858"/>
              <a:ext cx="17732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0225" y="323883"/>
              <a:ext cx="182975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58550" y="1181858"/>
              <a:ext cx="146000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3650" y="1421308"/>
              <a:ext cx="17860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50" y="1544883"/>
              <a:ext cx="147275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7650" y="415583"/>
              <a:ext cx="165450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7275" y="1312083"/>
              <a:ext cx="155650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4900" y="228658"/>
              <a:ext cx="182350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8450" y="860333"/>
              <a:ext cx="118450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5225" y="601358"/>
              <a:ext cx="127225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06275" y="1131383"/>
              <a:ext cx="108425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5150" y="990358"/>
              <a:ext cx="112100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1275" y="1217358"/>
              <a:ext cx="99650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4300" y="755533"/>
              <a:ext cx="102125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416067" y="860411"/>
            <a:ext cx="88600" cy="86967"/>
          </a:xfrm>
          <a:custGeom>
            <a:avLst/>
            <a:gdLst/>
            <a:ahLst/>
            <a:cxnLst/>
            <a:rect l="l" t="t" r="r" b="b"/>
            <a:pathLst>
              <a:path w="2658" h="2609" extrusionOk="0">
                <a:moveTo>
                  <a:pt x="1628" y="0"/>
                </a:moveTo>
                <a:cubicBezTo>
                  <a:pt x="1024" y="0"/>
                  <a:pt x="50" y="836"/>
                  <a:pt x="25" y="1379"/>
                </a:cubicBezTo>
                <a:cubicBezTo>
                  <a:pt x="1" y="2042"/>
                  <a:pt x="697" y="2608"/>
                  <a:pt x="1502" y="2608"/>
                </a:cubicBezTo>
                <a:cubicBezTo>
                  <a:pt x="1520" y="2608"/>
                  <a:pt x="1537" y="2608"/>
                  <a:pt x="1554" y="2608"/>
                </a:cubicBezTo>
                <a:cubicBezTo>
                  <a:pt x="2306" y="2582"/>
                  <a:pt x="2657" y="2207"/>
                  <a:pt x="2657" y="1379"/>
                </a:cubicBezTo>
                <a:cubicBezTo>
                  <a:pt x="2657" y="653"/>
                  <a:pt x="2206" y="26"/>
                  <a:pt x="1655" y="1"/>
                </a:cubicBezTo>
                <a:cubicBezTo>
                  <a:pt x="1646" y="1"/>
                  <a:pt x="1637" y="0"/>
                  <a:pt x="16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395167" y="713378"/>
            <a:ext cx="82767" cy="74433"/>
          </a:xfrm>
          <a:custGeom>
            <a:avLst/>
            <a:gdLst/>
            <a:ahLst/>
            <a:cxnLst/>
            <a:rect l="l" t="t" r="r" b="b"/>
            <a:pathLst>
              <a:path w="2483" h="2233" extrusionOk="0">
                <a:moveTo>
                  <a:pt x="1344" y="0"/>
                </a:moveTo>
                <a:cubicBezTo>
                  <a:pt x="1331" y="0"/>
                  <a:pt x="1317" y="0"/>
                  <a:pt x="1304" y="1"/>
                </a:cubicBezTo>
                <a:cubicBezTo>
                  <a:pt x="552" y="1"/>
                  <a:pt x="26" y="527"/>
                  <a:pt x="1" y="1229"/>
                </a:cubicBezTo>
                <a:cubicBezTo>
                  <a:pt x="1" y="1883"/>
                  <a:pt x="352" y="2233"/>
                  <a:pt x="1009" y="2233"/>
                </a:cubicBezTo>
                <a:cubicBezTo>
                  <a:pt x="1032" y="2233"/>
                  <a:pt x="1055" y="2232"/>
                  <a:pt x="1079" y="2232"/>
                </a:cubicBezTo>
                <a:cubicBezTo>
                  <a:pt x="1855" y="2232"/>
                  <a:pt x="2482" y="1655"/>
                  <a:pt x="2457" y="978"/>
                </a:cubicBezTo>
                <a:cubicBezTo>
                  <a:pt x="2432" y="489"/>
                  <a:pt x="1883" y="0"/>
                  <a:pt x="13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966904" y="-472795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" name="Google Shape;40;p2"/>
          <p:cNvGrpSpPr/>
          <p:nvPr/>
        </p:nvGrpSpPr>
        <p:grpSpPr>
          <a:xfrm>
            <a:off x="11091317" y="2817351"/>
            <a:ext cx="1100683" cy="1607633"/>
            <a:chOff x="8318488" y="2113013"/>
            <a:chExt cx="825512" cy="1205725"/>
          </a:xfrm>
        </p:grpSpPr>
        <p:sp>
          <p:nvSpPr>
            <p:cNvPr id="41" name="Google Shape;41;p2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3" y="4729760"/>
            <a:ext cx="1403268" cy="2092112"/>
            <a:chOff x="2" y="3547320"/>
            <a:chExt cx="1052451" cy="1569084"/>
          </a:xfrm>
        </p:grpSpPr>
        <p:sp>
          <p:nvSpPr>
            <p:cNvPr id="45" name="Google Shape;45;p2"/>
            <p:cNvSpPr/>
            <p:nvPr/>
          </p:nvSpPr>
          <p:spPr>
            <a:xfrm>
              <a:off x="2" y="3547320"/>
              <a:ext cx="1052451" cy="1569084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14465" y="3852914"/>
              <a:ext cx="313844" cy="249966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3636" y="3904180"/>
              <a:ext cx="199395" cy="183513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215427" y="5595991"/>
            <a:ext cx="904240" cy="787364"/>
            <a:chOff x="161570" y="4196993"/>
            <a:chExt cx="678180" cy="590523"/>
          </a:xfrm>
        </p:grpSpPr>
        <p:sp>
          <p:nvSpPr>
            <p:cNvPr id="49" name="Google Shape;49;p2"/>
            <p:cNvSpPr/>
            <p:nvPr/>
          </p:nvSpPr>
          <p:spPr>
            <a:xfrm>
              <a:off x="479446" y="4349506"/>
              <a:ext cx="167663" cy="125849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61570" y="4216475"/>
              <a:ext cx="114991" cy="91091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62844" y="4473619"/>
              <a:ext cx="112953" cy="93996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72634" y="4196993"/>
              <a:ext cx="114990" cy="108932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243" y="4524783"/>
              <a:ext cx="99015" cy="955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15469" y="4366884"/>
              <a:ext cx="97741" cy="91983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8533" y="4591694"/>
              <a:ext cx="96060" cy="92136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02331" y="4683626"/>
              <a:ext cx="72822" cy="7218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0647" y="4289701"/>
              <a:ext cx="136697" cy="111021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55908" y="4671690"/>
              <a:ext cx="112950" cy="115826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3046" y="4454607"/>
              <a:ext cx="136705" cy="125858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2"/>
          <p:cNvSpPr/>
          <p:nvPr/>
        </p:nvSpPr>
        <p:spPr>
          <a:xfrm>
            <a:off x="3042567" y="6335529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517517" y="180900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70218" y="1088434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557617" y="119863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75251" y="876767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210085" y="1258233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014585" y="1695233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959218" y="5920284"/>
            <a:ext cx="766967" cy="1341800"/>
          </a:xfrm>
          <a:custGeom>
            <a:avLst/>
            <a:gdLst/>
            <a:ahLst/>
            <a:cxnLst/>
            <a:rect l="l" t="t" r="r" b="b"/>
            <a:pathLst>
              <a:path w="23009" h="40254" extrusionOk="0">
                <a:moveTo>
                  <a:pt x="12534" y="15239"/>
                </a:moveTo>
                <a:cubicBezTo>
                  <a:pt x="12570" y="15239"/>
                  <a:pt x="12611" y="15247"/>
                  <a:pt x="12657" y="15265"/>
                </a:cubicBezTo>
                <a:cubicBezTo>
                  <a:pt x="12858" y="15316"/>
                  <a:pt x="12908" y="15516"/>
                  <a:pt x="12833" y="15666"/>
                </a:cubicBezTo>
                <a:cubicBezTo>
                  <a:pt x="12432" y="16569"/>
                  <a:pt x="12381" y="17621"/>
                  <a:pt x="11655" y="18373"/>
                </a:cubicBezTo>
                <a:cubicBezTo>
                  <a:pt x="11855" y="17446"/>
                  <a:pt x="12056" y="16519"/>
                  <a:pt x="12256" y="15566"/>
                </a:cubicBezTo>
                <a:cubicBezTo>
                  <a:pt x="12297" y="15403"/>
                  <a:pt x="12371" y="15239"/>
                  <a:pt x="12534" y="15239"/>
                </a:cubicBezTo>
                <a:close/>
                <a:moveTo>
                  <a:pt x="21003" y="21230"/>
                </a:moveTo>
                <a:cubicBezTo>
                  <a:pt x="20727" y="23336"/>
                  <a:pt x="20427" y="25416"/>
                  <a:pt x="19725" y="27421"/>
                </a:cubicBezTo>
                <a:cubicBezTo>
                  <a:pt x="20051" y="25341"/>
                  <a:pt x="20226" y="23235"/>
                  <a:pt x="21003" y="21230"/>
                </a:cubicBezTo>
                <a:close/>
                <a:moveTo>
                  <a:pt x="17068" y="26544"/>
                </a:moveTo>
                <a:lnTo>
                  <a:pt x="17068" y="26544"/>
                </a:lnTo>
                <a:cubicBezTo>
                  <a:pt x="17469" y="27070"/>
                  <a:pt x="17168" y="27521"/>
                  <a:pt x="16843" y="28173"/>
                </a:cubicBezTo>
                <a:cubicBezTo>
                  <a:pt x="16567" y="27396"/>
                  <a:pt x="16943" y="26995"/>
                  <a:pt x="17068" y="26544"/>
                </a:cubicBezTo>
                <a:close/>
                <a:moveTo>
                  <a:pt x="14737" y="27321"/>
                </a:moveTo>
                <a:cubicBezTo>
                  <a:pt x="14988" y="27747"/>
                  <a:pt x="14662" y="28022"/>
                  <a:pt x="14562" y="28423"/>
                </a:cubicBezTo>
                <a:cubicBezTo>
                  <a:pt x="14236" y="27847"/>
                  <a:pt x="14236" y="27847"/>
                  <a:pt x="14737" y="27321"/>
                </a:cubicBezTo>
                <a:close/>
                <a:moveTo>
                  <a:pt x="7544" y="27246"/>
                </a:moveTo>
                <a:cubicBezTo>
                  <a:pt x="7695" y="27847"/>
                  <a:pt x="7369" y="28323"/>
                  <a:pt x="7244" y="28875"/>
                </a:cubicBezTo>
                <a:cubicBezTo>
                  <a:pt x="7093" y="29601"/>
                  <a:pt x="6843" y="30328"/>
                  <a:pt x="6617" y="31055"/>
                </a:cubicBezTo>
                <a:cubicBezTo>
                  <a:pt x="6596" y="31181"/>
                  <a:pt x="6523" y="31324"/>
                  <a:pt x="6382" y="31324"/>
                </a:cubicBezTo>
                <a:cubicBezTo>
                  <a:pt x="6355" y="31324"/>
                  <a:pt x="6324" y="31318"/>
                  <a:pt x="6291" y="31306"/>
                </a:cubicBezTo>
                <a:cubicBezTo>
                  <a:pt x="6116" y="31256"/>
                  <a:pt x="6066" y="31080"/>
                  <a:pt x="6091" y="30905"/>
                </a:cubicBezTo>
                <a:cubicBezTo>
                  <a:pt x="6091" y="30804"/>
                  <a:pt x="6141" y="30729"/>
                  <a:pt x="6166" y="30629"/>
                </a:cubicBezTo>
                <a:cubicBezTo>
                  <a:pt x="6567" y="29476"/>
                  <a:pt x="6968" y="28323"/>
                  <a:pt x="7544" y="27246"/>
                </a:cubicBezTo>
                <a:close/>
                <a:moveTo>
                  <a:pt x="6066" y="31682"/>
                </a:moveTo>
                <a:cubicBezTo>
                  <a:pt x="6291" y="31682"/>
                  <a:pt x="6442" y="31782"/>
                  <a:pt x="6341" y="32032"/>
                </a:cubicBezTo>
                <a:cubicBezTo>
                  <a:pt x="6241" y="32283"/>
                  <a:pt x="6266" y="32634"/>
                  <a:pt x="5865" y="32659"/>
                </a:cubicBezTo>
                <a:cubicBezTo>
                  <a:pt x="5815" y="32433"/>
                  <a:pt x="5715" y="32233"/>
                  <a:pt x="5690" y="32007"/>
                </a:cubicBezTo>
                <a:cubicBezTo>
                  <a:pt x="5665" y="31757"/>
                  <a:pt x="5840" y="31682"/>
                  <a:pt x="6066" y="31682"/>
                </a:cubicBezTo>
                <a:close/>
                <a:moveTo>
                  <a:pt x="5865" y="32659"/>
                </a:moveTo>
                <a:lnTo>
                  <a:pt x="5865" y="32659"/>
                </a:lnTo>
                <a:cubicBezTo>
                  <a:pt x="5840" y="32684"/>
                  <a:pt x="5815" y="32734"/>
                  <a:pt x="5815" y="32734"/>
                </a:cubicBezTo>
                <a:cubicBezTo>
                  <a:pt x="5740" y="32734"/>
                  <a:pt x="5765" y="32684"/>
                  <a:pt x="5865" y="32659"/>
                </a:cubicBezTo>
                <a:close/>
                <a:moveTo>
                  <a:pt x="2431" y="34489"/>
                </a:moveTo>
                <a:lnTo>
                  <a:pt x="2431" y="34489"/>
                </a:lnTo>
                <a:cubicBezTo>
                  <a:pt x="2782" y="34940"/>
                  <a:pt x="2757" y="35291"/>
                  <a:pt x="2381" y="35591"/>
                </a:cubicBezTo>
                <a:cubicBezTo>
                  <a:pt x="2352" y="35611"/>
                  <a:pt x="2316" y="35623"/>
                  <a:pt x="2279" y="35623"/>
                </a:cubicBezTo>
                <a:cubicBezTo>
                  <a:pt x="2220" y="35623"/>
                  <a:pt x="2161" y="35593"/>
                  <a:pt x="2131" y="35516"/>
                </a:cubicBezTo>
                <a:cubicBezTo>
                  <a:pt x="1955" y="35115"/>
                  <a:pt x="2106" y="34814"/>
                  <a:pt x="2431" y="34489"/>
                </a:cubicBezTo>
                <a:close/>
                <a:moveTo>
                  <a:pt x="7917" y="1"/>
                </a:moveTo>
                <a:cubicBezTo>
                  <a:pt x="7902" y="1"/>
                  <a:pt x="7886" y="1"/>
                  <a:pt x="7870" y="2"/>
                </a:cubicBezTo>
                <a:cubicBezTo>
                  <a:pt x="7594" y="52"/>
                  <a:pt x="7469" y="253"/>
                  <a:pt x="7469" y="504"/>
                </a:cubicBezTo>
                <a:cubicBezTo>
                  <a:pt x="7494" y="1255"/>
                  <a:pt x="7294" y="1957"/>
                  <a:pt x="7269" y="2684"/>
                </a:cubicBezTo>
                <a:cubicBezTo>
                  <a:pt x="7244" y="3661"/>
                  <a:pt x="7043" y="4614"/>
                  <a:pt x="6943" y="5566"/>
                </a:cubicBezTo>
                <a:cubicBezTo>
                  <a:pt x="6767" y="6995"/>
                  <a:pt x="6467" y="8373"/>
                  <a:pt x="6216" y="9777"/>
                </a:cubicBezTo>
                <a:cubicBezTo>
                  <a:pt x="6091" y="10378"/>
                  <a:pt x="5965" y="10980"/>
                  <a:pt x="5840" y="11581"/>
                </a:cubicBezTo>
                <a:cubicBezTo>
                  <a:pt x="5464" y="13586"/>
                  <a:pt x="4938" y="15541"/>
                  <a:pt x="4512" y="17521"/>
                </a:cubicBezTo>
                <a:cubicBezTo>
                  <a:pt x="3835" y="20629"/>
                  <a:pt x="3033" y="23737"/>
                  <a:pt x="2331" y="26844"/>
                </a:cubicBezTo>
                <a:cubicBezTo>
                  <a:pt x="1730" y="29501"/>
                  <a:pt x="1053" y="32133"/>
                  <a:pt x="502" y="34814"/>
                </a:cubicBezTo>
                <a:cubicBezTo>
                  <a:pt x="226" y="36143"/>
                  <a:pt x="0" y="37496"/>
                  <a:pt x="25" y="38850"/>
                </a:cubicBezTo>
                <a:cubicBezTo>
                  <a:pt x="51" y="39351"/>
                  <a:pt x="176" y="39802"/>
                  <a:pt x="702" y="40002"/>
                </a:cubicBezTo>
                <a:cubicBezTo>
                  <a:pt x="880" y="40065"/>
                  <a:pt x="1051" y="40098"/>
                  <a:pt x="1217" y="40098"/>
                </a:cubicBezTo>
                <a:cubicBezTo>
                  <a:pt x="1520" y="40098"/>
                  <a:pt x="1805" y="39986"/>
                  <a:pt x="2081" y="39727"/>
                </a:cubicBezTo>
                <a:cubicBezTo>
                  <a:pt x="2457" y="39376"/>
                  <a:pt x="2707" y="39000"/>
                  <a:pt x="2933" y="38524"/>
                </a:cubicBezTo>
                <a:cubicBezTo>
                  <a:pt x="3434" y="37421"/>
                  <a:pt x="4086" y="36343"/>
                  <a:pt x="4662" y="35266"/>
                </a:cubicBezTo>
                <a:cubicBezTo>
                  <a:pt x="4913" y="34564"/>
                  <a:pt x="5163" y="33862"/>
                  <a:pt x="5464" y="33010"/>
                </a:cubicBezTo>
                <a:lnTo>
                  <a:pt x="5464" y="33010"/>
                </a:lnTo>
                <a:cubicBezTo>
                  <a:pt x="5564" y="33737"/>
                  <a:pt x="5414" y="34413"/>
                  <a:pt x="4988" y="35215"/>
                </a:cubicBezTo>
                <a:cubicBezTo>
                  <a:pt x="4637" y="36920"/>
                  <a:pt x="4311" y="38599"/>
                  <a:pt x="3810" y="40253"/>
                </a:cubicBezTo>
                <a:cubicBezTo>
                  <a:pt x="4537" y="39952"/>
                  <a:pt x="5339" y="39852"/>
                  <a:pt x="6066" y="39501"/>
                </a:cubicBezTo>
                <a:cubicBezTo>
                  <a:pt x="6239" y="39436"/>
                  <a:pt x="6450" y="39371"/>
                  <a:pt x="6650" y="39371"/>
                </a:cubicBezTo>
                <a:cubicBezTo>
                  <a:pt x="6681" y="39371"/>
                  <a:pt x="6712" y="39373"/>
                  <a:pt x="6742" y="39376"/>
                </a:cubicBezTo>
                <a:cubicBezTo>
                  <a:pt x="7066" y="39435"/>
                  <a:pt x="7388" y="39457"/>
                  <a:pt x="7708" y="39457"/>
                </a:cubicBezTo>
                <a:cubicBezTo>
                  <a:pt x="8478" y="39457"/>
                  <a:pt x="9239" y="39329"/>
                  <a:pt x="10000" y="39276"/>
                </a:cubicBezTo>
                <a:cubicBezTo>
                  <a:pt x="10702" y="37697"/>
                  <a:pt x="11404" y="36118"/>
                  <a:pt x="12056" y="34539"/>
                </a:cubicBezTo>
                <a:cubicBezTo>
                  <a:pt x="12607" y="33210"/>
                  <a:pt x="13058" y="31882"/>
                  <a:pt x="13885" y="30504"/>
                </a:cubicBezTo>
                <a:lnTo>
                  <a:pt x="13885" y="30504"/>
                </a:lnTo>
                <a:cubicBezTo>
                  <a:pt x="13885" y="31456"/>
                  <a:pt x="13860" y="32233"/>
                  <a:pt x="13885" y="33035"/>
                </a:cubicBezTo>
                <a:cubicBezTo>
                  <a:pt x="13910" y="33862"/>
                  <a:pt x="14136" y="34589"/>
                  <a:pt x="15063" y="34890"/>
                </a:cubicBezTo>
                <a:cubicBezTo>
                  <a:pt x="16291" y="34639"/>
                  <a:pt x="17394" y="33361"/>
                  <a:pt x="17444" y="32083"/>
                </a:cubicBezTo>
                <a:cubicBezTo>
                  <a:pt x="17469" y="31631"/>
                  <a:pt x="17444" y="31180"/>
                  <a:pt x="18121" y="30829"/>
                </a:cubicBezTo>
                <a:lnTo>
                  <a:pt x="18121" y="30829"/>
                </a:lnTo>
                <a:cubicBezTo>
                  <a:pt x="17770" y="31657"/>
                  <a:pt x="18071" y="32408"/>
                  <a:pt x="17569" y="33060"/>
                </a:cubicBezTo>
                <a:cubicBezTo>
                  <a:pt x="17219" y="33486"/>
                  <a:pt x="17569" y="34238"/>
                  <a:pt x="18021" y="34413"/>
                </a:cubicBezTo>
                <a:cubicBezTo>
                  <a:pt x="18113" y="34446"/>
                  <a:pt x="18196" y="34463"/>
                  <a:pt x="18272" y="34463"/>
                </a:cubicBezTo>
                <a:cubicBezTo>
                  <a:pt x="18548" y="34463"/>
                  <a:pt x="18737" y="34237"/>
                  <a:pt x="18973" y="33687"/>
                </a:cubicBezTo>
                <a:cubicBezTo>
                  <a:pt x="19474" y="32534"/>
                  <a:pt x="19599" y="31256"/>
                  <a:pt x="20026" y="30078"/>
                </a:cubicBezTo>
                <a:cubicBezTo>
                  <a:pt x="20602" y="27546"/>
                  <a:pt x="21204" y="25015"/>
                  <a:pt x="21579" y="22459"/>
                </a:cubicBezTo>
                <a:cubicBezTo>
                  <a:pt x="21855" y="20754"/>
                  <a:pt x="22306" y="19050"/>
                  <a:pt x="21930" y="17321"/>
                </a:cubicBezTo>
                <a:cubicBezTo>
                  <a:pt x="21905" y="17170"/>
                  <a:pt x="21955" y="16970"/>
                  <a:pt x="22006" y="16819"/>
                </a:cubicBezTo>
                <a:cubicBezTo>
                  <a:pt x="22407" y="15591"/>
                  <a:pt x="22432" y="14263"/>
                  <a:pt x="22833" y="13010"/>
                </a:cubicBezTo>
                <a:cubicBezTo>
                  <a:pt x="23008" y="12484"/>
                  <a:pt x="22883" y="11907"/>
                  <a:pt x="22707" y="11356"/>
                </a:cubicBezTo>
                <a:cubicBezTo>
                  <a:pt x="22657" y="11155"/>
                  <a:pt x="22582" y="10980"/>
                  <a:pt x="22381" y="10854"/>
                </a:cubicBezTo>
                <a:cubicBezTo>
                  <a:pt x="22217" y="10745"/>
                  <a:pt x="22045" y="10691"/>
                  <a:pt x="21882" y="10691"/>
                </a:cubicBezTo>
                <a:cubicBezTo>
                  <a:pt x="21525" y="10691"/>
                  <a:pt x="21214" y="10949"/>
                  <a:pt x="21128" y="11431"/>
                </a:cubicBezTo>
                <a:cubicBezTo>
                  <a:pt x="20878" y="12734"/>
                  <a:pt x="20402" y="13937"/>
                  <a:pt x="20126" y="15215"/>
                </a:cubicBezTo>
                <a:cubicBezTo>
                  <a:pt x="19725" y="16819"/>
                  <a:pt x="19424" y="18474"/>
                  <a:pt x="19023" y="20078"/>
                </a:cubicBezTo>
                <a:cubicBezTo>
                  <a:pt x="18823" y="20880"/>
                  <a:pt x="18772" y="21732"/>
                  <a:pt x="18296" y="22433"/>
                </a:cubicBezTo>
                <a:cubicBezTo>
                  <a:pt x="18296" y="22659"/>
                  <a:pt x="18346" y="22885"/>
                  <a:pt x="18196" y="23110"/>
                </a:cubicBezTo>
                <a:cubicBezTo>
                  <a:pt x="18046" y="22834"/>
                  <a:pt x="18046" y="22609"/>
                  <a:pt x="18271" y="22433"/>
                </a:cubicBezTo>
                <a:cubicBezTo>
                  <a:pt x="18296" y="20930"/>
                  <a:pt x="18722" y="19476"/>
                  <a:pt x="18998" y="18022"/>
                </a:cubicBezTo>
                <a:cubicBezTo>
                  <a:pt x="19374" y="15917"/>
                  <a:pt x="19875" y="13862"/>
                  <a:pt x="19900" y="11732"/>
                </a:cubicBezTo>
                <a:cubicBezTo>
                  <a:pt x="19925" y="10930"/>
                  <a:pt x="19700" y="10579"/>
                  <a:pt x="19023" y="10353"/>
                </a:cubicBezTo>
                <a:cubicBezTo>
                  <a:pt x="18846" y="10296"/>
                  <a:pt x="18694" y="10266"/>
                  <a:pt x="18558" y="10266"/>
                </a:cubicBezTo>
                <a:cubicBezTo>
                  <a:pt x="18212" y="10266"/>
                  <a:pt x="17961" y="10462"/>
                  <a:pt x="17620" y="10930"/>
                </a:cubicBezTo>
                <a:cubicBezTo>
                  <a:pt x="17344" y="11281"/>
                  <a:pt x="17193" y="11757"/>
                  <a:pt x="16818" y="12057"/>
                </a:cubicBezTo>
                <a:cubicBezTo>
                  <a:pt x="16364" y="11356"/>
                  <a:pt x="15842" y="10977"/>
                  <a:pt x="15266" y="10977"/>
                </a:cubicBezTo>
                <a:cubicBezTo>
                  <a:pt x="15142" y="10977"/>
                  <a:pt x="15016" y="10994"/>
                  <a:pt x="14888" y="11030"/>
                </a:cubicBezTo>
                <a:cubicBezTo>
                  <a:pt x="14361" y="11180"/>
                  <a:pt x="13960" y="11556"/>
                  <a:pt x="13685" y="12032"/>
                </a:cubicBezTo>
                <a:cubicBezTo>
                  <a:pt x="13635" y="12559"/>
                  <a:pt x="13484" y="13035"/>
                  <a:pt x="13133" y="13586"/>
                </a:cubicBezTo>
                <a:cubicBezTo>
                  <a:pt x="13058" y="12960"/>
                  <a:pt x="13259" y="12509"/>
                  <a:pt x="13359" y="12057"/>
                </a:cubicBezTo>
                <a:cubicBezTo>
                  <a:pt x="13484" y="11080"/>
                  <a:pt x="13559" y="10128"/>
                  <a:pt x="13710" y="9175"/>
                </a:cubicBezTo>
                <a:cubicBezTo>
                  <a:pt x="13810" y="8624"/>
                  <a:pt x="13885" y="8047"/>
                  <a:pt x="13860" y="7496"/>
                </a:cubicBezTo>
                <a:cubicBezTo>
                  <a:pt x="13835" y="6869"/>
                  <a:pt x="13660" y="6669"/>
                  <a:pt x="13083" y="6494"/>
                </a:cubicBezTo>
                <a:cubicBezTo>
                  <a:pt x="12979" y="6459"/>
                  <a:pt x="12883" y="6443"/>
                  <a:pt x="12795" y="6443"/>
                </a:cubicBezTo>
                <a:cubicBezTo>
                  <a:pt x="12441" y="6443"/>
                  <a:pt x="12216" y="6704"/>
                  <a:pt x="12056" y="7045"/>
                </a:cubicBezTo>
                <a:cubicBezTo>
                  <a:pt x="11880" y="7371"/>
                  <a:pt x="11755" y="7697"/>
                  <a:pt x="11630" y="8047"/>
                </a:cubicBezTo>
                <a:cubicBezTo>
                  <a:pt x="10878" y="10504"/>
                  <a:pt x="10151" y="12935"/>
                  <a:pt x="9374" y="15391"/>
                </a:cubicBezTo>
                <a:cubicBezTo>
                  <a:pt x="8447" y="18423"/>
                  <a:pt x="7494" y="21481"/>
                  <a:pt x="6517" y="24514"/>
                </a:cubicBezTo>
                <a:cubicBezTo>
                  <a:pt x="5815" y="26794"/>
                  <a:pt x="4963" y="29050"/>
                  <a:pt x="4111" y="31281"/>
                </a:cubicBezTo>
                <a:cubicBezTo>
                  <a:pt x="3860" y="31932"/>
                  <a:pt x="3559" y="32559"/>
                  <a:pt x="3058" y="33060"/>
                </a:cubicBezTo>
                <a:cubicBezTo>
                  <a:pt x="3058" y="33135"/>
                  <a:pt x="3058" y="33185"/>
                  <a:pt x="3058" y="33261"/>
                </a:cubicBezTo>
                <a:cubicBezTo>
                  <a:pt x="3033" y="33336"/>
                  <a:pt x="3008" y="33411"/>
                  <a:pt x="2958" y="33511"/>
                </a:cubicBezTo>
                <a:cubicBezTo>
                  <a:pt x="2832" y="33411"/>
                  <a:pt x="2883" y="33286"/>
                  <a:pt x="2908" y="33185"/>
                </a:cubicBezTo>
                <a:cubicBezTo>
                  <a:pt x="2933" y="33135"/>
                  <a:pt x="3008" y="33085"/>
                  <a:pt x="3033" y="33060"/>
                </a:cubicBezTo>
                <a:cubicBezTo>
                  <a:pt x="3008" y="32333"/>
                  <a:pt x="3058" y="31606"/>
                  <a:pt x="3158" y="30880"/>
                </a:cubicBezTo>
                <a:cubicBezTo>
                  <a:pt x="3309" y="29852"/>
                  <a:pt x="3634" y="28875"/>
                  <a:pt x="3835" y="27872"/>
                </a:cubicBezTo>
                <a:cubicBezTo>
                  <a:pt x="4386" y="25065"/>
                  <a:pt x="4988" y="22283"/>
                  <a:pt x="5539" y="19476"/>
                </a:cubicBezTo>
                <a:cubicBezTo>
                  <a:pt x="5940" y="17596"/>
                  <a:pt x="6366" y="15717"/>
                  <a:pt x="6692" y="13837"/>
                </a:cubicBezTo>
                <a:cubicBezTo>
                  <a:pt x="6918" y="12484"/>
                  <a:pt x="7143" y="11155"/>
                  <a:pt x="7544" y="9852"/>
                </a:cubicBezTo>
                <a:cubicBezTo>
                  <a:pt x="7444" y="9250"/>
                  <a:pt x="7670" y="8724"/>
                  <a:pt x="7845" y="8173"/>
                </a:cubicBezTo>
                <a:cubicBezTo>
                  <a:pt x="7795" y="6719"/>
                  <a:pt x="8196" y="5290"/>
                  <a:pt x="8221" y="3837"/>
                </a:cubicBezTo>
                <a:cubicBezTo>
                  <a:pt x="8221" y="2709"/>
                  <a:pt x="8572" y="1581"/>
                  <a:pt x="8271" y="453"/>
                </a:cubicBezTo>
                <a:cubicBezTo>
                  <a:pt x="8223" y="238"/>
                  <a:pt x="8221" y="1"/>
                  <a:pt x="79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" name="Google Shape;68;p2"/>
          <p:cNvGrpSpPr/>
          <p:nvPr/>
        </p:nvGrpSpPr>
        <p:grpSpPr>
          <a:xfrm>
            <a:off x="10164718" y="5217118"/>
            <a:ext cx="1378500" cy="1262733"/>
            <a:chOff x="7623538" y="3912838"/>
            <a:chExt cx="1033875" cy="947050"/>
          </a:xfrm>
        </p:grpSpPr>
        <p:sp>
          <p:nvSpPr>
            <p:cNvPr id="69" name="Google Shape;69;p2"/>
            <p:cNvSpPr/>
            <p:nvPr/>
          </p:nvSpPr>
          <p:spPr>
            <a:xfrm>
              <a:off x="8405513" y="4309138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40463" y="3912838"/>
              <a:ext cx="875975" cy="947050"/>
            </a:xfrm>
            <a:custGeom>
              <a:avLst/>
              <a:gdLst/>
              <a:ahLst/>
              <a:cxnLst/>
              <a:rect l="l" t="t" r="r" b="b"/>
              <a:pathLst>
                <a:path w="35039" h="37882" extrusionOk="0">
                  <a:moveTo>
                    <a:pt x="10477" y="6009"/>
                  </a:moveTo>
                  <a:cubicBezTo>
                    <a:pt x="11780" y="6009"/>
                    <a:pt x="12833" y="7438"/>
                    <a:pt x="12507" y="8766"/>
                  </a:cubicBezTo>
                  <a:cubicBezTo>
                    <a:pt x="12457" y="8992"/>
                    <a:pt x="12381" y="9217"/>
                    <a:pt x="12281" y="9418"/>
                  </a:cubicBezTo>
                  <a:cubicBezTo>
                    <a:pt x="11979" y="10152"/>
                    <a:pt x="11305" y="10607"/>
                    <a:pt x="10611" y="10607"/>
                  </a:cubicBezTo>
                  <a:cubicBezTo>
                    <a:pt x="10500" y="10607"/>
                    <a:pt x="10387" y="10595"/>
                    <a:pt x="10276" y="10571"/>
                  </a:cubicBezTo>
                  <a:cubicBezTo>
                    <a:pt x="9574" y="10420"/>
                    <a:pt x="8772" y="9493"/>
                    <a:pt x="8747" y="8766"/>
                  </a:cubicBezTo>
                  <a:cubicBezTo>
                    <a:pt x="8697" y="7814"/>
                    <a:pt x="9098" y="7012"/>
                    <a:pt x="9650" y="6285"/>
                  </a:cubicBezTo>
                  <a:cubicBezTo>
                    <a:pt x="9875" y="6009"/>
                    <a:pt x="10176" y="6009"/>
                    <a:pt x="10477" y="6009"/>
                  </a:cubicBezTo>
                  <a:close/>
                  <a:moveTo>
                    <a:pt x="13378" y="27070"/>
                  </a:moveTo>
                  <a:cubicBezTo>
                    <a:pt x="13453" y="27070"/>
                    <a:pt x="13522" y="27076"/>
                    <a:pt x="13584" y="27087"/>
                  </a:cubicBezTo>
                  <a:cubicBezTo>
                    <a:pt x="13697" y="27087"/>
                    <a:pt x="13801" y="27086"/>
                    <a:pt x="13897" y="27086"/>
                  </a:cubicBezTo>
                  <a:cubicBezTo>
                    <a:pt x="14184" y="27086"/>
                    <a:pt x="14405" y="27100"/>
                    <a:pt x="14612" y="27213"/>
                  </a:cubicBezTo>
                  <a:cubicBezTo>
                    <a:pt x="15037" y="27468"/>
                    <a:pt x="15462" y="27630"/>
                    <a:pt x="15919" y="27630"/>
                  </a:cubicBezTo>
                  <a:cubicBezTo>
                    <a:pt x="16135" y="27630"/>
                    <a:pt x="16358" y="27594"/>
                    <a:pt x="16592" y="27513"/>
                  </a:cubicBezTo>
                  <a:cubicBezTo>
                    <a:pt x="16681" y="27485"/>
                    <a:pt x="16773" y="27470"/>
                    <a:pt x="16860" y="27470"/>
                  </a:cubicBezTo>
                  <a:cubicBezTo>
                    <a:pt x="17163" y="27470"/>
                    <a:pt x="17405" y="27658"/>
                    <a:pt x="17269" y="28165"/>
                  </a:cubicBezTo>
                  <a:cubicBezTo>
                    <a:pt x="17193" y="28441"/>
                    <a:pt x="17369" y="28591"/>
                    <a:pt x="17620" y="28666"/>
                  </a:cubicBezTo>
                  <a:cubicBezTo>
                    <a:pt x="17945" y="28775"/>
                    <a:pt x="18270" y="28902"/>
                    <a:pt x="18611" y="28902"/>
                  </a:cubicBezTo>
                  <a:cubicBezTo>
                    <a:pt x="18664" y="28902"/>
                    <a:pt x="18718" y="28899"/>
                    <a:pt x="18772" y="28892"/>
                  </a:cubicBezTo>
                  <a:cubicBezTo>
                    <a:pt x="18887" y="28876"/>
                    <a:pt x="19001" y="28870"/>
                    <a:pt x="19114" y="28870"/>
                  </a:cubicBezTo>
                  <a:cubicBezTo>
                    <a:pt x="19739" y="28870"/>
                    <a:pt x="20337" y="29071"/>
                    <a:pt x="20953" y="29092"/>
                  </a:cubicBezTo>
                  <a:cubicBezTo>
                    <a:pt x="21053" y="29092"/>
                    <a:pt x="21178" y="29117"/>
                    <a:pt x="21229" y="29167"/>
                  </a:cubicBezTo>
                  <a:cubicBezTo>
                    <a:pt x="21855" y="30095"/>
                    <a:pt x="22983" y="30396"/>
                    <a:pt x="23735" y="31172"/>
                  </a:cubicBezTo>
                  <a:cubicBezTo>
                    <a:pt x="24061" y="31498"/>
                    <a:pt x="24286" y="31874"/>
                    <a:pt x="24161" y="32325"/>
                  </a:cubicBezTo>
                  <a:cubicBezTo>
                    <a:pt x="23935" y="33102"/>
                    <a:pt x="23960" y="34030"/>
                    <a:pt x="22983" y="34381"/>
                  </a:cubicBezTo>
                  <a:cubicBezTo>
                    <a:pt x="22908" y="34406"/>
                    <a:pt x="22833" y="34531"/>
                    <a:pt x="22833" y="34606"/>
                  </a:cubicBezTo>
                  <a:cubicBezTo>
                    <a:pt x="22871" y="35306"/>
                    <a:pt x="22397" y="35463"/>
                    <a:pt x="21984" y="35463"/>
                  </a:cubicBezTo>
                  <a:cubicBezTo>
                    <a:pt x="21864" y="35463"/>
                    <a:pt x="21750" y="35450"/>
                    <a:pt x="21655" y="35433"/>
                  </a:cubicBezTo>
                  <a:cubicBezTo>
                    <a:pt x="20351" y="35208"/>
                    <a:pt x="19023" y="35233"/>
                    <a:pt x="17720" y="34907"/>
                  </a:cubicBezTo>
                  <a:cubicBezTo>
                    <a:pt x="16517" y="34581"/>
                    <a:pt x="15289" y="34280"/>
                    <a:pt x="14061" y="34080"/>
                  </a:cubicBezTo>
                  <a:cubicBezTo>
                    <a:pt x="13409" y="33980"/>
                    <a:pt x="13033" y="33478"/>
                    <a:pt x="12557" y="33127"/>
                  </a:cubicBezTo>
                  <a:cubicBezTo>
                    <a:pt x="12056" y="32802"/>
                    <a:pt x="11454" y="32501"/>
                    <a:pt x="11504" y="31699"/>
                  </a:cubicBezTo>
                  <a:cubicBezTo>
                    <a:pt x="11529" y="31373"/>
                    <a:pt x="11128" y="31172"/>
                    <a:pt x="10903" y="30947"/>
                  </a:cubicBezTo>
                  <a:cubicBezTo>
                    <a:pt x="10276" y="30345"/>
                    <a:pt x="10226" y="30170"/>
                    <a:pt x="10527" y="29393"/>
                  </a:cubicBezTo>
                  <a:cubicBezTo>
                    <a:pt x="10602" y="29167"/>
                    <a:pt x="10752" y="28967"/>
                    <a:pt x="10752" y="28741"/>
                  </a:cubicBezTo>
                  <a:cubicBezTo>
                    <a:pt x="10777" y="28062"/>
                    <a:pt x="11060" y="27688"/>
                    <a:pt x="11715" y="27688"/>
                  </a:cubicBezTo>
                  <a:cubicBezTo>
                    <a:pt x="11736" y="27688"/>
                    <a:pt x="11758" y="27688"/>
                    <a:pt x="11780" y="27689"/>
                  </a:cubicBezTo>
                  <a:cubicBezTo>
                    <a:pt x="12081" y="27689"/>
                    <a:pt x="12256" y="27463"/>
                    <a:pt x="12482" y="27338"/>
                  </a:cubicBezTo>
                  <a:cubicBezTo>
                    <a:pt x="12793" y="27144"/>
                    <a:pt x="13118" y="27070"/>
                    <a:pt x="13378" y="27070"/>
                  </a:cubicBezTo>
                  <a:close/>
                  <a:moveTo>
                    <a:pt x="9920" y="0"/>
                  </a:moveTo>
                  <a:cubicBezTo>
                    <a:pt x="9183" y="0"/>
                    <a:pt x="8466" y="354"/>
                    <a:pt x="7945" y="997"/>
                  </a:cubicBezTo>
                  <a:cubicBezTo>
                    <a:pt x="7143" y="1999"/>
                    <a:pt x="6742" y="3202"/>
                    <a:pt x="6041" y="4255"/>
                  </a:cubicBezTo>
                  <a:cubicBezTo>
                    <a:pt x="5439" y="5182"/>
                    <a:pt x="4988" y="6185"/>
                    <a:pt x="4562" y="7187"/>
                  </a:cubicBezTo>
                  <a:cubicBezTo>
                    <a:pt x="4863" y="7130"/>
                    <a:pt x="5092" y="7095"/>
                    <a:pt x="5279" y="7095"/>
                  </a:cubicBezTo>
                  <a:cubicBezTo>
                    <a:pt x="5747" y="7095"/>
                    <a:pt x="5955" y="7313"/>
                    <a:pt x="6366" y="7939"/>
                  </a:cubicBezTo>
                  <a:cubicBezTo>
                    <a:pt x="6717" y="8466"/>
                    <a:pt x="6918" y="9042"/>
                    <a:pt x="6993" y="9694"/>
                  </a:cubicBezTo>
                  <a:cubicBezTo>
                    <a:pt x="7294" y="12551"/>
                    <a:pt x="6692" y="15308"/>
                    <a:pt x="6091" y="18040"/>
                  </a:cubicBezTo>
                  <a:cubicBezTo>
                    <a:pt x="5640" y="20095"/>
                    <a:pt x="4988" y="22100"/>
                    <a:pt x="4161" y="24030"/>
                  </a:cubicBezTo>
                  <a:cubicBezTo>
                    <a:pt x="4086" y="24180"/>
                    <a:pt x="4035" y="24330"/>
                    <a:pt x="3960" y="24481"/>
                  </a:cubicBezTo>
                  <a:cubicBezTo>
                    <a:pt x="3254" y="25971"/>
                    <a:pt x="2472" y="26602"/>
                    <a:pt x="1192" y="26602"/>
                  </a:cubicBezTo>
                  <a:cubicBezTo>
                    <a:pt x="836" y="26602"/>
                    <a:pt x="442" y="26553"/>
                    <a:pt x="0" y="26461"/>
                  </a:cubicBezTo>
                  <a:lnTo>
                    <a:pt x="0" y="26461"/>
                  </a:lnTo>
                  <a:cubicBezTo>
                    <a:pt x="0" y="27413"/>
                    <a:pt x="677" y="28040"/>
                    <a:pt x="1028" y="28842"/>
                  </a:cubicBezTo>
                  <a:cubicBezTo>
                    <a:pt x="2557" y="29443"/>
                    <a:pt x="3860" y="30521"/>
                    <a:pt x="5364" y="31223"/>
                  </a:cubicBezTo>
                  <a:cubicBezTo>
                    <a:pt x="6040" y="31561"/>
                    <a:pt x="6670" y="31876"/>
                    <a:pt x="7432" y="31876"/>
                  </a:cubicBezTo>
                  <a:cubicBezTo>
                    <a:pt x="7461" y="31876"/>
                    <a:pt x="7490" y="31875"/>
                    <a:pt x="7519" y="31874"/>
                  </a:cubicBezTo>
                  <a:cubicBezTo>
                    <a:pt x="7582" y="31871"/>
                    <a:pt x="7645" y="31869"/>
                    <a:pt x="7707" y="31869"/>
                  </a:cubicBezTo>
                  <a:cubicBezTo>
                    <a:pt x="8558" y="31869"/>
                    <a:pt x="9325" y="32184"/>
                    <a:pt x="10025" y="32651"/>
                  </a:cubicBezTo>
                  <a:cubicBezTo>
                    <a:pt x="10477" y="32952"/>
                    <a:pt x="10978" y="33127"/>
                    <a:pt x="11354" y="33553"/>
                  </a:cubicBezTo>
                  <a:cubicBezTo>
                    <a:pt x="11630" y="33854"/>
                    <a:pt x="11579" y="34330"/>
                    <a:pt x="11880" y="34606"/>
                  </a:cubicBezTo>
                  <a:cubicBezTo>
                    <a:pt x="12507" y="35258"/>
                    <a:pt x="12757" y="36060"/>
                    <a:pt x="13008" y="36912"/>
                  </a:cubicBezTo>
                  <a:cubicBezTo>
                    <a:pt x="14086" y="37112"/>
                    <a:pt x="15163" y="37338"/>
                    <a:pt x="16216" y="37564"/>
                  </a:cubicBezTo>
                  <a:cubicBezTo>
                    <a:pt x="17143" y="37746"/>
                    <a:pt x="18062" y="37881"/>
                    <a:pt x="18977" y="37881"/>
                  </a:cubicBezTo>
                  <a:cubicBezTo>
                    <a:pt x="19695" y="37881"/>
                    <a:pt x="20412" y="37798"/>
                    <a:pt x="21128" y="37589"/>
                  </a:cubicBezTo>
                  <a:cubicBezTo>
                    <a:pt x="21705" y="37413"/>
                    <a:pt x="22306" y="37313"/>
                    <a:pt x="22808" y="36987"/>
                  </a:cubicBezTo>
                  <a:cubicBezTo>
                    <a:pt x="24787" y="35709"/>
                    <a:pt x="26843" y="34556"/>
                    <a:pt x="28547" y="32902"/>
                  </a:cubicBezTo>
                  <a:cubicBezTo>
                    <a:pt x="28672" y="32777"/>
                    <a:pt x="28848" y="32751"/>
                    <a:pt x="28998" y="32676"/>
                  </a:cubicBezTo>
                  <a:cubicBezTo>
                    <a:pt x="29123" y="32075"/>
                    <a:pt x="29249" y="31473"/>
                    <a:pt x="29374" y="30872"/>
                  </a:cubicBezTo>
                  <a:lnTo>
                    <a:pt x="29374" y="30872"/>
                  </a:lnTo>
                  <a:cubicBezTo>
                    <a:pt x="28447" y="31097"/>
                    <a:pt x="27770" y="31749"/>
                    <a:pt x="26968" y="32225"/>
                  </a:cubicBezTo>
                  <a:cubicBezTo>
                    <a:pt x="26517" y="32501"/>
                    <a:pt x="26116" y="32952"/>
                    <a:pt x="25564" y="33052"/>
                  </a:cubicBezTo>
                  <a:cubicBezTo>
                    <a:pt x="25339" y="32751"/>
                    <a:pt x="25389" y="32476"/>
                    <a:pt x="25414" y="32225"/>
                  </a:cubicBezTo>
                  <a:cubicBezTo>
                    <a:pt x="25439" y="31423"/>
                    <a:pt x="25063" y="30872"/>
                    <a:pt x="24412" y="30521"/>
                  </a:cubicBezTo>
                  <a:cubicBezTo>
                    <a:pt x="23785" y="30195"/>
                    <a:pt x="23284" y="29794"/>
                    <a:pt x="23008" y="29142"/>
                  </a:cubicBezTo>
                  <a:cubicBezTo>
                    <a:pt x="22883" y="28817"/>
                    <a:pt x="22607" y="28641"/>
                    <a:pt x="22331" y="28441"/>
                  </a:cubicBezTo>
                  <a:cubicBezTo>
                    <a:pt x="21880" y="28115"/>
                    <a:pt x="21880" y="27839"/>
                    <a:pt x="22356" y="27513"/>
                  </a:cubicBezTo>
                  <a:cubicBezTo>
                    <a:pt x="23960" y="26486"/>
                    <a:pt x="25289" y="25132"/>
                    <a:pt x="26818" y="24030"/>
                  </a:cubicBezTo>
                  <a:cubicBezTo>
                    <a:pt x="27970" y="23177"/>
                    <a:pt x="28973" y="22150"/>
                    <a:pt x="30051" y="21223"/>
                  </a:cubicBezTo>
                  <a:cubicBezTo>
                    <a:pt x="31304" y="20145"/>
                    <a:pt x="32507" y="18992"/>
                    <a:pt x="33885" y="18065"/>
                  </a:cubicBezTo>
                  <a:cubicBezTo>
                    <a:pt x="34261" y="17814"/>
                    <a:pt x="34788" y="17839"/>
                    <a:pt x="35038" y="17363"/>
                  </a:cubicBezTo>
                  <a:cubicBezTo>
                    <a:pt x="35013" y="17112"/>
                    <a:pt x="34838" y="16962"/>
                    <a:pt x="34612" y="16862"/>
                  </a:cubicBezTo>
                  <a:cubicBezTo>
                    <a:pt x="34240" y="16650"/>
                    <a:pt x="33867" y="16544"/>
                    <a:pt x="33503" y="16544"/>
                  </a:cubicBezTo>
                  <a:cubicBezTo>
                    <a:pt x="32790" y="16544"/>
                    <a:pt x="32110" y="16951"/>
                    <a:pt x="31529" y="17764"/>
                  </a:cubicBezTo>
                  <a:cubicBezTo>
                    <a:pt x="30351" y="19393"/>
                    <a:pt x="28823" y="20571"/>
                    <a:pt x="27369" y="21899"/>
                  </a:cubicBezTo>
                  <a:cubicBezTo>
                    <a:pt x="26316" y="22852"/>
                    <a:pt x="25113" y="23629"/>
                    <a:pt x="23960" y="24456"/>
                  </a:cubicBezTo>
                  <a:cubicBezTo>
                    <a:pt x="22732" y="25333"/>
                    <a:pt x="21579" y="26260"/>
                    <a:pt x="20201" y="26862"/>
                  </a:cubicBezTo>
                  <a:cubicBezTo>
                    <a:pt x="20022" y="26931"/>
                    <a:pt x="19873" y="26969"/>
                    <a:pt x="19730" y="26969"/>
                  </a:cubicBezTo>
                  <a:cubicBezTo>
                    <a:pt x="19612" y="26969"/>
                    <a:pt x="19498" y="26943"/>
                    <a:pt x="19374" y="26887"/>
                  </a:cubicBezTo>
                  <a:cubicBezTo>
                    <a:pt x="18951" y="26686"/>
                    <a:pt x="18529" y="26468"/>
                    <a:pt x="18080" y="26468"/>
                  </a:cubicBezTo>
                  <a:cubicBezTo>
                    <a:pt x="17970" y="26468"/>
                    <a:pt x="17858" y="26481"/>
                    <a:pt x="17745" y="26511"/>
                  </a:cubicBezTo>
                  <a:cubicBezTo>
                    <a:pt x="17589" y="26547"/>
                    <a:pt x="17442" y="26563"/>
                    <a:pt x="17301" y="26563"/>
                  </a:cubicBezTo>
                  <a:cubicBezTo>
                    <a:pt x="16851" y="26563"/>
                    <a:pt x="16460" y="26401"/>
                    <a:pt x="16041" y="26210"/>
                  </a:cubicBezTo>
                  <a:cubicBezTo>
                    <a:pt x="15163" y="25784"/>
                    <a:pt x="14311" y="25383"/>
                    <a:pt x="13384" y="25082"/>
                  </a:cubicBezTo>
                  <a:cubicBezTo>
                    <a:pt x="13115" y="25190"/>
                    <a:pt x="12991" y="25240"/>
                    <a:pt x="12836" y="25240"/>
                  </a:cubicBezTo>
                  <a:cubicBezTo>
                    <a:pt x="12703" y="25240"/>
                    <a:pt x="12547" y="25202"/>
                    <a:pt x="12256" y="25132"/>
                  </a:cubicBezTo>
                  <a:cubicBezTo>
                    <a:pt x="12349" y="24886"/>
                    <a:pt x="12527" y="24876"/>
                    <a:pt x="12702" y="24876"/>
                  </a:cubicBezTo>
                  <a:cubicBezTo>
                    <a:pt x="12717" y="24876"/>
                    <a:pt x="12732" y="24876"/>
                    <a:pt x="12746" y="24876"/>
                  </a:cubicBezTo>
                  <a:cubicBezTo>
                    <a:pt x="12841" y="24876"/>
                    <a:pt x="12933" y="24873"/>
                    <a:pt x="13008" y="24832"/>
                  </a:cubicBezTo>
                  <a:cubicBezTo>
                    <a:pt x="13008" y="24205"/>
                    <a:pt x="12782" y="23654"/>
                    <a:pt x="12682" y="23052"/>
                  </a:cubicBezTo>
                  <a:cubicBezTo>
                    <a:pt x="12507" y="22075"/>
                    <a:pt x="12381" y="21072"/>
                    <a:pt x="12782" y="20095"/>
                  </a:cubicBezTo>
                  <a:cubicBezTo>
                    <a:pt x="13284" y="18842"/>
                    <a:pt x="13860" y="17588"/>
                    <a:pt x="14437" y="16360"/>
                  </a:cubicBezTo>
                  <a:cubicBezTo>
                    <a:pt x="15715" y="13654"/>
                    <a:pt x="16893" y="10897"/>
                    <a:pt x="18021" y="8115"/>
                  </a:cubicBezTo>
                  <a:cubicBezTo>
                    <a:pt x="18572" y="6786"/>
                    <a:pt x="19073" y="5408"/>
                    <a:pt x="17745" y="4130"/>
                  </a:cubicBezTo>
                  <a:cubicBezTo>
                    <a:pt x="17469" y="3854"/>
                    <a:pt x="17168" y="3603"/>
                    <a:pt x="16792" y="3428"/>
                  </a:cubicBezTo>
                  <a:cubicBezTo>
                    <a:pt x="16467" y="3278"/>
                    <a:pt x="16166" y="3102"/>
                    <a:pt x="16015" y="2726"/>
                  </a:cubicBezTo>
                  <a:cubicBezTo>
                    <a:pt x="15517" y="1424"/>
                    <a:pt x="14191" y="611"/>
                    <a:pt x="12755" y="611"/>
                  </a:cubicBezTo>
                  <a:cubicBezTo>
                    <a:pt x="12532" y="611"/>
                    <a:pt x="12306" y="631"/>
                    <a:pt x="12081" y="671"/>
                  </a:cubicBezTo>
                  <a:cubicBezTo>
                    <a:pt x="12009" y="686"/>
                    <a:pt x="11945" y="693"/>
                    <a:pt x="11887" y="693"/>
                  </a:cubicBezTo>
                  <a:cubicBezTo>
                    <a:pt x="11655" y="693"/>
                    <a:pt x="11503" y="585"/>
                    <a:pt x="11304" y="446"/>
                  </a:cubicBezTo>
                  <a:cubicBezTo>
                    <a:pt x="10865" y="143"/>
                    <a:pt x="10389" y="0"/>
                    <a:pt x="9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187463" y="4346888"/>
              <a:ext cx="424200" cy="392275"/>
            </a:xfrm>
            <a:custGeom>
              <a:avLst/>
              <a:gdLst/>
              <a:ahLst/>
              <a:cxnLst/>
              <a:rect l="l" t="t" r="r" b="b"/>
              <a:pathLst>
                <a:path w="16968" h="15691" extrusionOk="0">
                  <a:moveTo>
                    <a:pt x="13158" y="1"/>
                  </a:moveTo>
                  <a:cubicBezTo>
                    <a:pt x="12908" y="477"/>
                    <a:pt x="12381" y="452"/>
                    <a:pt x="12005" y="703"/>
                  </a:cubicBezTo>
                  <a:cubicBezTo>
                    <a:pt x="10627" y="1630"/>
                    <a:pt x="9424" y="2783"/>
                    <a:pt x="8171" y="3861"/>
                  </a:cubicBezTo>
                  <a:cubicBezTo>
                    <a:pt x="7093" y="4788"/>
                    <a:pt x="6090" y="5815"/>
                    <a:pt x="4938" y="6668"/>
                  </a:cubicBezTo>
                  <a:cubicBezTo>
                    <a:pt x="3409" y="7770"/>
                    <a:pt x="2080" y="9124"/>
                    <a:pt x="476" y="10151"/>
                  </a:cubicBezTo>
                  <a:cubicBezTo>
                    <a:pt x="0" y="10477"/>
                    <a:pt x="0" y="10753"/>
                    <a:pt x="451" y="11079"/>
                  </a:cubicBezTo>
                  <a:cubicBezTo>
                    <a:pt x="727" y="11279"/>
                    <a:pt x="1003" y="11455"/>
                    <a:pt x="1128" y="11780"/>
                  </a:cubicBezTo>
                  <a:cubicBezTo>
                    <a:pt x="1404" y="12432"/>
                    <a:pt x="1905" y="12833"/>
                    <a:pt x="2532" y="13159"/>
                  </a:cubicBezTo>
                  <a:cubicBezTo>
                    <a:pt x="3183" y="13510"/>
                    <a:pt x="3559" y="14061"/>
                    <a:pt x="3534" y="14863"/>
                  </a:cubicBezTo>
                  <a:cubicBezTo>
                    <a:pt x="3509" y="15114"/>
                    <a:pt x="3459" y="15389"/>
                    <a:pt x="3684" y="15690"/>
                  </a:cubicBezTo>
                  <a:cubicBezTo>
                    <a:pt x="4236" y="15590"/>
                    <a:pt x="4637" y="15139"/>
                    <a:pt x="5088" y="14863"/>
                  </a:cubicBezTo>
                  <a:cubicBezTo>
                    <a:pt x="5890" y="14387"/>
                    <a:pt x="6567" y="13735"/>
                    <a:pt x="7494" y="13510"/>
                  </a:cubicBezTo>
                  <a:cubicBezTo>
                    <a:pt x="7745" y="12106"/>
                    <a:pt x="8045" y="10728"/>
                    <a:pt x="8221" y="9299"/>
                  </a:cubicBezTo>
                  <a:cubicBezTo>
                    <a:pt x="8321" y="8347"/>
                    <a:pt x="8522" y="7394"/>
                    <a:pt x="8547" y="6417"/>
                  </a:cubicBezTo>
                  <a:cubicBezTo>
                    <a:pt x="8572" y="5690"/>
                    <a:pt x="8772" y="4988"/>
                    <a:pt x="8747" y="4237"/>
                  </a:cubicBezTo>
                  <a:cubicBezTo>
                    <a:pt x="8747" y="3986"/>
                    <a:pt x="8897" y="3785"/>
                    <a:pt x="9148" y="3735"/>
                  </a:cubicBezTo>
                  <a:cubicBezTo>
                    <a:pt x="9164" y="3734"/>
                    <a:pt x="9180" y="3734"/>
                    <a:pt x="9195" y="3734"/>
                  </a:cubicBezTo>
                  <a:cubicBezTo>
                    <a:pt x="9499" y="3734"/>
                    <a:pt x="9501" y="3971"/>
                    <a:pt x="9549" y="4186"/>
                  </a:cubicBezTo>
                  <a:cubicBezTo>
                    <a:pt x="9850" y="5314"/>
                    <a:pt x="9499" y="6442"/>
                    <a:pt x="9499" y="7570"/>
                  </a:cubicBezTo>
                  <a:cubicBezTo>
                    <a:pt x="9474" y="9023"/>
                    <a:pt x="9073" y="10452"/>
                    <a:pt x="9123" y="11906"/>
                  </a:cubicBezTo>
                  <a:cubicBezTo>
                    <a:pt x="9800" y="11780"/>
                    <a:pt x="10100" y="11154"/>
                    <a:pt x="10577" y="10778"/>
                  </a:cubicBezTo>
                  <a:cubicBezTo>
                    <a:pt x="11554" y="9976"/>
                    <a:pt x="12532" y="9174"/>
                    <a:pt x="13409" y="8272"/>
                  </a:cubicBezTo>
                  <a:cubicBezTo>
                    <a:pt x="14286" y="7344"/>
                    <a:pt x="15414" y="6718"/>
                    <a:pt x="16191" y="5640"/>
                  </a:cubicBezTo>
                  <a:cubicBezTo>
                    <a:pt x="16842" y="4713"/>
                    <a:pt x="16968" y="3861"/>
                    <a:pt x="16617" y="2883"/>
                  </a:cubicBezTo>
                  <a:cubicBezTo>
                    <a:pt x="16391" y="2181"/>
                    <a:pt x="15915" y="1605"/>
                    <a:pt x="15614" y="928"/>
                  </a:cubicBezTo>
                  <a:cubicBezTo>
                    <a:pt x="15389" y="402"/>
                    <a:pt x="14737" y="252"/>
                    <a:pt x="14186" y="126"/>
                  </a:cubicBezTo>
                  <a:cubicBezTo>
                    <a:pt x="13960" y="51"/>
                    <a:pt x="13735" y="76"/>
                    <a:pt x="13484" y="51"/>
                  </a:cubicBezTo>
                  <a:cubicBezTo>
                    <a:pt x="13384" y="26"/>
                    <a:pt x="13283" y="26"/>
                    <a:pt x="13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3538" y="4090213"/>
              <a:ext cx="199275" cy="487700"/>
            </a:xfrm>
            <a:custGeom>
              <a:avLst/>
              <a:gdLst/>
              <a:ahLst/>
              <a:cxnLst/>
              <a:rect l="l" t="t" r="r" b="b"/>
              <a:pathLst>
                <a:path w="7971" h="19508" extrusionOk="0">
                  <a:moveTo>
                    <a:pt x="5956" y="0"/>
                  </a:moveTo>
                  <a:cubicBezTo>
                    <a:pt x="5769" y="0"/>
                    <a:pt x="5540" y="35"/>
                    <a:pt x="5239" y="92"/>
                  </a:cubicBezTo>
                  <a:cubicBezTo>
                    <a:pt x="4888" y="293"/>
                    <a:pt x="4763" y="644"/>
                    <a:pt x="4637" y="995"/>
                  </a:cubicBezTo>
                  <a:cubicBezTo>
                    <a:pt x="4186" y="2398"/>
                    <a:pt x="3484" y="3727"/>
                    <a:pt x="2908" y="5105"/>
                  </a:cubicBezTo>
                  <a:cubicBezTo>
                    <a:pt x="1905" y="7436"/>
                    <a:pt x="1003" y="9792"/>
                    <a:pt x="502" y="12273"/>
                  </a:cubicBezTo>
                  <a:cubicBezTo>
                    <a:pt x="276" y="13376"/>
                    <a:pt x="1" y="14504"/>
                    <a:pt x="76" y="15631"/>
                  </a:cubicBezTo>
                  <a:cubicBezTo>
                    <a:pt x="151" y="16884"/>
                    <a:pt x="301" y="18163"/>
                    <a:pt x="677" y="19366"/>
                  </a:cubicBezTo>
                  <a:cubicBezTo>
                    <a:pt x="1119" y="19458"/>
                    <a:pt x="1513" y="19507"/>
                    <a:pt x="1869" y="19507"/>
                  </a:cubicBezTo>
                  <a:cubicBezTo>
                    <a:pt x="3149" y="19507"/>
                    <a:pt x="3931" y="18876"/>
                    <a:pt x="4637" y="17386"/>
                  </a:cubicBezTo>
                  <a:cubicBezTo>
                    <a:pt x="4712" y="17235"/>
                    <a:pt x="4763" y="17085"/>
                    <a:pt x="4838" y="16935"/>
                  </a:cubicBezTo>
                  <a:cubicBezTo>
                    <a:pt x="5665" y="15005"/>
                    <a:pt x="6317" y="13000"/>
                    <a:pt x="6768" y="10945"/>
                  </a:cubicBezTo>
                  <a:cubicBezTo>
                    <a:pt x="7369" y="8213"/>
                    <a:pt x="7971" y="5456"/>
                    <a:pt x="7670" y="2599"/>
                  </a:cubicBezTo>
                  <a:cubicBezTo>
                    <a:pt x="7595" y="1947"/>
                    <a:pt x="7394" y="1371"/>
                    <a:pt x="7043" y="844"/>
                  </a:cubicBezTo>
                  <a:cubicBezTo>
                    <a:pt x="6632" y="218"/>
                    <a:pt x="6424" y="0"/>
                    <a:pt x="5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96088" y="4589563"/>
              <a:ext cx="351550" cy="209875"/>
            </a:xfrm>
            <a:custGeom>
              <a:avLst/>
              <a:gdLst/>
              <a:ahLst/>
              <a:cxnLst/>
              <a:rect l="l" t="t" r="r" b="b"/>
              <a:pathLst>
                <a:path w="14062" h="8395" extrusionOk="0">
                  <a:moveTo>
                    <a:pt x="3153" y="1"/>
                  </a:moveTo>
                  <a:cubicBezTo>
                    <a:pt x="2893" y="1"/>
                    <a:pt x="2568" y="75"/>
                    <a:pt x="2257" y="269"/>
                  </a:cubicBezTo>
                  <a:cubicBezTo>
                    <a:pt x="2031" y="394"/>
                    <a:pt x="1856" y="620"/>
                    <a:pt x="1555" y="620"/>
                  </a:cubicBezTo>
                  <a:cubicBezTo>
                    <a:pt x="1533" y="619"/>
                    <a:pt x="1511" y="619"/>
                    <a:pt x="1490" y="619"/>
                  </a:cubicBezTo>
                  <a:cubicBezTo>
                    <a:pt x="835" y="619"/>
                    <a:pt x="552" y="993"/>
                    <a:pt x="527" y="1672"/>
                  </a:cubicBezTo>
                  <a:cubicBezTo>
                    <a:pt x="527" y="1898"/>
                    <a:pt x="377" y="2098"/>
                    <a:pt x="302" y="2324"/>
                  </a:cubicBezTo>
                  <a:cubicBezTo>
                    <a:pt x="1" y="3101"/>
                    <a:pt x="51" y="3276"/>
                    <a:pt x="678" y="3878"/>
                  </a:cubicBezTo>
                  <a:cubicBezTo>
                    <a:pt x="903" y="4103"/>
                    <a:pt x="1304" y="4304"/>
                    <a:pt x="1279" y="4630"/>
                  </a:cubicBezTo>
                  <a:cubicBezTo>
                    <a:pt x="1229" y="5432"/>
                    <a:pt x="1831" y="5733"/>
                    <a:pt x="2332" y="6058"/>
                  </a:cubicBezTo>
                  <a:cubicBezTo>
                    <a:pt x="2808" y="6409"/>
                    <a:pt x="3184" y="6911"/>
                    <a:pt x="3836" y="7011"/>
                  </a:cubicBezTo>
                  <a:cubicBezTo>
                    <a:pt x="5064" y="7211"/>
                    <a:pt x="6292" y="7512"/>
                    <a:pt x="7495" y="7838"/>
                  </a:cubicBezTo>
                  <a:cubicBezTo>
                    <a:pt x="8798" y="8164"/>
                    <a:pt x="10126" y="8139"/>
                    <a:pt x="11430" y="8364"/>
                  </a:cubicBezTo>
                  <a:cubicBezTo>
                    <a:pt x="11525" y="8381"/>
                    <a:pt x="11639" y="8394"/>
                    <a:pt x="11759" y="8394"/>
                  </a:cubicBezTo>
                  <a:cubicBezTo>
                    <a:pt x="12172" y="8394"/>
                    <a:pt x="12646" y="8237"/>
                    <a:pt x="12608" y="7537"/>
                  </a:cubicBezTo>
                  <a:cubicBezTo>
                    <a:pt x="12608" y="7462"/>
                    <a:pt x="12683" y="7337"/>
                    <a:pt x="12758" y="7312"/>
                  </a:cubicBezTo>
                  <a:cubicBezTo>
                    <a:pt x="13735" y="6961"/>
                    <a:pt x="13710" y="6033"/>
                    <a:pt x="13936" y="5256"/>
                  </a:cubicBezTo>
                  <a:cubicBezTo>
                    <a:pt x="14061" y="4805"/>
                    <a:pt x="13836" y="4429"/>
                    <a:pt x="13510" y="4103"/>
                  </a:cubicBezTo>
                  <a:cubicBezTo>
                    <a:pt x="12758" y="3327"/>
                    <a:pt x="11630" y="3026"/>
                    <a:pt x="11004" y="2098"/>
                  </a:cubicBezTo>
                  <a:cubicBezTo>
                    <a:pt x="10953" y="2048"/>
                    <a:pt x="10828" y="2023"/>
                    <a:pt x="10728" y="2023"/>
                  </a:cubicBezTo>
                  <a:cubicBezTo>
                    <a:pt x="10112" y="2002"/>
                    <a:pt x="9514" y="1801"/>
                    <a:pt x="8889" y="1801"/>
                  </a:cubicBezTo>
                  <a:cubicBezTo>
                    <a:pt x="8776" y="1801"/>
                    <a:pt x="8662" y="1807"/>
                    <a:pt x="8547" y="1823"/>
                  </a:cubicBezTo>
                  <a:cubicBezTo>
                    <a:pt x="8493" y="1830"/>
                    <a:pt x="8439" y="1833"/>
                    <a:pt x="8386" y="1833"/>
                  </a:cubicBezTo>
                  <a:cubicBezTo>
                    <a:pt x="8045" y="1833"/>
                    <a:pt x="7720" y="1706"/>
                    <a:pt x="7395" y="1597"/>
                  </a:cubicBezTo>
                  <a:cubicBezTo>
                    <a:pt x="7144" y="1522"/>
                    <a:pt x="6968" y="1372"/>
                    <a:pt x="7044" y="1096"/>
                  </a:cubicBezTo>
                  <a:cubicBezTo>
                    <a:pt x="7180" y="589"/>
                    <a:pt x="6938" y="401"/>
                    <a:pt x="6635" y="401"/>
                  </a:cubicBezTo>
                  <a:cubicBezTo>
                    <a:pt x="6548" y="401"/>
                    <a:pt x="6456" y="416"/>
                    <a:pt x="6367" y="444"/>
                  </a:cubicBezTo>
                  <a:cubicBezTo>
                    <a:pt x="6133" y="525"/>
                    <a:pt x="5910" y="561"/>
                    <a:pt x="5694" y="561"/>
                  </a:cubicBezTo>
                  <a:cubicBezTo>
                    <a:pt x="5237" y="561"/>
                    <a:pt x="4812" y="399"/>
                    <a:pt x="4387" y="144"/>
                  </a:cubicBezTo>
                  <a:cubicBezTo>
                    <a:pt x="4180" y="31"/>
                    <a:pt x="3959" y="17"/>
                    <a:pt x="3672" y="17"/>
                  </a:cubicBezTo>
                  <a:cubicBezTo>
                    <a:pt x="3576" y="17"/>
                    <a:pt x="3472" y="18"/>
                    <a:pt x="3359" y="18"/>
                  </a:cubicBezTo>
                  <a:cubicBezTo>
                    <a:pt x="3297" y="7"/>
                    <a:pt x="3228" y="1"/>
                    <a:pt x="3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857888" y="4063063"/>
              <a:ext cx="103400" cy="114950"/>
            </a:xfrm>
            <a:custGeom>
              <a:avLst/>
              <a:gdLst/>
              <a:ahLst/>
              <a:cxnLst/>
              <a:rect l="l" t="t" r="r" b="b"/>
              <a:pathLst>
                <a:path w="4136" h="4598" extrusionOk="0">
                  <a:moveTo>
                    <a:pt x="1780" y="0"/>
                  </a:moveTo>
                  <a:cubicBezTo>
                    <a:pt x="1479" y="0"/>
                    <a:pt x="1178" y="0"/>
                    <a:pt x="953" y="276"/>
                  </a:cubicBezTo>
                  <a:cubicBezTo>
                    <a:pt x="401" y="1003"/>
                    <a:pt x="0" y="1805"/>
                    <a:pt x="50" y="2757"/>
                  </a:cubicBezTo>
                  <a:cubicBezTo>
                    <a:pt x="75" y="3484"/>
                    <a:pt x="877" y="4411"/>
                    <a:pt x="1579" y="4562"/>
                  </a:cubicBezTo>
                  <a:cubicBezTo>
                    <a:pt x="1690" y="4586"/>
                    <a:pt x="1803" y="4598"/>
                    <a:pt x="1914" y="4598"/>
                  </a:cubicBezTo>
                  <a:cubicBezTo>
                    <a:pt x="2608" y="4598"/>
                    <a:pt x="3282" y="4143"/>
                    <a:pt x="3584" y="3409"/>
                  </a:cubicBezTo>
                  <a:cubicBezTo>
                    <a:pt x="3684" y="3208"/>
                    <a:pt x="3760" y="2983"/>
                    <a:pt x="3810" y="2757"/>
                  </a:cubicBezTo>
                  <a:cubicBezTo>
                    <a:pt x="4136" y="1429"/>
                    <a:pt x="3083" y="0"/>
                    <a:pt x="1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2"/>
          <p:cNvSpPr/>
          <p:nvPr/>
        </p:nvSpPr>
        <p:spPr>
          <a:xfrm rot="10800000">
            <a:off x="7327122" y="-6483"/>
            <a:ext cx="1222375" cy="413552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137033" y="32668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-465367" y="259610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2021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9473-6639-4ECC-8A21-B0872CF6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EAF3F-C267-4488-B05E-74172AF49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61982-252C-4869-9D92-3C2F41692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0CC15-62BB-4689-98FB-05ED4985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A759-CFB1-43EB-95A3-9B79A86A0F10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FCEA8-71AA-4B33-A4D6-96489B7C1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9084-7998-484D-A84E-CDCDC098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373-8FE2-4A18-8C47-02A71209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1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BF156-EDDC-40FA-8757-D8FCB8D0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841A2-D3EB-4011-A0C6-B8333323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80B0C-76D5-4AAD-90DC-C035C2B0B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9530C-4B49-42B8-B941-1477095DB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8BE7A-29B6-43DE-9C63-ADE1731CA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08237-2A8D-431F-B2FA-47F3A632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A759-CFB1-43EB-95A3-9B79A86A0F10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9047A3-4464-4652-AEFC-07B4A088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986F8-F01D-49F6-9C3B-C3A4C1F4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373-8FE2-4A18-8C47-02A71209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5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5AE1-8C76-4DFB-B42D-D5F829F1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58568-46B2-435F-8246-676A9DB7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A759-CFB1-43EB-95A3-9B79A86A0F10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36DD1-80ED-468C-9615-AD188574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036C6-A561-4D93-BC3F-F94A7B29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373-8FE2-4A18-8C47-02A71209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437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96FE1-D563-4C4F-AB89-345C87FD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A759-CFB1-43EB-95A3-9B79A86A0F10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03962-0E1C-4446-B2D8-9C5160BF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DF063-5BBA-4E9C-B36E-ED835C6A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373-8FE2-4A18-8C47-02A71209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89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683D-2AE6-49B1-94C6-05E9F38C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A43A9-A057-4077-886C-CC9FE0ABB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B1B19-A866-40DE-8788-ED3B31F34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940D6-A9BE-4A7C-903A-7AEC00C9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A759-CFB1-43EB-95A3-9B79A86A0F10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FBFAF-F803-405E-8D0F-05C67B95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BC822-7E85-425B-82BE-5F6C8023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373-8FE2-4A18-8C47-02A71209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8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8430-12C0-4427-8F2F-93819227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66323E-614A-4B1D-BD17-C328BC987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FF0D1-55BF-4875-A79F-8A33FC2E7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36EE9-596B-431B-B2E6-A12D2800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A759-CFB1-43EB-95A3-9B79A86A0F10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71687-A35E-4739-936A-F7B274FA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B9329-CF23-42DB-9EC7-E39E41B5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373-8FE2-4A18-8C47-02A71209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42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386A-9E2D-43F9-8227-2845ECC7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DE7B1-052C-42A3-A613-CB5796373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8748A-0E03-4803-8DFA-9FF13ECAE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A759-CFB1-43EB-95A3-9B79A86A0F10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197FF-EFA3-4643-A595-0FB5D2C4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27683-7E88-4AB8-825A-E8B17A71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373-8FE2-4A18-8C47-02A71209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23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208D1-118B-4AC0-A02D-540A5FFE3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8D2E2-9692-439E-ACE3-3A397C3FD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9B6E9-AEA0-4C2B-A1AF-321302DDF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A759-CFB1-43EB-95A3-9B79A86A0F10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1C054-F96B-4CED-957D-0344DB59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D3845-6A4D-4D63-91E4-60E86783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373-8FE2-4A18-8C47-02A71209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161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F03A-2CC5-44A1-86D1-B37BE2352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E092C-BCE4-4B4E-A7B5-A36C5A162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E0807-7255-42A7-8F3B-40E0572C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A0A1-F87F-4557-8523-CA152C48A23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717AA-392E-4270-AF22-991A98B2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79F78-11C2-4D38-85F8-DA581139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ED3-2C9A-40DD-89F8-88AD01BC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959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8C6C-41AF-4616-BDEE-FA2EB550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96CD2-48D5-4892-9AEA-4AD2B386F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6B2B3-61BE-440E-9816-3E2BF70F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A0A1-F87F-4557-8523-CA152C48A23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95794-C238-49F4-BB2A-030B07F9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6C785-C492-446C-8F92-40DAF1FF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ED3-2C9A-40DD-89F8-88AD01BC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24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/>
          <p:nvPr/>
        </p:nvSpPr>
        <p:spPr>
          <a:xfrm>
            <a:off x="492433" y="-12225"/>
            <a:ext cx="1848208" cy="636796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9"/>
          <p:cNvSpPr/>
          <p:nvPr/>
        </p:nvSpPr>
        <p:spPr>
          <a:xfrm rot="10800000">
            <a:off x="10319634" y="-12252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9"/>
          <p:cNvSpPr txBox="1">
            <a:spLocks noGrp="1"/>
          </p:cNvSpPr>
          <p:nvPr>
            <p:ph type="title"/>
          </p:nvPr>
        </p:nvSpPr>
        <p:spPr>
          <a:xfrm>
            <a:off x="1297300" y="2184200"/>
            <a:ext cx="5042800" cy="7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333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297300" y="3403400"/>
            <a:ext cx="4421600" cy="17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0" name="Google Shape;300;p9"/>
          <p:cNvGrpSpPr/>
          <p:nvPr/>
        </p:nvGrpSpPr>
        <p:grpSpPr>
          <a:xfrm>
            <a:off x="408957" y="6254141"/>
            <a:ext cx="1698464" cy="604039"/>
            <a:chOff x="4606675" y="5059775"/>
            <a:chExt cx="1142875" cy="406450"/>
          </a:xfrm>
        </p:grpSpPr>
        <p:sp>
          <p:nvSpPr>
            <p:cNvPr id="301" name="Google Shape;301;p9"/>
            <p:cNvSpPr/>
            <p:nvPr/>
          </p:nvSpPr>
          <p:spPr>
            <a:xfrm>
              <a:off x="4954425" y="5059775"/>
              <a:ext cx="795125" cy="406450"/>
            </a:xfrm>
            <a:custGeom>
              <a:avLst/>
              <a:gdLst/>
              <a:ahLst/>
              <a:cxnLst/>
              <a:rect l="l" t="t" r="r" b="b"/>
              <a:pathLst>
                <a:path w="31805" h="16258" extrusionOk="0">
                  <a:moveTo>
                    <a:pt x="9970" y="1"/>
                  </a:moveTo>
                  <a:cubicBezTo>
                    <a:pt x="9688" y="1"/>
                    <a:pt x="9407" y="9"/>
                    <a:pt x="9123" y="17"/>
                  </a:cubicBezTo>
                  <a:cubicBezTo>
                    <a:pt x="7218" y="42"/>
                    <a:pt x="5464" y="594"/>
                    <a:pt x="3810" y="1496"/>
                  </a:cubicBezTo>
                  <a:cubicBezTo>
                    <a:pt x="3308" y="1772"/>
                    <a:pt x="2807" y="2022"/>
                    <a:pt x="2206" y="2047"/>
                  </a:cubicBezTo>
                  <a:cubicBezTo>
                    <a:pt x="2055" y="3551"/>
                    <a:pt x="1103" y="4704"/>
                    <a:pt x="326" y="5932"/>
                  </a:cubicBezTo>
                  <a:cubicBezTo>
                    <a:pt x="226" y="6108"/>
                    <a:pt x="50" y="6233"/>
                    <a:pt x="0" y="6433"/>
                  </a:cubicBezTo>
                  <a:cubicBezTo>
                    <a:pt x="577" y="7561"/>
                    <a:pt x="877" y="8789"/>
                    <a:pt x="1278" y="9992"/>
                  </a:cubicBezTo>
                  <a:cubicBezTo>
                    <a:pt x="1930" y="12072"/>
                    <a:pt x="2557" y="14178"/>
                    <a:pt x="3208" y="16258"/>
                  </a:cubicBezTo>
                  <a:lnTo>
                    <a:pt x="31680" y="16258"/>
                  </a:lnTo>
                  <a:cubicBezTo>
                    <a:pt x="31805" y="15581"/>
                    <a:pt x="31579" y="14930"/>
                    <a:pt x="31429" y="14303"/>
                  </a:cubicBezTo>
                  <a:cubicBezTo>
                    <a:pt x="31128" y="13125"/>
                    <a:pt x="31203" y="11822"/>
                    <a:pt x="30226" y="10895"/>
                  </a:cubicBezTo>
                  <a:cubicBezTo>
                    <a:pt x="30151" y="10819"/>
                    <a:pt x="30101" y="10719"/>
                    <a:pt x="30076" y="10619"/>
                  </a:cubicBezTo>
                  <a:cubicBezTo>
                    <a:pt x="30000" y="9817"/>
                    <a:pt x="29499" y="9391"/>
                    <a:pt x="28747" y="9240"/>
                  </a:cubicBezTo>
                  <a:cubicBezTo>
                    <a:pt x="28647" y="9215"/>
                    <a:pt x="28522" y="9190"/>
                    <a:pt x="28472" y="9115"/>
                  </a:cubicBezTo>
                  <a:cubicBezTo>
                    <a:pt x="27544" y="8113"/>
                    <a:pt x="26241" y="7336"/>
                    <a:pt x="25990" y="5857"/>
                  </a:cubicBezTo>
                  <a:cubicBezTo>
                    <a:pt x="25740" y="4428"/>
                    <a:pt x="24411" y="3576"/>
                    <a:pt x="24086" y="2173"/>
                  </a:cubicBezTo>
                  <a:cubicBezTo>
                    <a:pt x="24086" y="2123"/>
                    <a:pt x="24010" y="2072"/>
                    <a:pt x="23960" y="2047"/>
                  </a:cubicBezTo>
                  <a:cubicBezTo>
                    <a:pt x="22773" y="1173"/>
                    <a:pt x="21505" y="620"/>
                    <a:pt x="20032" y="620"/>
                  </a:cubicBezTo>
                  <a:cubicBezTo>
                    <a:pt x="19857" y="620"/>
                    <a:pt x="19680" y="628"/>
                    <a:pt x="19499" y="644"/>
                  </a:cubicBezTo>
                  <a:cubicBezTo>
                    <a:pt x="17945" y="769"/>
                    <a:pt x="16692" y="1722"/>
                    <a:pt x="15238" y="2072"/>
                  </a:cubicBezTo>
                  <a:cubicBezTo>
                    <a:pt x="15188" y="2097"/>
                    <a:pt x="15138" y="2148"/>
                    <a:pt x="15088" y="2198"/>
                  </a:cubicBezTo>
                  <a:cubicBezTo>
                    <a:pt x="14816" y="2390"/>
                    <a:pt x="14657" y="2496"/>
                    <a:pt x="14536" y="2496"/>
                  </a:cubicBezTo>
                  <a:cubicBezTo>
                    <a:pt x="14390" y="2496"/>
                    <a:pt x="14300" y="2341"/>
                    <a:pt x="14136" y="1997"/>
                  </a:cubicBezTo>
                  <a:cubicBezTo>
                    <a:pt x="13609" y="970"/>
                    <a:pt x="12832" y="418"/>
                    <a:pt x="11679" y="168"/>
                  </a:cubicBezTo>
                  <a:cubicBezTo>
                    <a:pt x="11095" y="34"/>
                    <a:pt x="10532" y="1"/>
                    <a:pt x="9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606675" y="5275725"/>
              <a:ext cx="202400" cy="190500"/>
            </a:xfrm>
            <a:custGeom>
              <a:avLst/>
              <a:gdLst/>
              <a:ahLst/>
              <a:cxnLst/>
              <a:rect l="l" t="t" r="r" b="b"/>
              <a:pathLst>
                <a:path w="8096" h="7620" extrusionOk="0">
                  <a:moveTo>
                    <a:pt x="3735" y="1"/>
                  </a:moveTo>
                  <a:cubicBezTo>
                    <a:pt x="3158" y="753"/>
                    <a:pt x="2657" y="1580"/>
                    <a:pt x="2055" y="2357"/>
                  </a:cubicBezTo>
                  <a:cubicBezTo>
                    <a:pt x="1529" y="3059"/>
                    <a:pt x="1078" y="3886"/>
                    <a:pt x="827" y="4738"/>
                  </a:cubicBezTo>
                  <a:cubicBezTo>
                    <a:pt x="552" y="5665"/>
                    <a:pt x="0" y="6567"/>
                    <a:pt x="276" y="7620"/>
                  </a:cubicBezTo>
                  <a:lnTo>
                    <a:pt x="8096" y="7620"/>
                  </a:lnTo>
                  <a:cubicBezTo>
                    <a:pt x="7870" y="6091"/>
                    <a:pt x="7619" y="4562"/>
                    <a:pt x="7419" y="3033"/>
                  </a:cubicBezTo>
                  <a:cubicBezTo>
                    <a:pt x="7294" y="2181"/>
                    <a:pt x="7093" y="1354"/>
                    <a:pt x="7068" y="477"/>
                  </a:cubicBezTo>
                  <a:cubicBezTo>
                    <a:pt x="5965" y="377"/>
                    <a:pt x="4837" y="302"/>
                    <a:pt x="3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783375" y="5256300"/>
              <a:ext cx="181100" cy="209925"/>
            </a:xfrm>
            <a:custGeom>
              <a:avLst/>
              <a:gdLst/>
              <a:ahLst/>
              <a:cxnLst/>
              <a:rect l="l" t="t" r="r" b="b"/>
              <a:pathLst>
                <a:path w="7244" h="8397" extrusionOk="0">
                  <a:moveTo>
                    <a:pt x="4837" y="1"/>
                  </a:moveTo>
                  <a:cubicBezTo>
                    <a:pt x="4612" y="26"/>
                    <a:pt x="4461" y="176"/>
                    <a:pt x="4311" y="277"/>
                  </a:cubicBezTo>
                  <a:cubicBezTo>
                    <a:pt x="3449" y="928"/>
                    <a:pt x="2502" y="1234"/>
                    <a:pt x="1447" y="1234"/>
                  </a:cubicBezTo>
                  <a:cubicBezTo>
                    <a:pt x="1366" y="1234"/>
                    <a:pt x="1285" y="1233"/>
                    <a:pt x="1203" y="1229"/>
                  </a:cubicBezTo>
                  <a:cubicBezTo>
                    <a:pt x="973" y="1215"/>
                    <a:pt x="743" y="1184"/>
                    <a:pt x="512" y="1184"/>
                  </a:cubicBezTo>
                  <a:cubicBezTo>
                    <a:pt x="342" y="1184"/>
                    <a:pt x="171" y="1201"/>
                    <a:pt x="0" y="1254"/>
                  </a:cubicBezTo>
                  <a:cubicBezTo>
                    <a:pt x="25" y="2131"/>
                    <a:pt x="226" y="2958"/>
                    <a:pt x="351" y="3810"/>
                  </a:cubicBezTo>
                  <a:cubicBezTo>
                    <a:pt x="551" y="5339"/>
                    <a:pt x="802" y="6868"/>
                    <a:pt x="1028" y="8397"/>
                  </a:cubicBezTo>
                  <a:lnTo>
                    <a:pt x="7243" y="8397"/>
                  </a:lnTo>
                  <a:cubicBezTo>
                    <a:pt x="7018" y="7294"/>
                    <a:pt x="6742" y="6191"/>
                    <a:pt x="6391" y="5139"/>
                  </a:cubicBezTo>
                  <a:cubicBezTo>
                    <a:pt x="5815" y="3435"/>
                    <a:pt x="5263" y="1755"/>
                    <a:pt x="4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904300" y="5220600"/>
              <a:ext cx="130350" cy="245625"/>
            </a:xfrm>
            <a:custGeom>
              <a:avLst/>
              <a:gdLst/>
              <a:ahLst/>
              <a:cxnLst/>
              <a:rect l="l" t="t" r="r" b="b"/>
              <a:pathLst>
                <a:path w="5214" h="9825" extrusionOk="0">
                  <a:moveTo>
                    <a:pt x="2005" y="0"/>
                  </a:moveTo>
                  <a:cubicBezTo>
                    <a:pt x="1329" y="451"/>
                    <a:pt x="552" y="777"/>
                    <a:pt x="0" y="1429"/>
                  </a:cubicBezTo>
                  <a:cubicBezTo>
                    <a:pt x="426" y="3183"/>
                    <a:pt x="978" y="4863"/>
                    <a:pt x="1554" y="6567"/>
                  </a:cubicBezTo>
                  <a:cubicBezTo>
                    <a:pt x="1905" y="7619"/>
                    <a:pt x="2181" y="8722"/>
                    <a:pt x="2406" y="9825"/>
                  </a:cubicBezTo>
                  <a:lnTo>
                    <a:pt x="5213" y="9825"/>
                  </a:lnTo>
                  <a:cubicBezTo>
                    <a:pt x="4562" y="7745"/>
                    <a:pt x="3935" y="5639"/>
                    <a:pt x="3283" y="3559"/>
                  </a:cubicBezTo>
                  <a:cubicBezTo>
                    <a:pt x="2882" y="2356"/>
                    <a:pt x="2582" y="1128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9"/>
          <p:cNvSpPr/>
          <p:nvPr/>
        </p:nvSpPr>
        <p:spPr>
          <a:xfrm>
            <a:off x="352150" y="5904639"/>
            <a:ext cx="669540" cy="68819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9"/>
          <p:cNvSpPr/>
          <p:nvPr/>
        </p:nvSpPr>
        <p:spPr>
          <a:xfrm rot="6299960">
            <a:off x="10181608" y="1495308"/>
            <a:ext cx="1171265" cy="1216097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9"/>
          <p:cNvSpPr/>
          <p:nvPr/>
        </p:nvSpPr>
        <p:spPr>
          <a:xfrm rot="4499895">
            <a:off x="7055268" y="4163236"/>
            <a:ext cx="1010881" cy="1546251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9"/>
          <p:cNvGrpSpPr/>
          <p:nvPr/>
        </p:nvGrpSpPr>
        <p:grpSpPr>
          <a:xfrm rot="5400000">
            <a:off x="10692467" y="5627351"/>
            <a:ext cx="1106967" cy="1016200"/>
            <a:chOff x="3998800" y="520675"/>
            <a:chExt cx="830225" cy="762150"/>
          </a:xfrm>
        </p:grpSpPr>
        <p:sp>
          <p:nvSpPr>
            <p:cNvPr id="309" name="Google Shape;309;p9"/>
            <p:cNvSpPr/>
            <p:nvPr/>
          </p:nvSpPr>
          <p:spPr>
            <a:xfrm>
              <a:off x="4193050" y="1078050"/>
              <a:ext cx="154150" cy="171900"/>
            </a:xfrm>
            <a:custGeom>
              <a:avLst/>
              <a:gdLst/>
              <a:ahLst/>
              <a:cxnLst/>
              <a:rect l="l" t="t" r="r" b="b"/>
              <a:pathLst>
                <a:path w="6166" h="6876" extrusionOk="0">
                  <a:moveTo>
                    <a:pt x="3289" y="1"/>
                  </a:moveTo>
                  <a:cubicBezTo>
                    <a:pt x="2736" y="1"/>
                    <a:pt x="2181" y="169"/>
                    <a:pt x="1654" y="538"/>
                  </a:cubicBezTo>
                  <a:cubicBezTo>
                    <a:pt x="376" y="1440"/>
                    <a:pt x="0" y="2693"/>
                    <a:pt x="25" y="4197"/>
                  </a:cubicBezTo>
                  <a:cubicBezTo>
                    <a:pt x="25" y="5450"/>
                    <a:pt x="752" y="6052"/>
                    <a:pt x="1654" y="6603"/>
                  </a:cubicBezTo>
                  <a:cubicBezTo>
                    <a:pt x="1754" y="6653"/>
                    <a:pt x="1805" y="6728"/>
                    <a:pt x="1880" y="6804"/>
                  </a:cubicBezTo>
                  <a:cubicBezTo>
                    <a:pt x="2142" y="6852"/>
                    <a:pt x="2393" y="6876"/>
                    <a:pt x="2631" y="6876"/>
                  </a:cubicBezTo>
                  <a:cubicBezTo>
                    <a:pt x="3988" y="6876"/>
                    <a:pt x="4976" y="6117"/>
                    <a:pt x="5764" y="4924"/>
                  </a:cubicBezTo>
                  <a:cubicBezTo>
                    <a:pt x="5790" y="4874"/>
                    <a:pt x="5840" y="4824"/>
                    <a:pt x="5890" y="4799"/>
                  </a:cubicBezTo>
                  <a:cubicBezTo>
                    <a:pt x="5965" y="4097"/>
                    <a:pt x="6165" y="3420"/>
                    <a:pt x="6090" y="2718"/>
                  </a:cubicBezTo>
                  <a:cubicBezTo>
                    <a:pt x="5990" y="1741"/>
                    <a:pt x="5639" y="839"/>
                    <a:pt x="4762" y="388"/>
                  </a:cubicBezTo>
                  <a:cubicBezTo>
                    <a:pt x="4286" y="138"/>
                    <a:pt x="3788" y="1"/>
                    <a:pt x="3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4678625" y="776925"/>
              <a:ext cx="150400" cy="164000"/>
            </a:xfrm>
            <a:custGeom>
              <a:avLst/>
              <a:gdLst/>
              <a:ahLst/>
              <a:cxnLst/>
              <a:rect l="l" t="t" r="r" b="b"/>
              <a:pathLst>
                <a:path w="6016" h="6560" extrusionOk="0">
                  <a:moveTo>
                    <a:pt x="3266" y="1"/>
                  </a:moveTo>
                  <a:cubicBezTo>
                    <a:pt x="2176" y="1"/>
                    <a:pt x="1443" y="595"/>
                    <a:pt x="878" y="1455"/>
                  </a:cubicBezTo>
                  <a:cubicBezTo>
                    <a:pt x="101" y="2683"/>
                    <a:pt x="1" y="4036"/>
                    <a:pt x="126" y="5415"/>
                  </a:cubicBezTo>
                  <a:cubicBezTo>
                    <a:pt x="301" y="5640"/>
                    <a:pt x="477" y="5891"/>
                    <a:pt x="677" y="6092"/>
                  </a:cubicBezTo>
                  <a:cubicBezTo>
                    <a:pt x="974" y="6389"/>
                    <a:pt x="1343" y="6560"/>
                    <a:pt x="1738" y="6560"/>
                  </a:cubicBezTo>
                  <a:cubicBezTo>
                    <a:pt x="1810" y="6560"/>
                    <a:pt x="1882" y="6554"/>
                    <a:pt x="1956" y="6543"/>
                  </a:cubicBezTo>
                  <a:cubicBezTo>
                    <a:pt x="3509" y="6367"/>
                    <a:pt x="4838" y="5791"/>
                    <a:pt x="5515" y="4237"/>
                  </a:cubicBezTo>
                  <a:cubicBezTo>
                    <a:pt x="5540" y="4137"/>
                    <a:pt x="5540" y="4036"/>
                    <a:pt x="5565" y="3936"/>
                  </a:cubicBezTo>
                  <a:cubicBezTo>
                    <a:pt x="6016" y="2508"/>
                    <a:pt x="5314" y="1430"/>
                    <a:pt x="4412" y="427"/>
                  </a:cubicBezTo>
                  <a:cubicBezTo>
                    <a:pt x="4136" y="127"/>
                    <a:pt x="3760" y="1"/>
                    <a:pt x="3334" y="1"/>
                  </a:cubicBezTo>
                  <a:cubicBezTo>
                    <a:pt x="3311" y="1"/>
                    <a:pt x="3289" y="1"/>
                    <a:pt x="3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46675" y="748125"/>
              <a:ext cx="133475" cy="154825"/>
            </a:xfrm>
            <a:custGeom>
              <a:avLst/>
              <a:gdLst/>
              <a:ahLst/>
              <a:cxnLst/>
              <a:rect l="l" t="t" r="r" b="b"/>
              <a:pathLst>
                <a:path w="5339" h="6193" extrusionOk="0">
                  <a:moveTo>
                    <a:pt x="2490" y="1"/>
                  </a:moveTo>
                  <a:cubicBezTo>
                    <a:pt x="2244" y="1"/>
                    <a:pt x="1990" y="40"/>
                    <a:pt x="1730" y="126"/>
                  </a:cubicBezTo>
                  <a:cubicBezTo>
                    <a:pt x="853" y="477"/>
                    <a:pt x="301" y="1153"/>
                    <a:pt x="151" y="2031"/>
                  </a:cubicBezTo>
                  <a:cubicBezTo>
                    <a:pt x="0" y="3033"/>
                    <a:pt x="51" y="4011"/>
                    <a:pt x="577" y="4938"/>
                  </a:cubicBezTo>
                  <a:cubicBezTo>
                    <a:pt x="1060" y="5758"/>
                    <a:pt x="1766" y="6193"/>
                    <a:pt x="2509" y="6193"/>
                  </a:cubicBezTo>
                  <a:cubicBezTo>
                    <a:pt x="3038" y="6193"/>
                    <a:pt x="3586" y="5973"/>
                    <a:pt x="4086" y="5514"/>
                  </a:cubicBezTo>
                  <a:cubicBezTo>
                    <a:pt x="4637" y="5013"/>
                    <a:pt x="5038" y="4437"/>
                    <a:pt x="5314" y="3760"/>
                  </a:cubicBezTo>
                  <a:cubicBezTo>
                    <a:pt x="5314" y="3459"/>
                    <a:pt x="5339" y="3158"/>
                    <a:pt x="5314" y="2858"/>
                  </a:cubicBezTo>
                  <a:cubicBezTo>
                    <a:pt x="5142" y="1438"/>
                    <a:pt x="3974" y="1"/>
                    <a:pt x="2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71600" y="841575"/>
              <a:ext cx="144150" cy="146675"/>
            </a:xfrm>
            <a:custGeom>
              <a:avLst/>
              <a:gdLst/>
              <a:ahLst/>
              <a:cxnLst/>
              <a:rect l="l" t="t" r="r" b="b"/>
              <a:pathLst>
                <a:path w="5766" h="5867" extrusionOk="0">
                  <a:moveTo>
                    <a:pt x="3211" y="860"/>
                  </a:moveTo>
                  <a:cubicBezTo>
                    <a:pt x="3242" y="860"/>
                    <a:pt x="3276" y="866"/>
                    <a:pt x="3309" y="874"/>
                  </a:cubicBezTo>
                  <a:cubicBezTo>
                    <a:pt x="3409" y="899"/>
                    <a:pt x="3485" y="949"/>
                    <a:pt x="3460" y="1075"/>
                  </a:cubicBezTo>
                  <a:cubicBezTo>
                    <a:pt x="3408" y="1160"/>
                    <a:pt x="3333" y="1199"/>
                    <a:pt x="3251" y="1199"/>
                  </a:cubicBezTo>
                  <a:cubicBezTo>
                    <a:pt x="3213" y="1199"/>
                    <a:pt x="3173" y="1191"/>
                    <a:pt x="3134" y="1175"/>
                  </a:cubicBezTo>
                  <a:cubicBezTo>
                    <a:pt x="3034" y="1125"/>
                    <a:pt x="3008" y="1024"/>
                    <a:pt x="3059" y="949"/>
                  </a:cubicBezTo>
                  <a:cubicBezTo>
                    <a:pt x="3092" y="882"/>
                    <a:pt x="3148" y="860"/>
                    <a:pt x="3211" y="860"/>
                  </a:cubicBezTo>
                  <a:close/>
                  <a:moveTo>
                    <a:pt x="3108" y="0"/>
                  </a:moveTo>
                  <a:cubicBezTo>
                    <a:pt x="2428" y="0"/>
                    <a:pt x="1777" y="146"/>
                    <a:pt x="1154" y="448"/>
                  </a:cubicBezTo>
                  <a:cubicBezTo>
                    <a:pt x="853" y="824"/>
                    <a:pt x="527" y="1150"/>
                    <a:pt x="352" y="1601"/>
                  </a:cubicBezTo>
                  <a:cubicBezTo>
                    <a:pt x="1" y="2704"/>
                    <a:pt x="51" y="3756"/>
                    <a:pt x="703" y="4759"/>
                  </a:cubicBezTo>
                  <a:cubicBezTo>
                    <a:pt x="1054" y="5310"/>
                    <a:pt x="1555" y="5711"/>
                    <a:pt x="2181" y="5811"/>
                  </a:cubicBezTo>
                  <a:cubicBezTo>
                    <a:pt x="2371" y="5848"/>
                    <a:pt x="2555" y="5867"/>
                    <a:pt x="2733" y="5867"/>
                  </a:cubicBezTo>
                  <a:cubicBezTo>
                    <a:pt x="3524" y="5867"/>
                    <a:pt x="4206" y="5509"/>
                    <a:pt x="4738" y="4834"/>
                  </a:cubicBezTo>
                  <a:cubicBezTo>
                    <a:pt x="5414" y="4007"/>
                    <a:pt x="5765" y="3054"/>
                    <a:pt x="5239" y="2002"/>
                  </a:cubicBezTo>
                  <a:cubicBezTo>
                    <a:pt x="5114" y="1751"/>
                    <a:pt x="4963" y="1526"/>
                    <a:pt x="4963" y="1250"/>
                  </a:cubicBezTo>
                  <a:cubicBezTo>
                    <a:pt x="4888" y="1175"/>
                    <a:pt x="4813" y="1075"/>
                    <a:pt x="4763" y="999"/>
                  </a:cubicBezTo>
                  <a:cubicBezTo>
                    <a:pt x="4537" y="874"/>
                    <a:pt x="4462" y="648"/>
                    <a:pt x="4362" y="448"/>
                  </a:cubicBezTo>
                  <a:cubicBezTo>
                    <a:pt x="4161" y="323"/>
                    <a:pt x="3961" y="172"/>
                    <a:pt x="3785" y="47"/>
                  </a:cubicBezTo>
                  <a:cubicBezTo>
                    <a:pt x="3556" y="16"/>
                    <a:pt x="3330" y="0"/>
                    <a:pt x="3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3998800" y="520675"/>
              <a:ext cx="25725" cy="30225"/>
            </a:xfrm>
            <a:custGeom>
              <a:avLst/>
              <a:gdLst/>
              <a:ahLst/>
              <a:cxnLst/>
              <a:rect l="l" t="t" r="r" b="b"/>
              <a:pathLst>
                <a:path w="1029" h="1209" extrusionOk="0">
                  <a:moveTo>
                    <a:pt x="251" y="1"/>
                  </a:moveTo>
                  <a:cubicBezTo>
                    <a:pt x="176" y="276"/>
                    <a:pt x="101" y="552"/>
                    <a:pt x="26" y="828"/>
                  </a:cubicBezTo>
                  <a:cubicBezTo>
                    <a:pt x="1" y="1003"/>
                    <a:pt x="76" y="1154"/>
                    <a:pt x="276" y="1204"/>
                  </a:cubicBezTo>
                  <a:cubicBezTo>
                    <a:pt x="292" y="1207"/>
                    <a:pt x="309" y="1208"/>
                    <a:pt x="325" y="1208"/>
                  </a:cubicBezTo>
                  <a:cubicBezTo>
                    <a:pt x="432" y="1208"/>
                    <a:pt x="530" y="1137"/>
                    <a:pt x="552" y="1028"/>
                  </a:cubicBezTo>
                  <a:cubicBezTo>
                    <a:pt x="627" y="753"/>
                    <a:pt x="752" y="627"/>
                    <a:pt x="1028" y="602"/>
                  </a:cubicBezTo>
                  <a:cubicBezTo>
                    <a:pt x="953" y="176"/>
                    <a:pt x="677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359075" y="571050"/>
              <a:ext cx="144775" cy="156425"/>
            </a:xfrm>
            <a:custGeom>
              <a:avLst/>
              <a:gdLst/>
              <a:ahLst/>
              <a:cxnLst/>
              <a:rect l="l" t="t" r="r" b="b"/>
              <a:pathLst>
                <a:path w="5791" h="6257" extrusionOk="0">
                  <a:moveTo>
                    <a:pt x="3434" y="3850"/>
                  </a:moveTo>
                  <a:cubicBezTo>
                    <a:pt x="3585" y="3850"/>
                    <a:pt x="3735" y="3875"/>
                    <a:pt x="3735" y="4026"/>
                  </a:cubicBezTo>
                  <a:cubicBezTo>
                    <a:pt x="3735" y="4201"/>
                    <a:pt x="3585" y="4201"/>
                    <a:pt x="3459" y="4226"/>
                  </a:cubicBezTo>
                  <a:cubicBezTo>
                    <a:pt x="3309" y="4201"/>
                    <a:pt x="3159" y="4201"/>
                    <a:pt x="3159" y="4026"/>
                  </a:cubicBezTo>
                  <a:cubicBezTo>
                    <a:pt x="3159" y="3850"/>
                    <a:pt x="3309" y="3850"/>
                    <a:pt x="3434" y="3850"/>
                  </a:cubicBezTo>
                  <a:close/>
                  <a:moveTo>
                    <a:pt x="2812" y="1"/>
                  </a:moveTo>
                  <a:cubicBezTo>
                    <a:pt x="2443" y="1"/>
                    <a:pt x="2074" y="33"/>
                    <a:pt x="1705" y="66"/>
                  </a:cubicBezTo>
                  <a:cubicBezTo>
                    <a:pt x="1504" y="266"/>
                    <a:pt x="1329" y="442"/>
                    <a:pt x="1154" y="642"/>
                  </a:cubicBezTo>
                  <a:cubicBezTo>
                    <a:pt x="51" y="1670"/>
                    <a:pt x="1" y="2923"/>
                    <a:pt x="502" y="4201"/>
                  </a:cubicBezTo>
                  <a:cubicBezTo>
                    <a:pt x="972" y="5363"/>
                    <a:pt x="1783" y="6257"/>
                    <a:pt x="3176" y="6257"/>
                  </a:cubicBezTo>
                  <a:cubicBezTo>
                    <a:pt x="3195" y="6257"/>
                    <a:pt x="3214" y="6257"/>
                    <a:pt x="3234" y="6256"/>
                  </a:cubicBezTo>
                  <a:cubicBezTo>
                    <a:pt x="3635" y="6181"/>
                    <a:pt x="3986" y="6006"/>
                    <a:pt x="4286" y="5705"/>
                  </a:cubicBezTo>
                  <a:cubicBezTo>
                    <a:pt x="5189" y="4703"/>
                    <a:pt x="5790" y="3625"/>
                    <a:pt x="5665" y="2196"/>
                  </a:cubicBezTo>
                  <a:cubicBezTo>
                    <a:pt x="5590" y="1194"/>
                    <a:pt x="5214" y="592"/>
                    <a:pt x="4261" y="241"/>
                  </a:cubicBezTo>
                  <a:cubicBezTo>
                    <a:pt x="3778" y="57"/>
                    <a:pt x="3295" y="1"/>
                    <a:pt x="2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586025" y="1135825"/>
              <a:ext cx="149400" cy="147000"/>
            </a:xfrm>
            <a:custGeom>
              <a:avLst/>
              <a:gdLst/>
              <a:ahLst/>
              <a:cxnLst/>
              <a:rect l="l" t="t" r="r" b="b"/>
              <a:pathLst>
                <a:path w="5976" h="5880" extrusionOk="0">
                  <a:moveTo>
                    <a:pt x="2510" y="1"/>
                  </a:moveTo>
                  <a:cubicBezTo>
                    <a:pt x="1920" y="1"/>
                    <a:pt x="1344" y="163"/>
                    <a:pt x="878" y="524"/>
                  </a:cubicBezTo>
                  <a:cubicBezTo>
                    <a:pt x="652" y="699"/>
                    <a:pt x="527" y="925"/>
                    <a:pt x="427" y="1176"/>
                  </a:cubicBezTo>
                  <a:cubicBezTo>
                    <a:pt x="51" y="2253"/>
                    <a:pt x="1" y="3306"/>
                    <a:pt x="452" y="4384"/>
                  </a:cubicBezTo>
                  <a:cubicBezTo>
                    <a:pt x="878" y="5386"/>
                    <a:pt x="1454" y="5862"/>
                    <a:pt x="2557" y="5862"/>
                  </a:cubicBezTo>
                  <a:cubicBezTo>
                    <a:pt x="2638" y="5874"/>
                    <a:pt x="2720" y="5879"/>
                    <a:pt x="2800" y="5879"/>
                  </a:cubicBezTo>
                  <a:cubicBezTo>
                    <a:pt x="4484" y="5879"/>
                    <a:pt x="5976" y="3471"/>
                    <a:pt x="5665" y="2203"/>
                  </a:cubicBezTo>
                  <a:cubicBezTo>
                    <a:pt x="5349" y="887"/>
                    <a:pt x="3890" y="1"/>
                    <a:pt x="2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4446800" y="863075"/>
              <a:ext cx="11925" cy="8475"/>
            </a:xfrm>
            <a:custGeom>
              <a:avLst/>
              <a:gdLst/>
              <a:ahLst/>
              <a:cxnLst/>
              <a:rect l="l" t="t" r="r" b="b"/>
              <a:pathLst>
                <a:path w="477" h="339" extrusionOk="0">
                  <a:moveTo>
                    <a:pt x="203" y="0"/>
                  </a:moveTo>
                  <a:cubicBezTo>
                    <a:pt x="140" y="0"/>
                    <a:pt x="84" y="22"/>
                    <a:pt x="51" y="89"/>
                  </a:cubicBezTo>
                  <a:cubicBezTo>
                    <a:pt x="0" y="164"/>
                    <a:pt x="26" y="265"/>
                    <a:pt x="126" y="315"/>
                  </a:cubicBezTo>
                  <a:cubicBezTo>
                    <a:pt x="165" y="331"/>
                    <a:pt x="205" y="339"/>
                    <a:pt x="243" y="339"/>
                  </a:cubicBezTo>
                  <a:cubicBezTo>
                    <a:pt x="325" y="339"/>
                    <a:pt x="400" y="300"/>
                    <a:pt x="452" y="215"/>
                  </a:cubicBezTo>
                  <a:cubicBezTo>
                    <a:pt x="477" y="89"/>
                    <a:pt x="401" y="39"/>
                    <a:pt x="301" y="14"/>
                  </a:cubicBezTo>
                  <a:cubicBezTo>
                    <a:pt x="268" y="6"/>
                    <a:pt x="234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438025" y="667300"/>
              <a:ext cx="14450" cy="9425"/>
            </a:xfrm>
            <a:custGeom>
              <a:avLst/>
              <a:gdLst/>
              <a:ahLst/>
              <a:cxnLst/>
              <a:rect l="l" t="t" r="r" b="b"/>
              <a:pathLst>
                <a:path w="578" h="377" extrusionOk="0">
                  <a:moveTo>
                    <a:pt x="276" y="0"/>
                  </a:moveTo>
                  <a:cubicBezTo>
                    <a:pt x="151" y="0"/>
                    <a:pt x="1" y="0"/>
                    <a:pt x="1" y="176"/>
                  </a:cubicBezTo>
                  <a:cubicBezTo>
                    <a:pt x="1" y="351"/>
                    <a:pt x="151" y="351"/>
                    <a:pt x="301" y="376"/>
                  </a:cubicBezTo>
                  <a:cubicBezTo>
                    <a:pt x="427" y="351"/>
                    <a:pt x="577" y="351"/>
                    <a:pt x="577" y="176"/>
                  </a:cubicBezTo>
                  <a:cubicBezTo>
                    <a:pt x="577" y="25"/>
                    <a:pt x="427" y="0"/>
                    <a:pt x="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8512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C147-F074-4DD6-9FBD-CB040C39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6660A-60B7-4D85-8F9F-CCED2D763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72A66-7FC6-4AE0-BDB2-2D3B0EC4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A0A1-F87F-4557-8523-CA152C48A23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A3076-8637-4417-8FAB-2F93DFA8B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34DBD-0365-4F79-B13A-30B7B0BF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ED3-2C9A-40DD-89F8-88AD01BC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587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B993-4B08-42E7-81B7-0B0C00037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AB59A-B12A-4B98-8A7E-E9934D312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39C7B-E232-45F5-8F7B-9B899A269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E5095-CA18-4FB7-9CEE-4F625593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A0A1-F87F-4557-8523-CA152C48A23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AAAE6-2734-4505-A4E1-8A381275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B9126-3F00-4076-B986-95659E44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ED3-2C9A-40DD-89F8-88AD01BC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661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BB2C-95CC-4180-942B-C09A974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7FC55-CA3F-41EB-940D-868269D8F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C884B-CCFA-486B-B5FC-857E0743E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12F11-6FD7-4DA7-A428-38504F0F1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029F1-8B12-4D3F-8D27-C5DE4F04A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D3E5E-D6A3-4BCA-84AC-7A2BC22E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A0A1-F87F-4557-8523-CA152C48A23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6D3D79-0F06-46AE-A6CB-ED8C064B0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2714D-47F2-4E0B-8942-AF37FFA2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ED3-2C9A-40DD-89F8-88AD01BC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203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CA7E6-EF2C-48C1-846B-73F24FB3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014C3-5D09-4867-A911-302A4DFC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A0A1-F87F-4557-8523-CA152C48A23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E4209-7547-49E0-9875-8D3A19BD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8B4B6-4609-4ECE-9C22-255C9002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ED3-2C9A-40DD-89F8-88AD01BC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67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6E3D57-204B-4B76-9D48-0AEF3A3B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A0A1-F87F-4557-8523-CA152C48A23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E4DF4-EC7F-4439-8CAB-AEFD04FA6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C6D73-213C-4A50-A074-EDB8CCB5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ED3-2C9A-40DD-89F8-88AD01BC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18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49A7-8FE4-4340-A2DC-4357A357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CB6E7-5201-4B7C-BD5C-A45016EA8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788E6-8713-47EE-987A-2011A07C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CD30A-BFE4-43A5-928A-FDC4CDED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A0A1-F87F-4557-8523-CA152C48A23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0C703-9057-4DB8-B239-E13F9F48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AEBE6-7957-4CE9-AB3E-5E49ECDE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ED3-2C9A-40DD-89F8-88AD01BC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42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4E99-44F9-478D-9721-72E89ECE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8E4E8-C8DD-4EE0-B3B9-2CC9CA15A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BE4F8-B6BA-48D0-980D-DAB032E7F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EF6-41D4-41ED-B430-1229335F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A0A1-F87F-4557-8523-CA152C48A23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D3BA3-0E92-492C-9015-B77F3338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195AB-A8D4-4D7C-B02B-85F30E2A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ED3-2C9A-40DD-89F8-88AD01BC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104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59B9-9FD9-4F71-8DEC-B7C45B01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C597C-603A-497F-B567-3FC6F0275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9FE0D-561D-4A87-AFD4-07A13B80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A0A1-F87F-4557-8523-CA152C48A23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FF9BB-DC76-4731-A1E2-79F4B3D0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C2CE2-8BE2-4BFE-A2CC-665A5532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ED3-2C9A-40DD-89F8-88AD01BC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79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A2D0CA-A481-4DDB-A906-C6A6E0E42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065B9-FDAA-484D-9D59-76A30452F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9B322-85B2-4972-BA4F-74F0BC9B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A0A1-F87F-4557-8523-CA152C48A23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9D392-0F8B-45C5-9A14-3B59B24D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28564-A34D-4A20-BB85-A7345DA3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ED3-2C9A-40DD-89F8-88AD01BC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98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8231-207C-4A4C-A7A2-5F72661F6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95C57-8B06-47B8-A8F1-C7597C395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9427-A602-4962-AC86-78D5F0D4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DF496-B313-4D2C-97C0-87F2B03D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4C5DD-3950-405B-BD6F-FCDE2BE1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23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667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/>
          <p:nvPr/>
        </p:nvSpPr>
        <p:spPr>
          <a:xfrm>
            <a:off x="1560900" y="24679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1"/>
          </p:nvPr>
        </p:nvSpPr>
        <p:spPr>
          <a:xfrm>
            <a:off x="2933632" y="2837240"/>
            <a:ext cx="2954000" cy="6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" hasCustomPrompt="1"/>
          </p:nvPr>
        </p:nvSpPr>
        <p:spPr>
          <a:xfrm>
            <a:off x="1444933" y="2333299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3"/>
          </p:nvPr>
        </p:nvSpPr>
        <p:spPr>
          <a:xfrm flipH="1">
            <a:off x="2933525" y="2333300"/>
            <a:ext cx="2954000" cy="3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/>
          <p:nvPr/>
        </p:nvSpPr>
        <p:spPr>
          <a:xfrm>
            <a:off x="1560900" y="46787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4"/>
          </p:nvPr>
        </p:nvSpPr>
        <p:spPr>
          <a:xfrm>
            <a:off x="2933664" y="4536933"/>
            <a:ext cx="29540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5" hasCustomPrompt="1"/>
          </p:nvPr>
        </p:nvSpPr>
        <p:spPr>
          <a:xfrm>
            <a:off x="1444900" y="4038652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6"/>
          </p:nvPr>
        </p:nvSpPr>
        <p:spPr>
          <a:xfrm>
            <a:off x="2933695" y="4038652"/>
            <a:ext cx="2954000" cy="3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4" name="Google Shape;384;p13"/>
          <p:cNvSpPr txBox="1"/>
          <p:nvPr/>
        </p:nvSpPr>
        <p:spPr>
          <a:xfrm>
            <a:off x="6935567" y="24679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8022232" y="2837267"/>
            <a:ext cx="2954000" cy="6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6403333" y="2333299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9"/>
          </p:nvPr>
        </p:nvSpPr>
        <p:spPr>
          <a:xfrm>
            <a:off x="8022233" y="2333300"/>
            <a:ext cx="2954000" cy="3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/>
          <p:nvPr/>
        </p:nvSpPr>
        <p:spPr>
          <a:xfrm>
            <a:off x="6935567" y="46787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3"/>
          </p:nvPr>
        </p:nvSpPr>
        <p:spPr>
          <a:xfrm>
            <a:off x="8022264" y="4536941"/>
            <a:ext cx="29540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4" hasCustomPrompt="1"/>
          </p:nvPr>
        </p:nvSpPr>
        <p:spPr>
          <a:xfrm>
            <a:off x="6403300" y="4038652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5"/>
          </p:nvPr>
        </p:nvSpPr>
        <p:spPr>
          <a:xfrm>
            <a:off x="8022267" y="4038652"/>
            <a:ext cx="2954000" cy="3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11484567" y="6000761"/>
            <a:ext cx="483444" cy="49691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3"/>
          <p:cNvSpPr/>
          <p:nvPr/>
        </p:nvSpPr>
        <p:spPr>
          <a:xfrm>
            <a:off x="10631333" y="6208545"/>
            <a:ext cx="853235" cy="87700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13"/>
          <p:cNvSpPr/>
          <p:nvPr/>
        </p:nvSpPr>
        <p:spPr>
          <a:xfrm rot="5400000">
            <a:off x="11300017" y="1363900"/>
            <a:ext cx="863867" cy="993200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13"/>
          <p:cNvSpPr/>
          <p:nvPr/>
        </p:nvSpPr>
        <p:spPr>
          <a:xfrm rot="5400000">
            <a:off x="11125318" y="459901"/>
            <a:ext cx="990033" cy="1216433"/>
          </a:xfrm>
          <a:custGeom>
            <a:avLst/>
            <a:gdLst/>
            <a:ahLst/>
            <a:cxnLst/>
            <a:rect l="l" t="t" r="r" b="b"/>
            <a:pathLst>
              <a:path w="29701" h="36493" extrusionOk="0">
                <a:moveTo>
                  <a:pt x="51" y="1"/>
                </a:moveTo>
                <a:cubicBezTo>
                  <a:pt x="1" y="351"/>
                  <a:pt x="101" y="652"/>
                  <a:pt x="201" y="978"/>
                </a:cubicBezTo>
                <a:cubicBezTo>
                  <a:pt x="1479" y="4863"/>
                  <a:pt x="2808" y="8747"/>
                  <a:pt x="4011" y="12632"/>
                </a:cubicBezTo>
                <a:cubicBezTo>
                  <a:pt x="4838" y="15264"/>
                  <a:pt x="5514" y="17945"/>
                  <a:pt x="6241" y="20602"/>
                </a:cubicBezTo>
                <a:cubicBezTo>
                  <a:pt x="6467" y="21379"/>
                  <a:pt x="6692" y="22131"/>
                  <a:pt x="6918" y="22908"/>
                </a:cubicBezTo>
                <a:cubicBezTo>
                  <a:pt x="7287" y="22875"/>
                  <a:pt x="7656" y="22843"/>
                  <a:pt x="8025" y="22843"/>
                </a:cubicBezTo>
                <a:cubicBezTo>
                  <a:pt x="8508" y="22843"/>
                  <a:pt x="8991" y="22899"/>
                  <a:pt x="9474" y="23083"/>
                </a:cubicBezTo>
                <a:cubicBezTo>
                  <a:pt x="10427" y="23434"/>
                  <a:pt x="10803" y="24036"/>
                  <a:pt x="10878" y="25038"/>
                </a:cubicBezTo>
                <a:cubicBezTo>
                  <a:pt x="11003" y="26467"/>
                  <a:pt x="10402" y="27545"/>
                  <a:pt x="9499" y="28547"/>
                </a:cubicBezTo>
                <a:cubicBezTo>
                  <a:pt x="9199" y="28848"/>
                  <a:pt x="8848" y="29023"/>
                  <a:pt x="8447" y="29098"/>
                </a:cubicBezTo>
                <a:cubicBezTo>
                  <a:pt x="8798" y="30652"/>
                  <a:pt x="9449" y="32106"/>
                  <a:pt x="9499" y="33710"/>
                </a:cubicBezTo>
                <a:cubicBezTo>
                  <a:pt x="9675" y="33835"/>
                  <a:pt x="9875" y="33986"/>
                  <a:pt x="10076" y="34111"/>
                </a:cubicBezTo>
                <a:lnTo>
                  <a:pt x="12332" y="34111"/>
                </a:lnTo>
                <a:cubicBezTo>
                  <a:pt x="11843" y="34618"/>
                  <a:pt x="11368" y="34661"/>
                  <a:pt x="10918" y="34661"/>
                </a:cubicBezTo>
                <a:cubicBezTo>
                  <a:pt x="10828" y="34661"/>
                  <a:pt x="10739" y="34659"/>
                  <a:pt x="10651" y="34659"/>
                </a:cubicBezTo>
                <a:cubicBezTo>
                  <a:pt x="10593" y="34659"/>
                  <a:pt x="10535" y="34660"/>
                  <a:pt x="10477" y="34662"/>
                </a:cubicBezTo>
                <a:cubicBezTo>
                  <a:pt x="10527" y="34738"/>
                  <a:pt x="10602" y="34838"/>
                  <a:pt x="10677" y="34913"/>
                </a:cubicBezTo>
                <a:cubicBezTo>
                  <a:pt x="10709" y="34910"/>
                  <a:pt x="10740" y="34909"/>
                  <a:pt x="10772" y="34909"/>
                </a:cubicBezTo>
                <a:cubicBezTo>
                  <a:pt x="11101" y="34909"/>
                  <a:pt x="11437" y="35045"/>
                  <a:pt x="11761" y="35045"/>
                </a:cubicBezTo>
                <a:cubicBezTo>
                  <a:pt x="11975" y="35045"/>
                  <a:pt x="12184" y="34986"/>
                  <a:pt x="12382" y="34788"/>
                </a:cubicBezTo>
                <a:cubicBezTo>
                  <a:pt x="12386" y="34783"/>
                  <a:pt x="12396" y="34781"/>
                  <a:pt x="12409" y="34781"/>
                </a:cubicBezTo>
                <a:cubicBezTo>
                  <a:pt x="12467" y="34781"/>
                  <a:pt x="12591" y="34822"/>
                  <a:pt x="12632" y="34863"/>
                </a:cubicBezTo>
                <a:cubicBezTo>
                  <a:pt x="12869" y="35074"/>
                  <a:pt x="13134" y="35139"/>
                  <a:pt x="13394" y="35139"/>
                </a:cubicBezTo>
                <a:cubicBezTo>
                  <a:pt x="13629" y="35139"/>
                  <a:pt x="13859" y="35086"/>
                  <a:pt x="14061" y="35038"/>
                </a:cubicBezTo>
                <a:cubicBezTo>
                  <a:pt x="14236" y="35000"/>
                  <a:pt x="14401" y="34983"/>
                  <a:pt x="14558" y="34983"/>
                </a:cubicBezTo>
                <a:cubicBezTo>
                  <a:pt x="15236" y="34983"/>
                  <a:pt x="15772" y="35304"/>
                  <a:pt x="16342" y="35690"/>
                </a:cubicBezTo>
                <a:cubicBezTo>
                  <a:pt x="16854" y="36056"/>
                  <a:pt x="17366" y="36493"/>
                  <a:pt x="18063" y="36493"/>
                </a:cubicBezTo>
                <a:cubicBezTo>
                  <a:pt x="18082" y="36493"/>
                  <a:pt x="18102" y="36493"/>
                  <a:pt x="18121" y="36492"/>
                </a:cubicBezTo>
                <a:cubicBezTo>
                  <a:pt x="17996" y="35113"/>
                  <a:pt x="18096" y="33760"/>
                  <a:pt x="18873" y="32532"/>
                </a:cubicBezTo>
                <a:cubicBezTo>
                  <a:pt x="19438" y="31672"/>
                  <a:pt x="20171" y="31078"/>
                  <a:pt x="21261" y="31078"/>
                </a:cubicBezTo>
                <a:cubicBezTo>
                  <a:pt x="21284" y="31078"/>
                  <a:pt x="21306" y="31078"/>
                  <a:pt x="21329" y="31078"/>
                </a:cubicBezTo>
                <a:cubicBezTo>
                  <a:pt x="21755" y="31078"/>
                  <a:pt x="22131" y="31204"/>
                  <a:pt x="22407" y="31504"/>
                </a:cubicBezTo>
                <a:cubicBezTo>
                  <a:pt x="23309" y="32507"/>
                  <a:pt x="24011" y="33585"/>
                  <a:pt x="23560" y="35013"/>
                </a:cubicBezTo>
                <a:cubicBezTo>
                  <a:pt x="23535" y="35113"/>
                  <a:pt x="23535" y="35214"/>
                  <a:pt x="23510" y="35314"/>
                </a:cubicBezTo>
                <a:cubicBezTo>
                  <a:pt x="23587" y="35308"/>
                  <a:pt x="23665" y="35307"/>
                  <a:pt x="23744" y="35307"/>
                </a:cubicBezTo>
                <a:cubicBezTo>
                  <a:pt x="23910" y="35307"/>
                  <a:pt x="24078" y="35315"/>
                  <a:pt x="24243" y="35315"/>
                </a:cubicBezTo>
                <a:cubicBezTo>
                  <a:pt x="24711" y="35315"/>
                  <a:pt x="25160" y="35248"/>
                  <a:pt x="25489" y="34738"/>
                </a:cubicBezTo>
                <a:cubicBezTo>
                  <a:pt x="25540" y="34687"/>
                  <a:pt x="25690" y="34712"/>
                  <a:pt x="25790" y="34687"/>
                </a:cubicBezTo>
                <a:cubicBezTo>
                  <a:pt x="26492" y="34537"/>
                  <a:pt x="27018" y="34086"/>
                  <a:pt x="27595" y="33710"/>
                </a:cubicBezTo>
                <a:cubicBezTo>
                  <a:pt x="28447" y="33134"/>
                  <a:pt x="28672" y="32181"/>
                  <a:pt x="29048" y="31304"/>
                </a:cubicBezTo>
                <a:cubicBezTo>
                  <a:pt x="29525" y="30201"/>
                  <a:pt x="29700" y="29073"/>
                  <a:pt x="29374" y="27845"/>
                </a:cubicBezTo>
                <a:cubicBezTo>
                  <a:pt x="29199" y="27169"/>
                  <a:pt x="29199" y="26417"/>
                  <a:pt x="29124" y="25690"/>
                </a:cubicBezTo>
                <a:cubicBezTo>
                  <a:pt x="27946" y="25389"/>
                  <a:pt x="27494" y="24662"/>
                  <a:pt x="27895" y="23585"/>
                </a:cubicBezTo>
                <a:cubicBezTo>
                  <a:pt x="28322" y="22457"/>
                  <a:pt x="28823" y="21379"/>
                  <a:pt x="29299" y="20276"/>
                </a:cubicBezTo>
                <a:cubicBezTo>
                  <a:pt x="29449" y="19925"/>
                  <a:pt x="29525" y="19600"/>
                  <a:pt x="29525" y="19224"/>
                </a:cubicBezTo>
                <a:cubicBezTo>
                  <a:pt x="29500" y="18622"/>
                  <a:pt x="29500" y="18046"/>
                  <a:pt x="29474" y="17444"/>
                </a:cubicBezTo>
                <a:cubicBezTo>
                  <a:pt x="29174" y="17595"/>
                  <a:pt x="29124" y="17920"/>
                  <a:pt x="28948" y="18171"/>
                </a:cubicBezTo>
                <a:cubicBezTo>
                  <a:pt x="28709" y="18569"/>
                  <a:pt x="28296" y="18793"/>
                  <a:pt x="27860" y="18793"/>
                </a:cubicBezTo>
                <a:cubicBezTo>
                  <a:pt x="27747" y="18793"/>
                  <a:pt x="27633" y="18778"/>
                  <a:pt x="27520" y="18747"/>
                </a:cubicBezTo>
                <a:cubicBezTo>
                  <a:pt x="26743" y="18547"/>
                  <a:pt x="26517" y="18271"/>
                  <a:pt x="26492" y="17494"/>
                </a:cubicBezTo>
                <a:cubicBezTo>
                  <a:pt x="26467" y="16968"/>
                  <a:pt x="26617" y="16442"/>
                  <a:pt x="26793" y="15940"/>
                </a:cubicBezTo>
                <a:cubicBezTo>
                  <a:pt x="27219" y="14612"/>
                  <a:pt x="27545" y="13259"/>
                  <a:pt x="28146" y="11981"/>
                </a:cubicBezTo>
                <a:cubicBezTo>
                  <a:pt x="28297" y="11630"/>
                  <a:pt x="28397" y="11304"/>
                  <a:pt x="28221" y="10928"/>
                </a:cubicBezTo>
                <a:cubicBezTo>
                  <a:pt x="28177" y="10919"/>
                  <a:pt x="28135" y="10915"/>
                  <a:pt x="28094" y="10915"/>
                </a:cubicBezTo>
                <a:cubicBezTo>
                  <a:pt x="27786" y="10915"/>
                  <a:pt x="27560" y="11143"/>
                  <a:pt x="27294" y="11254"/>
                </a:cubicBezTo>
                <a:cubicBezTo>
                  <a:pt x="27079" y="11336"/>
                  <a:pt x="26899" y="11381"/>
                  <a:pt x="26743" y="11381"/>
                </a:cubicBezTo>
                <a:cubicBezTo>
                  <a:pt x="26425" y="11381"/>
                  <a:pt x="26201" y="11197"/>
                  <a:pt x="25966" y="10778"/>
                </a:cubicBezTo>
                <a:cubicBezTo>
                  <a:pt x="25665" y="10251"/>
                  <a:pt x="25665" y="9725"/>
                  <a:pt x="25765" y="9148"/>
                </a:cubicBezTo>
                <a:cubicBezTo>
                  <a:pt x="26141" y="6843"/>
                  <a:pt x="26943" y="4662"/>
                  <a:pt x="27620" y="2432"/>
                </a:cubicBezTo>
                <a:cubicBezTo>
                  <a:pt x="27870" y="1605"/>
                  <a:pt x="28297" y="853"/>
                  <a:pt x="28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13"/>
          <p:cNvSpPr/>
          <p:nvPr/>
        </p:nvSpPr>
        <p:spPr>
          <a:xfrm rot="5400000">
            <a:off x="11373467" y="-53050"/>
            <a:ext cx="534700" cy="1175467"/>
          </a:xfrm>
          <a:custGeom>
            <a:avLst/>
            <a:gdLst/>
            <a:ahLst/>
            <a:cxnLst/>
            <a:rect l="l" t="t" r="r" b="b"/>
            <a:pathLst>
              <a:path w="16041" h="35264" extrusionOk="0">
                <a:moveTo>
                  <a:pt x="1" y="1"/>
                </a:moveTo>
                <a:cubicBezTo>
                  <a:pt x="326" y="1830"/>
                  <a:pt x="652" y="3660"/>
                  <a:pt x="1003" y="5489"/>
                </a:cubicBezTo>
                <a:cubicBezTo>
                  <a:pt x="1805" y="9800"/>
                  <a:pt x="2557" y="14111"/>
                  <a:pt x="3459" y="18397"/>
                </a:cubicBezTo>
                <a:cubicBezTo>
                  <a:pt x="3860" y="20276"/>
                  <a:pt x="4286" y="22156"/>
                  <a:pt x="4687" y="24036"/>
                </a:cubicBezTo>
                <a:cubicBezTo>
                  <a:pt x="4863" y="24838"/>
                  <a:pt x="5038" y="25640"/>
                  <a:pt x="5189" y="26467"/>
                </a:cubicBezTo>
                <a:cubicBezTo>
                  <a:pt x="5241" y="26784"/>
                  <a:pt x="5171" y="26977"/>
                  <a:pt x="4959" y="26977"/>
                </a:cubicBezTo>
                <a:cubicBezTo>
                  <a:pt x="4869" y="26977"/>
                  <a:pt x="4754" y="26942"/>
                  <a:pt x="4612" y="26868"/>
                </a:cubicBezTo>
                <a:lnTo>
                  <a:pt x="4612" y="26868"/>
                </a:lnTo>
                <a:cubicBezTo>
                  <a:pt x="4036" y="27545"/>
                  <a:pt x="4036" y="27645"/>
                  <a:pt x="4813" y="28071"/>
                </a:cubicBezTo>
                <a:cubicBezTo>
                  <a:pt x="5289" y="28321"/>
                  <a:pt x="5765" y="28497"/>
                  <a:pt x="6266" y="28647"/>
                </a:cubicBezTo>
                <a:cubicBezTo>
                  <a:pt x="6993" y="28873"/>
                  <a:pt x="7494" y="29274"/>
                  <a:pt x="7620" y="30051"/>
                </a:cubicBezTo>
                <a:cubicBezTo>
                  <a:pt x="7880" y="29965"/>
                  <a:pt x="8134" y="29926"/>
                  <a:pt x="8380" y="29926"/>
                </a:cubicBezTo>
                <a:cubicBezTo>
                  <a:pt x="9864" y="29926"/>
                  <a:pt x="11032" y="31363"/>
                  <a:pt x="11204" y="32783"/>
                </a:cubicBezTo>
                <a:cubicBezTo>
                  <a:pt x="11229" y="33083"/>
                  <a:pt x="11204" y="33384"/>
                  <a:pt x="11204" y="33685"/>
                </a:cubicBezTo>
                <a:cubicBezTo>
                  <a:pt x="11504" y="34036"/>
                  <a:pt x="11931" y="34236"/>
                  <a:pt x="12156" y="34662"/>
                </a:cubicBezTo>
                <a:cubicBezTo>
                  <a:pt x="12306" y="34938"/>
                  <a:pt x="12632" y="35038"/>
                  <a:pt x="12933" y="35063"/>
                </a:cubicBezTo>
                <a:cubicBezTo>
                  <a:pt x="13710" y="35139"/>
                  <a:pt x="14462" y="35214"/>
                  <a:pt x="15239" y="35264"/>
                </a:cubicBezTo>
                <a:cubicBezTo>
                  <a:pt x="15414" y="34813"/>
                  <a:pt x="15740" y="34487"/>
                  <a:pt x="16041" y="34111"/>
                </a:cubicBezTo>
                <a:cubicBezTo>
                  <a:pt x="15514" y="32532"/>
                  <a:pt x="15214" y="30903"/>
                  <a:pt x="14838" y="29299"/>
                </a:cubicBezTo>
                <a:cubicBezTo>
                  <a:pt x="13484" y="23635"/>
                  <a:pt x="12081" y="17996"/>
                  <a:pt x="10326" y="12432"/>
                </a:cubicBezTo>
                <a:cubicBezTo>
                  <a:pt x="9474" y="9775"/>
                  <a:pt x="8697" y="7093"/>
                  <a:pt x="7845" y="4437"/>
                </a:cubicBezTo>
                <a:cubicBezTo>
                  <a:pt x="7519" y="3434"/>
                  <a:pt x="7093" y="2457"/>
                  <a:pt x="6743" y="1454"/>
                </a:cubicBezTo>
                <a:cubicBezTo>
                  <a:pt x="6567" y="978"/>
                  <a:pt x="6367" y="527"/>
                  <a:pt x="64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3"/>
          <p:cNvSpPr/>
          <p:nvPr/>
        </p:nvSpPr>
        <p:spPr>
          <a:xfrm rot="5400000">
            <a:off x="11557900" y="-228582"/>
            <a:ext cx="442067" cy="899233"/>
          </a:xfrm>
          <a:custGeom>
            <a:avLst/>
            <a:gdLst/>
            <a:ahLst/>
            <a:cxnLst/>
            <a:rect l="l" t="t" r="r" b="b"/>
            <a:pathLst>
              <a:path w="13262" h="26977" extrusionOk="0">
                <a:moveTo>
                  <a:pt x="11693" y="24278"/>
                </a:moveTo>
                <a:cubicBezTo>
                  <a:pt x="11720" y="24278"/>
                  <a:pt x="11749" y="24281"/>
                  <a:pt x="11780" y="24286"/>
                </a:cubicBezTo>
                <a:cubicBezTo>
                  <a:pt x="11880" y="24311"/>
                  <a:pt x="11955" y="24362"/>
                  <a:pt x="11955" y="24487"/>
                </a:cubicBezTo>
                <a:cubicBezTo>
                  <a:pt x="11916" y="24605"/>
                  <a:pt x="11846" y="24646"/>
                  <a:pt x="11745" y="24646"/>
                </a:cubicBezTo>
                <a:cubicBezTo>
                  <a:pt x="11717" y="24646"/>
                  <a:pt x="11687" y="24643"/>
                  <a:pt x="11655" y="24637"/>
                </a:cubicBezTo>
                <a:cubicBezTo>
                  <a:pt x="11554" y="24637"/>
                  <a:pt x="11479" y="24562"/>
                  <a:pt x="11504" y="24462"/>
                </a:cubicBezTo>
                <a:cubicBezTo>
                  <a:pt x="11524" y="24323"/>
                  <a:pt x="11591" y="24278"/>
                  <a:pt x="11693" y="24278"/>
                </a:cubicBezTo>
                <a:close/>
                <a:moveTo>
                  <a:pt x="1" y="1"/>
                </a:moveTo>
                <a:cubicBezTo>
                  <a:pt x="101" y="1254"/>
                  <a:pt x="176" y="2532"/>
                  <a:pt x="276" y="3785"/>
                </a:cubicBezTo>
                <a:cubicBezTo>
                  <a:pt x="351" y="4386"/>
                  <a:pt x="527" y="4963"/>
                  <a:pt x="853" y="5489"/>
                </a:cubicBezTo>
                <a:cubicBezTo>
                  <a:pt x="1329" y="6216"/>
                  <a:pt x="1605" y="7018"/>
                  <a:pt x="1855" y="7845"/>
                </a:cubicBezTo>
                <a:cubicBezTo>
                  <a:pt x="2231" y="8973"/>
                  <a:pt x="2407" y="10201"/>
                  <a:pt x="3133" y="11179"/>
                </a:cubicBezTo>
                <a:cubicBezTo>
                  <a:pt x="3334" y="11454"/>
                  <a:pt x="3459" y="11730"/>
                  <a:pt x="3509" y="12081"/>
                </a:cubicBezTo>
                <a:cubicBezTo>
                  <a:pt x="3585" y="12657"/>
                  <a:pt x="3660" y="13259"/>
                  <a:pt x="4161" y="13660"/>
                </a:cubicBezTo>
                <a:cubicBezTo>
                  <a:pt x="4336" y="13810"/>
                  <a:pt x="4361" y="14011"/>
                  <a:pt x="4361" y="14211"/>
                </a:cubicBezTo>
                <a:cubicBezTo>
                  <a:pt x="4336" y="14762"/>
                  <a:pt x="4336" y="15289"/>
                  <a:pt x="4913" y="15615"/>
                </a:cubicBezTo>
                <a:cubicBezTo>
                  <a:pt x="5063" y="15690"/>
                  <a:pt x="5163" y="15940"/>
                  <a:pt x="5088" y="16141"/>
                </a:cubicBezTo>
                <a:cubicBezTo>
                  <a:pt x="4988" y="16442"/>
                  <a:pt x="5113" y="16667"/>
                  <a:pt x="5289" y="16868"/>
                </a:cubicBezTo>
                <a:cubicBezTo>
                  <a:pt x="5890" y="17544"/>
                  <a:pt x="5840" y="18597"/>
                  <a:pt x="6592" y="19199"/>
                </a:cubicBezTo>
                <a:cubicBezTo>
                  <a:pt x="6642" y="19249"/>
                  <a:pt x="6667" y="19374"/>
                  <a:pt x="6667" y="19474"/>
                </a:cubicBezTo>
                <a:cubicBezTo>
                  <a:pt x="6717" y="20176"/>
                  <a:pt x="7219" y="20652"/>
                  <a:pt x="7469" y="21229"/>
                </a:cubicBezTo>
                <a:cubicBezTo>
                  <a:pt x="7794" y="21207"/>
                  <a:pt x="7838" y="20793"/>
                  <a:pt x="8102" y="20793"/>
                </a:cubicBezTo>
                <a:cubicBezTo>
                  <a:pt x="8144" y="20793"/>
                  <a:pt x="8191" y="20804"/>
                  <a:pt x="8246" y="20828"/>
                </a:cubicBezTo>
                <a:cubicBezTo>
                  <a:pt x="8672" y="20828"/>
                  <a:pt x="8948" y="21003"/>
                  <a:pt x="9023" y="21429"/>
                </a:cubicBezTo>
                <a:cubicBezTo>
                  <a:pt x="9900" y="22256"/>
                  <a:pt x="10602" y="23159"/>
                  <a:pt x="10702" y="24412"/>
                </a:cubicBezTo>
                <a:cubicBezTo>
                  <a:pt x="10727" y="24763"/>
                  <a:pt x="11003" y="24988"/>
                  <a:pt x="11354" y="25088"/>
                </a:cubicBezTo>
                <a:cubicBezTo>
                  <a:pt x="11655" y="25164"/>
                  <a:pt x="12031" y="25088"/>
                  <a:pt x="12231" y="25464"/>
                </a:cubicBezTo>
                <a:cubicBezTo>
                  <a:pt x="12281" y="25489"/>
                  <a:pt x="12331" y="25514"/>
                  <a:pt x="12356" y="25539"/>
                </a:cubicBezTo>
                <a:cubicBezTo>
                  <a:pt x="12328" y="25578"/>
                  <a:pt x="12303" y="25594"/>
                  <a:pt x="12281" y="25594"/>
                </a:cubicBezTo>
                <a:cubicBezTo>
                  <a:pt x="12247" y="25594"/>
                  <a:pt x="12222" y="25551"/>
                  <a:pt x="12206" y="25489"/>
                </a:cubicBezTo>
                <a:cubicBezTo>
                  <a:pt x="12031" y="25565"/>
                  <a:pt x="11630" y="25514"/>
                  <a:pt x="11730" y="25690"/>
                </a:cubicBezTo>
                <a:cubicBezTo>
                  <a:pt x="12006" y="26091"/>
                  <a:pt x="11981" y="26768"/>
                  <a:pt x="12632" y="26868"/>
                </a:cubicBezTo>
                <a:cubicBezTo>
                  <a:pt x="12774" y="26942"/>
                  <a:pt x="12889" y="26977"/>
                  <a:pt x="12979" y="26977"/>
                </a:cubicBezTo>
                <a:cubicBezTo>
                  <a:pt x="13191" y="26977"/>
                  <a:pt x="13261" y="26784"/>
                  <a:pt x="13209" y="26467"/>
                </a:cubicBezTo>
                <a:cubicBezTo>
                  <a:pt x="13058" y="25640"/>
                  <a:pt x="12883" y="24838"/>
                  <a:pt x="12707" y="24036"/>
                </a:cubicBezTo>
                <a:cubicBezTo>
                  <a:pt x="12306" y="22156"/>
                  <a:pt x="11880" y="20276"/>
                  <a:pt x="11479" y="18397"/>
                </a:cubicBezTo>
                <a:cubicBezTo>
                  <a:pt x="10577" y="14111"/>
                  <a:pt x="9825" y="9800"/>
                  <a:pt x="9023" y="5489"/>
                </a:cubicBezTo>
                <a:cubicBezTo>
                  <a:pt x="8672" y="3660"/>
                  <a:pt x="8346" y="1830"/>
                  <a:pt x="80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3"/>
          <p:cNvSpPr/>
          <p:nvPr/>
        </p:nvSpPr>
        <p:spPr>
          <a:xfrm rot="5400000">
            <a:off x="11454918" y="116134"/>
            <a:ext cx="410233" cy="1137033"/>
          </a:xfrm>
          <a:custGeom>
            <a:avLst/>
            <a:gdLst/>
            <a:ahLst/>
            <a:cxnLst/>
            <a:rect l="l" t="t" r="r" b="b"/>
            <a:pathLst>
              <a:path w="12307" h="34111" extrusionOk="0">
                <a:moveTo>
                  <a:pt x="51" y="1"/>
                </a:moveTo>
                <a:cubicBezTo>
                  <a:pt x="1" y="527"/>
                  <a:pt x="201" y="978"/>
                  <a:pt x="377" y="1454"/>
                </a:cubicBezTo>
                <a:cubicBezTo>
                  <a:pt x="727" y="2457"/>
                  <a:pt x="1153" y="3434"/>
                  <a:pt x="1479" y="4437"/>
                </a:cubicBezTo>
                <a:cubicBezTo>
                  <a:pt x="2306" y="7093"/>
                  <a:pt x="3108" y="9775"/>
                  <a:pt x="3960" y="12432"/>
                </a:cubicBezTo>
                <a:cubicBezTo>
                  <a:pt x="5715" y="17996"/>
                  <a:pt x="7118" y="23635"/>
                  <a:pt x="8472" y="29299"/>
                </a:cubicBezTo>
                <a:cubicBezTo>
                  <a:pt x="8848" y="30903"/>
                  <a:pt x="9148" y="32532"/>
                  <a:pt x="9675" y="34111"/>
                </a:cubicBezTo>
                <a:cubicBezTo>
                  <a:pt x="10298" y="33809"/>
                  <a:pt x="10949" y="33663"/>
                  <a:pt x="11629" y="33663"/>
                </a:cubicBezTo>
                <a:cubicBezTo>
                  <a:pt x="11851" y="33663"/>
                  <a:pt x="12077" y="33679"/>
                  <a:pt x="12306" y="33710"/>
                </a:cubicBezTo>
                <a:cubicBezTo>
                  <a:pt x="12256" y="32106"/>
                  <a:pt x="11605" y="30652"/>
                  <a:pt x="11254" y="29098"/>
                </a:cubicBezTo>
                <a:cubicBezTo>
                  <a:pt x="11234" y="29099"/>
                  <a:pt x="11215" y="29099"/>
                  <a:pt x="11196" y="29099"/>
                </a:cubicBezTo>
                <a:cubicBezTo>
                  <a:pt x="9803" y="29099"/>
                  <a:pt x="8992" y="28205"/>
                  <a:pt x="8522" y="27043"/>
                </a:cubicBezTo>
                <a:cubicBezTo>
                  <a:pt x="8021" y="25765"/>
                  <a:pt x="8071" y="24512"/>
                  <a:pt x="9174" y="23484"/>
                </a:cubicBezTo>
                <a:cubicBezTo>
                  <a:pt x="9349" y="23284"/>
                  <a:pt x="9524" y="23108"/>
                  <a:pt x="9725" y="22908"/>
                </a:cubicBezTo>
                <a:cubicBezTo>
                  <a:pt x="9499" y="22131"/>
                  <a:pt x="9274" y="21379"/>
                  <a:pt x="9048" y="20602"/>
                </a:cubicBezTo>
                <a:cubicBezTo>
                  <a:pt x="8321" y="17945"/>
                  <a:pt x="7645" y="15264"/>
                  <a:pt x="6818" y="12632"/>
                </a:cubicBezTo>
                <a:cubicBezTo>
                  <a:pt x="5615" y="8747"/>
                  <a:pt x="4286" y="4863"/>
                  <a:pt x="3008" y="978"/>
                </a:cubicBezTo>
                <a:cubicBezTo>
                  <a:pt x="2908" y="652"/>
                  <a:pt x="2808" y="351"/>
                  <a:pt x="28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13"/>
          <p:cNvSpPr/>
          <p:nvPr/>
        </p:nvSpPr>
        <p:spPr>
          <a:xfrm rot="5400000">
            <a:off x="10573784" y="513667"/>
            <a:ext cx="205533" cy="229200"/>
          </a:xfrm>
          <a:custGeom>
            <a:avLst/>
            <a:gdLst/>
            <a:ahLst/>
            <a:cxnLst/>
            <a:rect l="l" t="t" r="r" b="b"/>
            <a:pathLst>
              <a:path w="6166" h="6876" extrusionOk="0">
                <a:moveTo>
                  <a:pt x="3289" y="1"/>
                </a:moveTo>
                <a:cubicBezTo>
                  <a:pt x="2736" y="1"/>
                  <a:pt x="2181" y="169"/>
                  <a:pt x="1654" y="538"/>
                </a:cubicBezTo>
                <a:cubicBezTo>
                  <a:pt x="376" y="1440"/>
                  <a:pt x="0" y="2693"/>
                  <a:pt x="25" y="4197"/>
                </a:cubicBezTo>
                <a:cubicBezTo>
                  <a:pt x="25" y="5450"/>
                  <a:pt x="752" y="6052"/>
                  <a:pt x="1654" y="6603"/>
                </a:cubicBezTo>
                <a:cubicBezTo>
                  <a:pt x="1754" y="6653"/>
                  <a:pt x="1805" y="6728"/>
                  <a:pt x="1880" y="6804"/>
                </a:cubicBezTo>
                <a:cubicBezTo>
                  <a:pt x="2142" y="6852"/>
                  <a:pt x="2393" y="6876"/>
                  <a:pt x="2631" y="6876"/>
                </a:cubicBezTo>
                <a:cubicBezTo>
                  <a:pt x="3988" y="6876"/>
                  <a:pt x="4976" y="6117"/>
                  <a:pt x="5764" y="4924"/>
                </a:cubicBezTo>
                <a:cubicBezTo>
                  <a:pt x="5790" y="4874"/>
                  <a:pt x="5840" y="4824"/>
                  <a:pt x="5890" y="4799"/>
                </a:cubicBezTo>
                <a:cubicBezTo>
                  <a:pt x="5965" y="4097"/>
                  <a:pt x="6165" y="3420"/>
                  <a:pt x="6090" y="2718"/>
                </a:cubicBezTo>
                <a:cubicBezTo>
                  <a:pt x="5990" y="1741"/>
                  <a:pt x="5639" y="839"/>
                  <a:pt x="4762" y="388"/>
                </a:cubicBezTo>
                <a:cubicBezTo>
                  <a:pt x="4286" y="138"/>
                  <a:pt x="3788" y="1"/>
                  <a:pt x="32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13"/>
          <p:cNvSpPr/>
          <p:nvPr/>
        </p:nvSpPr>
        <p:spPr>
          <a:xfrm rot="5400000">
            <a:off x="10983051" y="1163867"/>
            <a:ext cx="200533" cy="218667"/>
          </a:xfrm>
          <a:custGeom>
            <a:avLst/>
            <a:gdLst/>
            <a:ahLst/>
            <a:cxnLst/>
            <a:rect l="l" t="t" r="r" b="b"/>
            <a:pathLst>
              <a:path w="6016" h="6560" extrusionOk="0">
                <a:moveTo>
                  <a:pt x="3266" y="1"/>
                </a:moveTo>
                <a:cubicBezTo>
                  <a:pt x="2176" y="1"/>
                  <a:pt x="1443" y="595"/>
                  <a:pt x="878" y="1455"/>
                </a:cubicBezTo>
                <a:cubicBezTo>
                  <a:pt x="101" y="2683"/>
                  <a:pt x="1" y="4036"/>
                  <a:pt x="126" y="5415"/>
                </a:cubicBezTo>
                <a:cubicBezTo>
                  <a:pt x="301" y="5640"/>
                  <a:pt x="477" y="5891"/>
                  <a:pt x="677" y="6092"/>
                </a:cubicBezTo>
                <a:cubicBezTo>
                  <a:pt x="974" y="6389"/>
                  <a:pt x="1343" y="6560"/>
                  <a:pt x="1738" y="6560"/>
                </a:cubicBezTo>
                <a:cubicBezTo>
                  <a:pt x="1810" y="6560"/>
                  <a:pt x="1882" y="6554"/>
                  <a:pt x="1956" y="6543"/>
                </a:cubicBezTo>
                <a:cubicBezTo>
                  <a:pt x="3509" y="6367"/>
                  <a:pt x="4838" y="5791"/>
                  <a:pt x="5515" y="4237"/>
                </a:cubicBezTo>
                <a:cubicBezTo>
                  <a:pt x="5540" y="4137"/>
                  <a:pt x="5540" y="4036"/>
                  <a:pt x="5565" y="3936"/>
                </a:cubicBezTo>
                <a:cubicBezTo>
                  <a:pt x="6016" y="2508"/>
                  <a:pt x="5314" y="1430"/>
                  <a:pt x="4412" y="427"/>
                </a:cubicBezTo>
                <a:cubicBezTo>
                  <a:pt x="4136" y="127"/>
                  <a:pt x="3760" y="1"/>
                  <a:pt x="3334" y="1"/>
                </a:cubicBezTo>
                <a:cubicBezTo>
                  <a:pt x="3311" y="1"/>
                  <a:pt x="3289" y="1"/>
                  <a:pt x="32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13"/>
          <p:cNvSpPr/>
          <p:nvPr/>
        </p:nvSpPr>
        <p:spPr>
          <a:xfrm rot="5400000">
            <a:off x="10912567" y="761885"/>
            <a:ext cx="192200" cy="195567"/>
          </a:xfrm>
          <a:custGeom>
            <a:avLst/>
            <a:gdLst/>
            <a:ahLst/>
            <a:cxnLst/>
            <a:rect l="l" t="t" r="r" b="b"/>
            <a:pathLst>
              <a:path w="5766" h="5867" extrusionOk="0">
                <a:moveTo>
                  <a:pt x="3211" y="860"/>
                </a:moveTo>
                <a:cubicBezTo>
                  <a:pt x="3242" y="860"/>
                  <a:pt x="3276" y="866"/>
                  <a:pt x="3309" y="874"/>
                </a:cubicBezTo>
                <a:cubicBezTo>
                  <a:pt x="3409" y="899"/>
                  <a:pt x="3485" y="949"/>
                  <a:pt x="3460" y="1075"/>
                </a:cubicBezTo>
                <a:cubicBezTo>
                  <a:pt x="3408" y="1160"/>
                  <a:pt x="3333" y="1199"/>
                  <a:pt x="3251" y="1199"/>
                </a:cubicBezTo>
                <a:cubicBezTo>
                  <a:pt x="3213" y="1199"/>
                  <a:pt x="3173" y="1191"/>
                  <a:pt x="3134" y="1175"/>
                </a:cubicBezTo>
                <a:cubicBezTo>
                  <a:pt x="3034" y="1125"/>
                  <a:pt x="3008" y="1024"/>
                  <a:pt x="3059" y="949"/>
                </a:cubicBezTo>
                <a:cubicBezTo>
                  <a:pt x="3092" y="882"/>
                  <a:pt x="3148" y="860"/>
                  <a:pt x="3211" y="860"/>
                </a:cubicBezTo>
                <a:close/>
                <a:moveTo>
                  <a:pt x="3108" y="0"/>
                </a:moveTo>
                <a:cubicBezTo>
                  <a:pt x="2428" y="0"/>
                  <a:pt x="1777" y="146"/>
                  <a:pt x="1154" y="448"/>
                </a:cubicBezTo>
                <a:cubicBezTo>
                  <a:pt x="853" y="824"/>
                  <a:pt x="527" y="1150"/>
                  <a:pt x="352" y="1601"/>
                </a:cubicBezTo>
                <a:cubicBezTo>
                  <a:pt x="1" y="2704"/>
                  <a:pt x="51" y="3756"/>
                  <a:pt x="703" y="4759"/>
                </a:cubicBezTo>
                <a:cubicBezTo>
                  <a:pt x="1054" y="5310"/>
                  <a:pt x="1555" y="5711"/>
                  <a:pt x="2181" y="5811"/>
                </a:cubicBezTo>
                <a:cubicBezTo>
                  <a:pt x="2371" y="5848"/>
                  <a:pt x="2555" y="5867"/>
                  <a:pt x="2733" y="5867"/>
                </a:cubicBezTo>
                <a:cubicBezTo>
                  <a:pt x="3524" y="5867"/>
                  <a:pt x="4206" y="5509"/>
                  <a:pt x="4738" y="4834"/>
                </a:cubicBezTo>
                <a:cubicBezTo>
                  <a:pt x="5414" y="4007"/>
                  <a:pt x="5765" y="3054"/>
                  <a:pt x="5239" y="2002"/>
                </a:cubicBezTo>
                <a:cubicBezTo>
                  <a:pt x="5114" y="1751"/>
                  <a:pt x="4963" y="1526"/>
                  <a:pt x="4963" y="1250"/>
                </a:cubicBezTo>
                <a:cubicBezTo>
                  <a:pt x="4888" y="1175"/>
                  <a:pt x="4813" y="1075"/>
                  <a:pt x="4763" y="999"/>
                </a:cubicBezTo>
                <a:cubicBezTo>
                  <a:pt x="4537" y="874"/>
                  <a:pt x="4462" y="648"/>
                  <a:pt x="4362" y="448"/>
                </a:cubicBezTo>
                <a:cubicBezTo>
                  <a:pt x="4161" y="323"/>
                  <a:pt x="3961" y="172"/>
                  <a:pt x="3785" y="47"/>
                </a:cubicBezTo>
                <a:cubicBezTo>
                  <a:pt x="3556" y="16"/>
                  <a:pt x="3330" y="0"/>
                  <a:pt x="31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13"/>
          <p:cNvSpPr/>
          <p:nvPr/>
        </p:nvSpPr>
        <p:spPr>
          <a:xfrm rot="5400000">
            <a:off x="11266352" y="739101"/>
            <a:ext cx="193033" cy="208567"/>
          </a:xfrm>
          <a:custGeom>
            <a:avLst/>
            <a:gdLst/>
            <a:ahLst/>
            <a:cxnLst/>
            <a:rect l="l" t="t" r="r" b="b"/>
            <a:pathLst>
              <a:path w="5791" h="6257" extrusionOk="0">
                <a:moveTo>
                  <a:pt x="3434" y="3850"/>
                </a:moveTo>
                <a:cubicBezTo>
                  <a:pt x="3585" y="3850"/>
                  <a:pt x="3735" y="3875"/>
                  <a:pt x="3735" y="4026"/>
                </a:cubicBezTo>
                <a:cubicBezTo>
                  <a:pt x="3735" y="4201"/>
                  <a:pt x="3585" y="4201"/>
                  <a:pt x="3459" y="4226"/>
                </a:cubicBezTo>
                <a:cubicBezTo>
                  <a:pt x="3309" y="4201"/>
                  <a:pt x="3159" y="4201"/>
                  <a:pt x="3159" y="4026"/>
                </a:cubicBezTo>
                <a:cubicBezTo>
                  <a:pt x="3159" y="3850"/>
                  <a:pt x="3309" y="3850"/>
                  <a:pt x="3434" y="3850"/>
                </a:cubicBezTo>
                <a:close/>
                <a:moveTo>
                  <a:pt x="2812" y="1"/>
                </a:moveTo>
                <a:cubicBezTo>
                  <a:pt x="2443" y="1"/>
                  <a:pt x="2074" y="33"/>
                  <a:pt x="1705" y="66"/>
                </a:cubicBezTo>
                <a:cubicBezTo>
                  <a:pt x="1504" y="266"/>
                  <a:pt x="1329" y="442"/>
                  <a:pt x="1154" y="642"/>
                </a:cubicBezTo>
                <a:cubicBezTo>
                  <a:pt x="51" y="1670"/>
                  <a:pt x="1" y="2923"/>
                  <a:pt x="502" y="4201"/>
                </a:cubicBezTo>
                <a:cubicBezTo>
                  <a:pt x="972" y="5363"/>
                  <a:pt x="1783" y="6257"/>
                  <a:pt x="3176" y="6257"/>
                </a:cubicBezTo>
                <a:cubicBezTo>
                  <a:pt x="3195" y="6257"/>
                  <a:pt x="3214" y="6257"/>
                  <a:pt x="3234" y="6256"/>
                </a:cubicBezTo>
                <a:cubicBezTo>
                  <a:pt x="3635" y="6181"/>
                  <a:pt x="3986" y="6006"/>
                  <a:pt x="4286" y="5705"/>
                </a:cubicBezTo>
                <a:cubicBezTo>
                  <a:pt x="5189" y="4703"/>
                  <a:pt x="5790" y="3625"/>
                  <a:pt x="5665" y="2196"/>
                </a:cubicBezTo>
                <a:cubicBezTo>
                  <a:pt x="5590" y="1194"/>
                  <a:pt x="5214" y="592"/>
                  <a:pt x="4261" y="241"/>
                </a:cubicBezTo>
                <a:cubicBezTo>
                  <a:pt x="3778" y="57"/>
                  <a:pt x="3295" y="1"/>
                  <a:pt x="28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13"/>
          <p:cNvSpPr/>
          <p:nvPr/>
        </p:nvSpPr>
        <p:spPr>
          <a:xfrm rot="5400000">
            <a:off x="10233851" y="466933"/>
            <a:ext cx="199200" cy="196000"/>
          </a:xfrm>
          <a:custGeom>
            <a:avLst/>
            <a:gdLst/>
            <a:ahLst/>
            <a:cxnLst/>
            <a:rect l="l" t="t" r="r" b="b"/>
            <a:pathLst>
              <a:path w="5976" h="5880" extrusionOk="0">
                <a:moveTo>
                  <a:pt x="2510" y="1"/>
                </a:moveTo>
                <a:cubicBezTo>
                  <a:pt x="1920" y="1"/>
                  <a:pt x="1344" y="163"/>
                  <a:pt x="878" y="524"/>
                </a:cubicBezTo>
                <a:cubicBezTo>
                  <a:pt x="652" y="699"/>
                  <a:pt x="527" y="925"/>
                  <a:pt x="427" y="1176"/>
                </a:cubicBezTo>
                <a:cubicBezTo>
                  <a:pt x="51" y="2253"/>
                  <a:pt x="1" y="3306"/>
                  <a:pt x="452" y="4384"/>
                </a:cubicBezTo>
                <a:cubicBezTo>
                  <a:pt x="878" y="5386"/>
                  <a:pt x="1454" y="5862"/>
                  <a:pt x="2557" y="5862"/>
                </a:cubicBezTo>
                <a:cubicBezTo>
                  <a:pt x="2638" y="5874"/>
                  <a:pt x="2720" y="5879"/>
                  <a:pt x="2800" y="5879"/>
                </a:cubicBezTo>
                <a:cubicBezTo>
                  <a:pt x="4484" y="5879"/>
                  <a:pt x="5976" y="3471"/>
                  <a:pt x="5665" y="2203"/>
                </a:cubicBezTo>
                <a:cubicBezTo>
                  <a:pt x="5349" y="887"/>
                  <a:pt x="3890" y="1"/>
                  <a:pt x="25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3"/>
          <p:cNvSpPr/>
          <p:nvPr/>
        </p:nvSpPr>
        <p:spPr>
          <a:xfrm rot="5400000">
            <a:off x="11064185" y="866134"/>
            <a:ext cx="15900" cy="11300"/>
          </a:xfrm>
          <a:custGeom>
            <a:avLst/>
            <a:gdLst/>
            <a:ahLst/>
            <a:cxnLst/>
            <a:rect l="l" t="t" r="r" b="b"/>
            <a:pathLst>
              <a:path w="477" h="339" extrusionOk="0">
                <a:moveTo>
                  <a:pt x="203" y="0"/>
                </a:moveTo>
                <a:cubicBezTo>
                  <a:pt x="140" y="0"/>
                  <a:pt x="84" y="22"/>
                  <a:pt x="51" y="89"/>
                </a:cubicBezTo>
                <a:cubicBezTo>
                  <a:pt x="0" y="164"/>
                  <a:pt x="26" y="265"/>
                  <a:pt x="126" y="315"/>
                </a:cubicBezTo>
                <a:cubicBezTo>
                  <a:pt x="165" y="331"/>
                  <a:pt x="205" y="339"/>
                  <a:pt x="243" y="339"/>
                </a:cubicBezTo>
                <a:cubicBezTo>
                  <a:pt x="325" y="339"/>
                  <a:pt x="400" y="300"/>
                  <a:pt x="452" y="215"/>
                </a:cubicBezTo>
                <a:cubicBezTo>
                  <a:pt x="477" y="89"/>
                  <a:pt x="401" y="39"/>
                  <a:pt x="301" y="14"/>
                </a:cubicBezTo>
                <a:cubicBezTo>
                  <a:pt x="268" y="6"/>
                  <a:pt x="234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3"/>
          <p:cNvSpPr/>
          <p:nvPr/>
        </p:nvSpPr>
        <p:spPr>
          <a:xfrm rot="5400000">
            <a:off x="11322900" y="855485"/>
            <a:ext cx="19267" cy="12567"/>
          </a:xfrm>
          <a:custGeom>
            <a:avLst/>
            <a:gdLst/>
            <a:ahLst/>
            <a:cxnLst/>
            <a:rect l="l" t="t" r="r" b="b"/>
            <a:pathLst>
              <a:path w="578" h="377" extrusionOk="0">
                <a:moveTo>
                  <a:pt x="276" y="0"/>
                </a:moveTo>
                <a:cubicBezTo>
                  <a:pt x="151" y="0"/>
                  <a:pt x="1" y="0"/>
                  <a:pt x="1" y="176"/>
                </a:cubicBezTo>
                <a:cubicBezTo>
                  <a:pt x="1" y="351"/>
                  <a:pt x="151" y="351"/>
                  <a:pt x="301" y="376"/>
                </a:cubicBezTo>
                <a:cubicBezTo>
                  <a:pt x="427" y="351"/>
                  <a:pt x="577" y="351"/>
                  <a:pt x="577" y="176"/>
                </a:cubicBezTo>
                <a:cubicBezTo>
                  <a:pt x="577" y="25"/>
                  <a:pt x="427" y="0"/>
                  <a:pt x="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3"/>
          <p:cNvSpPr/>
          <p:nvPr/>
        </p:nvSpPr>
        <p:spPr>
          <a:xfrm rot="5400000">
            <a:off x="10596784" y="947567"/>
            <a:ext cx="193867" cy="209133"/>
          </a:xfrm>
          <a:custGeom>
            <a:avLst/>
            <a:gdLst/>
            <a:ahLst/>
            <a:cxnLst/>
            <a:rect l="l" t="t" r="r" b="b"/>
            <a:pathLst>
              <a:path w="5816" h="6274" extrusionOk="0">
                <a:moveTo>
                  <a:pt x="2838" y="1"/>
                </a:moveTo>
                <a:cubicBezTo>
                  <a:pt x="1352" y="1"/>
                  <a:pt x="310" y="1144"/>
                  <a:pt x="51" y="2548"/>
                </a:cubicBezTo>
                <a:cubicBezTo>
                  <a:pt x="1" y="2974"/>
                  <a:pt x="226" y="3400"/>
                  <a:pt x="151" y="3852"/>
                </a:cubicBezTo>
                <a:cubicBezTo>
                  <a:pt x="477" y="4453"/>
                  <a:pt x="853" y="5004"/>
                  <a:pt x="1304" y="5556"/>
                </a:cubicBezTo>
                <a:cubicBezTo>
                  <a:pt x="1719" y="6036"/>
                  <a:pt x="2313" y="6273"/>
                  <a:pt x="2919" y="6273"/>
                </a:cubicBezTo>
                <a:cubicBezTo>
                  <a:pt x="3705" y="6273"/>
                  <a:pt x="4510" y="5872"/>
                  <a:pt x="4963" y="5080"/>
                </a:cubicBezTo>
                <a:cubicBezTo>
                  <a:pt x="5189" y="4679"/>
                  <a:pt x="5389" y="4253"/>
                  <a:pt x="5590" y="3852"/>
                </a:cubicBezTo>
                <a:cubicBezTo>
                  <a:pt x="5815" y="3425"/>
                  <a:pt x="5790" y="3024"/>
                  <a:pt x="5690" y="2598"/>
                </a:cubicBezTo>
                <a:cubicBezTo>
                  <a:pt x="5540" y="2072"/>
                  <a:pt x="5164" y="1646"/>
                  <a:pt x="5164" y="1095"/>
                </a:cubicBezTo>
                <a:cubicBezTo>
                  <a:pt x="4963" y="1045"/>
                  <a:pt x="4788" y="969"/>
                  <a:pt x="4638" y="819"/>
                </a:cubicBezTo>
                <a:cubicBezTo>
                  <a:pt x="4337" y="493"/>
                  <a:pt x="4036" y="192"/>
                  <a:pt x="3585" y="92"/>
                </a:cubicBezTo>
                <a:cubicBezTo>
                  <a:pt x="3325" y="30"/>
                  <a:pt x="3076" y="1"/>
                  <a:pt x="2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3"/>
          <p:cNvSpPr/>
          <p:nvPr/>
        </p:nvSpPr>
        <p:spPr>
          <a:xfrm>
            <a:off x="654800" y="5969685"/>
            <a:ext cx="337533" cy="268833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3"/>
          <p:cNvSpPr/>
          <p:nvPr/>
        </p:nvSpPr>
        <p:spPr>
          <a:xfrm>
            <a:off x="283867" y="6018118"/>
            <a:ext cx="238133" cy="219167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13"/>
          <p:cNvSpPr/>
          <p:nvPr/>
        </p:nvSpPr>
        <p:spPr>
          <a:xfrm>
            <a:off x="-203199" y="5540818"/>
            <a:ext cx="1376833" cy="2052700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13"/>
          <p:cNvSpPr/>
          <p:nvPr/>
        </p:nvSpPr>
        <p:spPr>
          <a:xfrm>
            <a:off x="444268" y="6605452"/>
            <a:ext cx="178833" cy="134233"/>
          </a:xfrm>
          <a:custGeom>
            <a:avLst/>
            <a:gdLst/>
            <a:ahLst/>
            <a:cxnLst/>
            <a:rect l="l" t="t" r="r" b="b"/>
            <a:pathLst>
              <a:path w="5365" h="4027" extrusionOk="0">
                <a:moveTo>
                  <a:pt x="2632" y="1"/>
                </a:moveTo>
                <a:cubicBezTo>
                  <a:pt x="2131" y="1"/>
                  <a:pt x="1705" y="201"/>
                  <a:pt x="1354" y="477"/>
                </a:cubicBezTo>
                <a:cubicBezTo>
                  <a:pt x="452" y="1204"/>
                  <a:pt x="1" y="2331"/>
                  <a:pt x="1053" y="3409"/>
                </a:cubicBezTo>
                <a:cubicBezTo>
                  <a:pt x="1505" y="3841"/>
                  <a:pt x="2018" y="4027"/>
                  <a:pt x="2581" y="4027"/>
                </a:cubicBezTo>
                <a:cubicBezTo>
                  <a:pt x="2736" y="4027"/>
                  <a:pt x="2895" y="4013"/>
                  <a:pt x="3058" y="3986"/>
                </a:cubicBezTo>
                <a:cubicBezTo>
                  <a:pt x="3334" y="3960"/>
                  <a:pt x="3585" y="3885"/>
                  <a:pt x="3835" y="3810"/>
                </a:cubicBezTo>
                <a:cubicBezTo>
                  <a:pt x="4011" y="3710"/>
                  <a:pt x="4186" y="3610"/>
                  <a:pt x="4311" y="3459"/>
                </a:cubicBezTo>
                <a:cubicBezTo>
                  <a:pt x="4431" y="3340"/>
                  <a:pt x="4539" y="3277"/>
                  <a:pt x="4641" y="3277"/>
                </a:cubicBezTo>
                <a:cubicBezTo>
                  <a:pt x="4753" y="3277"/>
                  <a:pt x="4858" y="3352"/>
                  <a:pt x="4963" y="3509"/>
                </a:cubicBezTo>
                <a:cubicBezTo>
                  <a:pt x="5037" y="3583"/>
                  <a:pt x="5083" y="3725"/>
                  <a:pt x="5193" y="3725"/>
                </a:cubicBezTo>
                <a:cubicBezTo>
                  <a:pt x="5232" y="3725"/>
                  <a:pt x="5279" y="3706"/>
                  <a:pt x="5339" y="3660"/>
                </a:cubicBezTo>
                <a:cubicBezTo>
                  <a:pt x="5364" y="3334"/>
                  <a:pt x="5063" y="3133"/>
                  <a:pt x="5038" y="2833"/>
                </a:cubicBezTo>
                <a:cubicBezTo>
                  <a:pt x="5013" y="2507"/>
                  <a:pt x="5038" y="2181"/>
                  <a:pt x="5013" y="1855"/>
                </a:cubicBezTo>
                <a:cubicBezTo>
                  <a:pt x="4913" y="853"/>
                  <a:pt x="4412" y="251"/>
                  <a:pt x="3434" y="51"/>
                </a:cubicBezTo>
                <a:cubicBezTo>
                  <a:pt x="3159" y="1"/>
                  <a:pt x="2908" y="26"/>
                  <a:pt x="26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13"/>
          <p:cNvSpPr/>
          <p:nvPr/>
        </p:nvSpPr>
        <p:spPr>
          <a:xfrm rot="-5400000">
            <a:off x="656568" y="7313718"/>
            <a:ext cx="150433" cy="119167"/>
          </a:xfrm>
          <a:custGeom>
            <a:avLst/>
            <a:gdLst/>
            <a:ahLst/>
            <a:cxnLst/>
            <a:rect l="l" t="t" r="r" b="b"/>
            <a:pathLst>
              <a:path w="4513" h="3575" extrusionOk="0">
                <a:moveTo>
                  <a:pt x="2221" y="1"/>
                </a:moveTo>
                <a:cubicBezTo>
                  <a:pt x="1859" y="1"/>
                  <a:pt x="1491" y="94"/>
                  <a:pt x="1129" y="264"/>
                </a:cubicBezTo>
                <a:cubicBezTo>
                  <a:pt x="377" y="640"/>
                  <a:pt x="101" y="1367"/>
                  <a:pt x="51" y="2169"/>
                </a:cubicBezTo>
                <a:cubicBezTo>
                  <a:pt x="1" y="2695"/>
                  <a:pt x="226" y="3046"/>
                  <a:pt x="678" y="3322"/>
                </a:cubicBezTo>
                <a:cubicBezTo>
                  <a:pt x="977" y="3495"/>
                  <a:pt x="1375" y="3574"/>
                  <a:pt x="1800" y="3574"/>
                </a:cubicBezTo>
                <a:cubicBezTo>
                  <a:pt x="2727" y="3574"/>
                  <a:pt x="3782" y="3196"/>
                  <a:pt x="4211" y="2595"/>
                </a:cubicBezTo>
                <a:cubicBezTo>
                  <a:pt x="4362" y="2369"/>
                  <a:pt x="4487" y="2119"/>
                  <a:pt x="4487" y="2069"/>
                </a:cubicBezTo>
                <a:cubicBezTo>
                  <a:pt x="4512" y="1141"/>
                  <a:pt x="3961" y="790"/>
                  <a:pt x="3485" y="439"/>
                </a:cubicBezTo>
                <a:cubicBezTo>
                  <a:pt x="3086" y="137"/>
                  <a:pt x="2658" y="1"/>
                  <a:pt x="2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13"/>
          <p:cNvSpPr/>
          <p:nvPr/>
        </p:nvSpPr>
        <p:spPr>
          <a:xfrm rot="-5400000">
            <a:off x="996201" y="7311485"/>
            <a:ext cx="147767" cy="122967"/>
          </a:xfrm>
          <a:custGeom>
            <a:avLst/>
            <a:gdLst/>
            <a:ahLst/>
            <a:cxnLst/>
            <a:rect l="l" t="t" r="r" b="b"/>
            <a:pathLst>
              <a:path w="4433" h="3689" extrusionOk="0">
                <a:moveTo>
                  <a:pt x="2708" y="1"/>
                </a:moveTo>
                <a:cubicBezTo>
                  <a:pt x="2598" y="1"/>
                  <a:pt x="2481" y="8"/>
                  <a:pt x="2357" y="22"/>
                </a:cubicBezTo>
                <a:cubicBezTo>
                  <a:pt x="2307" y="22"/>
                  <a:pt x="2179" y="11"/>
                  <a:pt x="2032" y="11"/>
                </a:cubicBezTo>
                <a:cubicBezTo>
                  <a:pt x="1959" y="11"/>
                  <a:pt x="1881" y="13"/>
                  <a:pt x="1805" y="22"/>
                </a:cubicBezTo>
                <a:cubicBezTo>
                  <a:pt x="853" y="172"/>
                  <a:pt x="1" y="1149"/>
                  <a:pt x="151" y="1926"/>
                </a:cubicBezTo>
                <a:cubicBezTo>
                  <a:pt x="401" y="3049"/>
                  <a:pt x="1012" y="3688"/>
                  <a:pt x="1899" y="3688"/>
                </a:cubicBezTo>
                <a:cubicBezTo>
                  <a:pt x="2082" y="3688"/>
                  <a:pt x="2277" y="3661"/>
                  <a:pt x="2482" y="3606"/>
                </a:cubicBezTo>
                <a:cubicBezTo>
                  <a:pt x="3209" y="3430"/>
                  <a:pt x="3735" y="2929"/>
                  <a:pt x="4036" y="2177"/>
                </a:cubicBezTo>
                <a:cubicBezTo>
                  <a:pt x="4432" y="1175"/>
                  <a:pt x="4157" y="1"/>
                  <a:pt x="27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13"/>
          <p:cNvSpPr/>
          <p:nvPr/>
        </p:nvSpPr>
        <p:spPr>
          <a:xfrm>
            <a:off x="293067" y="6399051"/>
            <a:ext cx="132867" cy="125867"/>
          </a:xfrm>
          <a:custGeom>
            <a:avLst/>
            <a:gdLst/>
            <a:ahLst/>
            <a:cxnLst/>
            <a:rect l="l" t="t" r="r" b="b"/>
            <a:pathLst>
              <a:path w="3986" h="3776" extrusionOk="0">
                <a:moveTo>
                  <a:pt x="2411" y="1"/>
                </a:moveTo>
                <a:cubicBezTo>
                  <a:pt x="2377" y="1"/>
                  <a:pt x="2342" y="1"/>
                  <a:pt x="2306" y="2"/>
                </a:cubicBezTo>
                <a:cubicBezTo>
                  <a:pt x="1930" y="2"/>
                  <a:pt x="1529" y="27"/>
                  <a:pt x="1128" y="27"/>
                </a:cubicBezTo>
                <a:cubicBezTo>
                  <a:pt x="802" y="453"/>
                  <a:pt x="451" y="854"/>
                  <a:pt x="276" y="1355"/>
                </a:cubicBezTo>
                <a:cubicBezTo>
                  <a:pt x="0" y="2157"/>
                  <a:pt x="201" y="3035"/>
                  <a:pt x="802" y="3436"/>
                </a:cubicBezTo>
                <a:cubicBezTo>
                  <a:pt x="1152" y="3661"/>
                  <a:pt x="1547" y="3775"/>
                  <a:pt x="1931" y="3775"/>
                </a:cubicBezTo>
                <a:cubicBezTo>
                  <a:pt x="2400" y="3775"/>
                  <a:pt x="2852" y="3605"/>
                  <a:pt x="3183" y="3260"/>
                </a:cubicBezTo>
                <a:cubicBezTo>
                  <a:pt x="3559" y="2884"/>
                  <a:pt x="3885" y="2458"/>
                  <a:pt x="3985" y="1907"/>
                </a:cubicBezTo>
                <a:cubicBezTo>
                  <a:pt x="3985" y="1807"/>
                  <a:pt x="3985" y="1706"/>
                  <a:pt x="3985" y="1606"/>
                </a:cubicBezTo>
                <a:cubicBezTo>
                  <a:pt x="3937" y="414"/>
                  <a:pt x="3557" y="1"/>
                  <a:pt x="2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13"/>
          <p:cNvSpPr/>
          <p:nvPr/>
        </p:nvSpPr>
        <p:spPr>
          <a:xfrm>
            <a:off x="256300" y="6819552"/>
            <a:ext cx="129533" cy="125033"/>
          </a:xfrm>
          <a:custGeom>
            <a:avLst/>
            <a:gdLst/>
            <a:ahLst/>
            <a:cxnLst/>
            <a:rect l="l" t="t" r="r" b="b"/>
            <a:pathLst>
              <a:path w="3886" h="3751" extrusionOk="0">
                <a:moveTo>
                  <a:pt x="2061" y="1"/>
                </a:moveTo>
                <a:cubicBezTo>
                  <a:pt x="1768" y="1"/>
                  <a:pt x="1473" y="80"/>
                  <a:pt x="1178" y="269"/>
                </a:cubicBezTo>
                <a:cubicBezTo>
                  <a:pt x="502" y="695"/>
                  <a:pt x="0" y="1247"/>
                  <a:pt x="26" y="2224"/>
                </a:cubicBezTo>
                <a:cubicBezTo>
                  <a:pt x="51" y="2926"/>
                  <a:pt x="301" y="3302"/>
                  <a:pt x="1003" y="3628"/>
                </a:cubicBezTo>
                <a:cubicBezTo>
                  <a:pt x="1187" y="3712"/>
                  <a:pt x="1385" y="3751"/>
                  <a:pt x="1588" y="3751"/>
                </a:cubicBezTo>
                <a:cubicBezTo>
                  <a:pt x="2651" y="3751"/>
                  <a:pt x="3843" y="2684"/>
                  <a:pt x="3885" y="1548"/>
                </a:cubicBezTo>
                <a:cubicBezTo>
                  <a:pt x="3885" y="1021"/>
                  <a:pt x="3685" y="595"/>
                  <a:pt x="3259" y="370"/>
                </a:cubicBezTo>
                <a:cubicBezTo>
                  <a:pt x="2866" y="152"/>
                  <a:pt x="2465" y="1"/>
                  <a:pt x="2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13"/>
          <p:cNvSpPr/>
          <p:nvPr/>
        </p:nvSpPr>
        <p:spPr>
          <a:xfrm>
            <a:off x="209500" y="6612984"/>
            <a:ext cx="127867" cy="120333"/>
          </a:xfrm>
          <a:custGeom>
            <a:avLst/>
            <a:gdLst/>
            <a:ahLst/>
            <a:cxnLst/>
            <a:rect l="l" t="t" r="r" b="b"/>
            <a:pathLst>
              <a:path w="3836" h="3610" extrusionOk="0">
                <a:moveTo>
                  <a:pt x="1956" y="0"/>
                </a:moveTo>
                <a:cubicBezTo>
                  <a:pt x="828" y="0"/>
                  <a:pt x="1" y="902"/>
                  <a:pt x="26" y="2105"/>
                </a:cubicBezTo>
                <a:cubicBezTo>
                  <a:pt x="26" y="2932"/>
                  <a:pt x="753" y="3609"/>
                  <a:pt x="1655" y="3609"/>
                </a:cubicBezTo>
                <a:cubicBezTo>
                  <a:pt x="2783" y="3609"/>
                  <a:pt x="3785" y="2657"/>
                  <a:pt x="3811" y="1554"/>
                </a:cubicBezTo>
                <a:cubicBezTo>
                  <a:pt x="3836" y="702"/>
                  <a:pt x="2983" y="0"/>
                  <a:pt x="19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13"/>
          <p:cNvSpPr/>
          <p:nvPr/>
        </p:nvSpPr>
        <p:spPr>
          <a:xfrm>
            <a:off x="488233" y="6907084"/>
            <a:ext cx="125667" cy="120533"/>
          </a:xfrm>
          <a:custGeom>
            <a:avLst/>
            <a:gdLst/>
            <a:ahLst/>
            <a:cxnLst/>
            <a:rect l="l" t="t" r="r" b="b"/>
            <a:pathLst>
              <a:path w="3770" h="3616" extrusionOk="0">
                <a:moveTo>
                  <a:pt x="2017" y="1"/>
                </a:moveTo>
                <a:cubicBezTo>
                  <a:pt x="1124" y="1"/>
                  <a:pt x="0" y="754"/>
                  <a:pt x="85" y="2029"/>
                </a:cubicBezTo>
                <a:cubicBezTo>
                  <a:pt x="85" y="3065"/>
                  <a:pt x="510" y="3616"/>
                  <a:pt x="1283" y="3616"/>
                </a:cubicBezTo>
                <a:cubicBezTo>
                  <a:pt x="1520" y="3616"/>
                  <a:pt x="1790" y="3564"/>
                  <a:pt x="2090" y="3458"/>
                </a:cubicBezTo>
                <a:cubicBezTo>
                  <a:pt x="2441" y="3333"/>
                  <a:pt x="2767" y="3157"/>
                  <a:pt x="3043" y="2907"/>
                </a:cubicBezTo>
                <a:cubicBezTo>
                  <a:pt x="3494" y="2480"/>
                  <a:pt x="3769" y="1979"/>
                  <a:pt x="3644" y="1302"/>
                </a:cubicBezTo>
                <a:cubicBezTo>
                  <a:pt x="3519" y="626"/>
                  <a:pt x="3068" y="300"/>
                  <a:pt x="2466" y="74"/>
                </a:cubicBezTo>
                <a:cubicBezTo>
                  <a:pt x="2329" y="25"/>
                  <a:pt x="2177" y="1"/>
                  <a:pt x="20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13"/>
          <p:cNvSpPr/>
          <p:nvPr/>
        </p:nvSpPr>
        <p:spPr>
          <a:xfrm>
            <a:off x="323133" y="7027352"/>
            <a:ext cx="95267" cy="94433"/>
          </a:xfrm>
          <a:custGeom>
            <a:avLst/>
            <a:gdLst/>
            <a:ahLst/>
            <a:cxnLst/>
            <a:rect l="l" t="t" r="r" b="b"/>
            <a:pathLst>
              <a:path w="2858" h="2833" extrusionOk="0">
                <a:moveTo>
                  <a:pt x="1379" y="0"/>
                </a:moveTo>
                <a:cubicBezTo>
                  <a:pt x="502" y="0"/>
                  <a:pt x="0" y="527"/>
                  <a:pt x="26" y="1479"/>
                </a:cubicBezTo>
                <a:cubicBezTo>
                  <a:pt x="26" y="2256"/>
                  <a:pt x="502" y="2807"/>
                  <a:pt x="1178" y="2832"/>
                </a:cubicBezTo>
                <a:cubicBezTo>
                  <a:pt x="1955" y="2832"/>
                  <a:pt x="2858" y="1955"/>
                  <a:pt x="2808" y="1228"/>
                </a:cubicBezTo>
                <a:cubicBezTo>
                  <a:pt x="2757" y="502"/>
                  <a:pt x="2206" y="25"/>
                  <a:pt x="13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>
            <a:off x="677368" y="6525251"/>
            <a:ext cx="146233" cy="118767"/>
          </a:xfrm>
          <a:custGeom>
            <a:avLst/>
            <a:gdLst/>
            <a:ahLst/>
            <a:cxnLst/>
            <a:rect l="l" t="t" r="r" b="b"/>
            <a:pathLst>
              <a:path w="4387" h="3563" extrusionOk="0">
                <a:moveTo>
                  <a:pt x="2231" y="1"/>
                </a:moveTo>
                <a:cubicBezTo>
                  <a:pt x="627" y="26"/>
                  <a:pt x="0" y="727"/>
                  <a:pt x="251" y="2106"/>
                </a:cubicBezTo>
                <a:cubicBezTo>
                  <a:pt x="416" y="3022"/>
                  <a:pt x="1049" y="3563"/>
                  <a:pt x="1808" y="3563"/>
                </a:cubicBezTo>
                <a:cubicBezTo>
                  <a:pt x="2088" y="3563"/>
                  <a:pt x="2385" y="3489"/>
                  <a:pt x="2682" y="3334"/>
                </a:cubicBezTo>
                <a:cubicBezTo>
                  <a:pt x="3083" y="3108"/>
                  <a:pt x="3409" y="2833"/>
                  <a:pt x="3684" y="2482"/>
                </a:cubicBezTo>
                <a:cubicBezTo>
                  <a:pt x="4386" y="1579"/>
                  <a:pt x="3960" y="326"/>
                  <a:pt x="2832" y="51"/>
                </a:cubicBezTo>
                <a:cubicBezTo>
                  <a:pt x="2582" y="1"/>
                  <a:pt x="2306" y="26"/>
                  <a:pt x="22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669834" y="7027085"/>
            <a:ext cx="117833" cy="120833"/>
          </a:xfrm>
          <a:custGeom>
            <a:avLst/>
            <a:gdLst/>
            <a:ahLst/>
            <a:cxnLst/>
            <a:rect l="l" t="t" r="r" b="b"/>
            <a:pathLst>
              <a:path w="3535" h="3625" extrusionOk="0">
                <a:moveTo>
                  <a:pt x="2187" y="1"/>
                </a:moveTo>
                <a:cubicBezTo>
                  <a:pt x="2128" y="1"/>
                  <a:pt x="2068" y="3"/>
                  <a:pt x="2006" y="8"/>
                </a:cubicBezTo>
                <a:cubicBezTo>
                  <a:pt x="1755" y="33"/>
                  <a:pt x="1479" y="109"/>
                  <a:pt x="1229" y="209"/>
                </a:cubicBezTo>
                <a:cubicBezTo>
                  <a:pt x="427" y="510"/>
                  <a:pt x="1" y="1161"/>
                  <a:pt x="76" y="1963"/>
                </a:cubicBezTo>
                <a:cubicBezTo>
                  <a:pt x="151" y="2790"/>
                  <a:pt x="677" y="3442"/>
                  <a:pt x="1354" y="3592"/>
                </a:cubicBezTo>
                <a:cubicBezTo>
                  <a:pt x="1463" y="3614"/>
                  <a:pt x="1570" y="3625"/>
                  <a:pt x="1675" y="3625"/>
                </a:cubicBezTo>
                <a:cubicBezTo>
                  <a:pt x="2297" y="3625"/>
                  <a:pt x="2844" y="3251"/>
                  <a:pt x="3209" y="2565"/>
                </a:cubicBezTo>
                <a:cubicBezTo>
                  <a:pt x="3409" y="2214"/>
                  <a:pt x="3534" y="1838"/>
                  <a:pt x="3484" y="1462"/>
                </a:cubicBezTo>
                <a:cubicBezTo>
                  <a:pt x="3484" y="502"/>
                  <a:pt x="3025" y="1"/>
                  <a:pt x="21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745034" y="6753985"/>
            <a:ext cx="121833" cy="112167"/>
          </a:xfrm>
          <a:custGeom>
            <a:avLst/>
            <a:gdLst/>
            <a:ahLst/>
            <a:cxnLst/>
            <a:rect l="l" t="t" r="r" b="b"/>
            <a:pathLst>
              <a:path w="3655" h="3365" extrusionOk="0">
                <a:moveTo>
                  <a:pt x="2192" y="1"/>
                </a:moveTo>
                <a:cubicBezTo>
                  <a:pt x="2155" y="1"/>
                  <a:pt x="2118" y="2"/>
                  <a:pt x="2080" y="6"/>
                </a:cubicBezTo>
                <a:cubicBezTo>
                  <a:pt x="1053" y="106"/>
                  <a:pt x="25" y="557"/>
                  <a:pt x="0" y="1860"/>
                </a:cubicBezTo>
                <a:cubicBezTo>
                  <a:pt x="0" y="2662"/>
                  <a:pt x="702" y="3364"/>
                  <a:pt x="1529" y="3364"/>
                </a:cubicBezTo>
                <a:cubicBezTo>
                  <a:pt x="2582" y="3289"/>
                  <a:pt x="3434" y="2662"/>
                  <a:pt x="3559" y="1535"/>
                </a:cubicBezTo>
                <a:cubicBezTo>
                  <a:pt x="3655" y="745"/>
                  <a:pt x="2974" y="1"/>
                  <a:pt x="2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7062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8658A-5456-463F-BF2E-3393AF3E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971F7-51B9-4453-AB11-9FCEBDD95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2586A-07E0-4761-B6E8-8B2C4DD2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38942-8A07-43FF-A872-947BC4FE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3370B-EF53-4FC1-B042-6302C9A2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0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8198-6695-463C-9A4D-1820E28D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CCBB5-47F1-45F5-8F76-775FA117A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D79FF-4A9D-4EA8-970F-04C7DE0B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5BBAC-B193-411A-BC59-7394F48C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30D3D-304B-4E3E-B2F2-8E1B00CD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501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BAB1-6A2A-40F1-A10D-A4E7FF34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5F0E-9723-48E3-9D2D-71E74D4D9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DDA25-96AF-4A27-A4A4-636532598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18F0B-1919-4367-9C01-A8DF7619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400E2-4E5D-4ABD-AB0B-C74A7A72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209B3-F335-499D-AE47-C308C393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1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5CCB-7AAF-473F-B8D7-D2039445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D20D9-551A-4CA3-B012-42DF1DE46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EF8B2-7572-4457-9C0B-276DFD587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2E782-BCB3-4065-9A5E-9838500FA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B58AE-0EB0-446F-924B-AC2258232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A644E-9529-460E-98E2-226780F8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45437-4D45-486B-9BDD-E809F57A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7ECDE-7E7F-4D0D-AA3C-6BF09FE5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996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748D-3600-4ACD-8FA1-991DCE6C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B6BEFC-57B6-4B97-A142-B6391437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20AB7-6F7C-4C2A-B269-4F767073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A4FCA-BF3B-4853-B350-0AF8D056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294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58C87-0CCE-418D-B3C9-CD2879D4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116D7-D147-4BD5-B015-3BCBE5A4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493C5-475C-478C-B840-7B6A4F7C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974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DD97-5BBF-4F62-8E8E-4AAB333A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364ED-6A8A-48C3-941E-1085DD827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68822-4758-45D7-AC87-D2516D17A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BA46C-3892-4B63-9D28-198C7278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42FFC-0497-435A-9034-3D4B339C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D4BCE-CAAA-4B88-B3D4-770531CE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55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FF00-CC38-488A-9F00-40D1B5B6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1E2CE-F69E-4DD7-BEE2-479AA84E1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79A1E-70F8-41A1-97BD-7CEB33798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3EF2-9A22-4654-8AC3-BB8D05F3C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05D6E-FDC3-4E1A-AEF1-1F4F7BE0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3595-2F03-485F-9AC7-0CA95821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201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1F5B-9B47-4D2D-B641-A86A5B5B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193D8-F2B0-42A1-809B-90E9B50FA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A67DE-057C-4837-8D0D-4F0CBFBC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3AE9-357E-4B0F-8C3E-3BA653DB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CDD95-CB35-4507-9D3E-0ABB4F07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91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ECA385-92FA-4F4D-B124-C95BC52E4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C7145-5B57-4556-A40A-FE3C11437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7CCF9-5BF2-44FA-8F82-14072F82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C1EAD-D361-4D76-948A-101C1A37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F666B-21DA-42F1-88C4-AFD6CDEF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95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1"/>
          <p:cNvSpPr txBox="1">
            <a:spLocks noGrp="1"/>
          </p:cNvSpPr>
          <p:nvPr>
            <p:ph type="ctrTitle"/>
          </p:nvPr>
        </p:nvSpPr>
        <p:spPr>
          <a:xfrm>
            <a:off x="3208967" y="2246251"/>
            <a:ext cx="57740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4666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9" name="Google Shape;759;p31"/>
          <p:cNvSpPr txBox="1">
            <a:spLocks noGrp="1"/>
          </p:cNvSpPr>
          <p:nvPr>
            <p:ph type="subTitle" idx="1"/>
          </p:nvPr>
        </p:nvSpPr>
        <p:spPr>
          <a:xfrm>
            <a:off x="2782233" y="3943267"/>
            <a:ext cx="6627600" cy="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Font typeface="Glegoo"/>
              <a:buNone/>
              <a:defRPr sz="2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9pPr>
          </a:lstStyle>
          <a:p>
            <a:endParaRPr/>
          </a:p>
        </p:txBody>
      </p:sp>
      <p:grpSp>
        <p:nvGrpSpPr>
          <p:cNvPr id="760" name="Google Shape;760;p31"/>
          <p:cNvGrpSpPr/>
          <p:nvPr/>
        </p:nvGrpSpPr>
        <p:grpSpPr>
          <a:xfrm rot="-2700000">
            <a:off x="357641" y="-593307"/>
            <a:ext cx="1984993" cy="2599636"/>
            <a:chOff x="9944425" y="2968150"/>
            <a:chExt cx="1171100" cy="1533725"/>
          </a:xfrm>
        </p:grpSpPr>
        <p:sp>
          <p:nvSpPr>
            <p:cNvPr id="761" name="Google Shape;761;p31"/>
            <p:cNvSpPr/>
            <p:nvPr/>
          </p:nvSpPr>
          <p:spPr>
            <a:xfrm>
              <a:off x="10540300" y="3495525"/>
              <a:ext cx="575225" cy="1006350"/>
            </a:xfrm>
            <a:custGeom>
              <a:avLst/>
              <a:gdLst/>
              <a:ahLst/>
              <a:cxnLst/>
              <a:rect l="l" t="t" r="r" b="b"/>
              <a:pathLst>
                <a:path w="23009" h="40254" extrusionOk="0">
                  <a:moveTo>
                    <a:pt x="12534" y="15239"/>
                  </a:moveTo>
                  <a:cubicBezTo>
                    <a:pt x="12570" y="15239"/>
                    <a:pt x="12611" y="15247"/>
                    <a:pt x="12657" y="15265"/>
                  </a:cubicBezTo>
                  <a:cubicBezTo>
                    <a:pt x="12858" y="15316"/>
                    <a:pt x="12908" y="15516"/>
                    <a:pt x="12833" y="15666"/>
                  </a:cubicBezTo>
                  <a:cubicBezTo>
                    <a:pt x="12432" y="16569"/>
                    <a:pt x="12381" y="17621"/>
                    <a:pt x="11655" y="18373"/>
                  </a:cubicBezTo>
                  <a:cubicBezTo>
                    <a:pt x="11855" y="17446"/>
                    <a:pt x="12056" y="16519"/>
                    <a:pt x="12256" y="15566"/>
                  </a:cubicBezTo>
                  <a:cubicBezTo>
                    <a:pt x="12297" y="15403"/>
                    <a:pt x="12371" y="15239"/>
                    <a:pt x="12534" y="15239"/>
                  </a:cubicBezTo>
                  <a:close/>
                  <a:moveTo>
                    <a:pt x="21003" y="21230"/>
                  </a:moveTo>
                  <a:cubicBezTo>
                    <a:pt x="20727" y="23336"/>
                    <a:pt x="20427" y="25416"/>
                    <a:pt x="19725" y="27421"/>
                  </a:cubicBezTo>
                  <a:cubicBezTo>
                    <a:pt x="20051" y="25341"/>
                    <a:pt x="20226" y="23235"/>
                    <a:pt x="21003" y="21230"/>
                  </a:cubicBezTo>
                  <a:close/>
                  <a:moveTo>
                    <a:pt x="17068" y="26544"/>
                  </a:moveTo>
                  <a:lnTo>
                    <a:pt x="17068" y="26544"/>
                  </a:lnTo>
                  <a:cubicBezTo>
                    <a:pt x="17469" y="27070"/>
                    <a:pt x="17168" y="27521"/>
                    <a:pt x="16843" y="28173"/>
                  </a:cubicBezTo>
                  <a:cubicBezTo>
                    <a:pt x="16567" y="27396"/>
                    <a:pt x="16943" y="26995"/>
                    <a:pt x="17068" y="26544"/>
                  </a:cubicBezTo>
                  <a:close/>
                  <a:moveTo>
                    <a:pt x="14737" y="27321"/>
                  </a:moveTo>
                  <a:cubicBezTo>
                    <a:pt x="14988" y="27747"/>
                    <a:pt x="14662" y="28022"/>
                    <a:pt x="14562" y="28423"/>
                  </a:cubicBezTo>
                  <a:cubicBezTo>
                    <a:pt x="14236" y="27847"/>
                    <a:pt x="14236" y="27847"/>
                    <a:pt x="14737" y="27321"/>
                  </a:cubicBezTo>
                  <a:close/>
                  <a:moveTo>
                    <a:pt x="7544" y="27246"/>
                  </a:moveTo>
                  <a:cubicBezTo>
                    <a:pt x="7695" y="27847"/>
                    <a:pt x="7369" y="28323"/>
                    <a:pt x="7244" y="28875"/>
                  </a:cubicBezTo>
                  <a:cubicBezTo>
                    <a:pt x="7093" y="29601"/>
                    <a:pt x="6843" y="30328"/>
                    <a:pt x="6617" y="31055"/>
                  </a:cubicBezTo>
                  <a:cubicBezTo>
                    <a:pt x="6596" y="31181"/>
                    <a:pt x="6523" y="31324"/>
                    <a:pt x="6382" y="31324"/>
                  </a:cubicBezTo>
                  <a:cubicBezTo>
                    <a:pt x="6355" y="31324"/>
                    <a:pt x="6324" y="31318"/>
                    <a:pt x="6291" y="31306"/>
                  </a:cubicBezTo>
                  <a:cubicBezTo>
                    <a:pt x="6116" y="31256"/>
                    <a:pt x="6066" y="31080"/>
                    <a:pt x="6091" y="30905"/>
                  </a:cubicBezTo>
                  <a:cubicBezTo>
                    <a:pt x="6091" y="30804"/>
                    <a:pt x="6141" y="30729"/>
                    <a:pt x="6166" y="30629"/>
                  </a:cubicBezTo>
                  <a:cubicBezTo>
                    <a:pt x="6567" y="29476"/>
                    <a:pt x="6968" y="28323"/>
                    <a:pt x="7544" y="27246"/>
                  </a:cubicBezTo>
                  <a:close/>
                  <a:moveTo>
                    <a:pt x="6066" y="31682"/>
                  </a:moveTo>
                  <a:cubicBezTo>
                    <a:pt x="6291" y="31682"/>
                    <a:pt x="6442" y="31782"/>
                    <a:pt x="6341" y="32032"/>
                  </a:cubicBezTo>
                  <a:cubicBezTo>
                    <a:pt x="6241" y="32283"/>
                    <a:pt x="6266" y="32634"/>
                    <a:pt x="5865" y="32659"/>
                  </a:cubicBezTo>
                  <a:cubicBezTo>
                    <a:pt x="5815" y="32433"/>
                    <a:pt x="5715" y="32233"/>
                    <a:pt x="5690" y="32007"/>
                  </a:cubicBezTo>
                  <a:cubicBezTo>
                    <a:pt x="5665" y="31757"/>
                    <a:pt x="5840" y="31682"/>
                    <a:pt x="6066" y="31682"/>
                  </a:cubicBezTo>
                  <a:close/>
                  <a:moveTo>
                    <a:pt x="5865" y="32659"/>
                  </a:moveTo>
                  <a:lnTo>
                    <a:pt x="5865" y="32659"/>
                  </a:lnTo>
                  <a:cubicBezTo>
                    <a:pt x="5840" y="32684"/>
                    <a:pt x="5815" y="32734"/>
                    <a:pt x="5815" y="32734"/>
                  </a:cubicBezTo>
                  <a:cubicBezTo>
                    <a:pt x="5740" y="32734"/>
                    <a:pt x="5765" y="32684"/>
                    <a:pt x="5865" y="32659"/>
                  </a:cubicBezTo>
                  <a:close/>
                  <a:moveTo>
                    <a:pt x="2431" y="34489"/>
                  </a:moveTo>
                  <a:lnTo>
                    <a:pt x="2431" y="34489"/>
                  </a:lnTo>
                  <a:cubicBezTo>
                    <a:pt x="2782" y="34940"/>
                    <a:pt x="2757" y="35291"/>
                    <a:pt x="2381" y="35591"/>
                  </a:cubicBezTo>
                  <a:cubicBezTo>
                    <a:pt x="2352" y="35611"/>
                    <a:pt x="2316" y="35623"/>
                    <a:pt x="2279" y="35623"/>
                  </a:cubicBezTo>
                  <a:cubicBezTo>
                    <a:pt x="2220" y="35623"/>
                    <a:pt x="2161" y="35593"/>
                    <a:pt x="2131" y="35516"/>
                  </a:cubicBezTo>
                  <a:cubicBezTo>
                    <a:pt x="1955" y="35115"/>
                    <a:pt x="2106" y="34814"/>
                    <a:pt x="2431" y="34489"/>
                  </a:cubicBezTo>
                  <a:close/>
                  <a:moveTo>
                    <a:pt x="7917" y="1"/>
                  </a:moveTo>
                  <a:cubicBezTo>
                    <a:pt x="7902" y="1"/>
                    <a:pt x="7886" y="1"/>
                    <a:pt x="7870" y="2"/>
                  </a:cubicBezTo>
                  <a:cubicBezTo>
                    <a:pt x="7594" y="52"/>
                    <a:pt x="7469" y="253"/>
                    <a:pt x="7469" y="504"/>
                  </a:cubicBezTo>
                  <a:cubicBezTo>
                    <a:pt x="7494" y="1255"/>
                    <a:pt x="7294" y="1957"/>
                    <a:pt x="7269" y="2684"/>
                  </a:cubicBezTo>
                  <a:cubicBezTo>
                    <a:pt x="7244" y="3661"/>
                    <a:pt x="7043" y="4614"/>
                    <a:pt x="6943" y="5566"/>
                  </a:cubicBezTo>
                  <a:cubicBezTo>
                    <a:pt x="6767" y="6995"/>
                    <a:pt x="6467" y="8373"/>
                    <a:pt x="6216" y="9777"/>
                  </a:cubicBezTo>
                  <a:cubicBezTo>
                    <a:pt x="6091" y="10378"/>
                    <a:pt x="5965" y="10980"/>
                    <a:pt x="5840" y="11581"/>
                  </a:cubicBezTo>
                  <a:cubicBezTo>
                    <a:pt x="5464" y="13586"/>
                    <a:pt x="4938" y="15541"/>
                    <a:pt x="4512" y="17521"/>
                  </a:cubicBezTo>
                  <a:cubicBezTo>
                    <a:pt x="3835" y="20629"/>
                    <a:pt x="3033" y="23737"/>
                    <a:pt x="2331" y="26844"/>
                  </a:cubicBezTo>
                  <a:cubicBezTo>
                    <a:pt x="1730" y="29501"/>
                    <a:pt x="1053" y="32133"/>
                    <a:pt x="502" y="34814"/>
                  </a:cubicBezTo>
                  <a:cubicBezTo>
                    <a:pt x="226" y="36143"/>
                    <a:pt x="0" y="37496"/>
                    <a:pt x="25" y="38850"/>
                  </a:cubicBezTo>
                  <a:cubicBezTo>
                    <a:pt x="51" y="39351"/>
                    <a:pt x="176" y="39802"/>
                    <a:pt x="702" y="40002"/>
                  </a:cubicBezTo>
                  <a:cubicBezTo>
                    <a:pt x="880" y="40065"/>
                    <a:pt x="1051" y="40098"/>
                    <a:pt x="1217" y="40098"/>
                  </a:cubicBezTo>
                  <a:cubicBezTo>
                    <a:pt x="1520" y="40098"/>
                    <a:pt x="1805" y="39986"/>
                    <a:pt x="2081" y="39727"/>
                  </a:cubicBezTo>
                  <a:cubicBezTo>
                    <a:pt x="2457" y="39376"/>
                    <a:pt x="2707" y="39000"/>
                    <a:pt x="2933" y="38524"/>
                  </a:cubicBezTo>
                  <a:cubicBezTo>
                    <a:pt x="3434" y="37421"/>
                    <a:pt x="4086" y="36343"/>
                    <a:pt x="4662" y="35266"/>
                  </a:cubicBezTo>
                  <a:cubicBezTo>
                    <a:pt x="4913" y="34564"/>
                    <a:pt x="5163" y="33862"/>
                    <a:pt x="5464" y="33010"/>
                  </a:cubicBezTo>
                  <a:lnTo>
                    <a:pt x="5464" y="33010"/>
                  </a:lnTo>
                  <a:cubicBezTo>
                    <a:pt x="5564" y="33737"/>
                    <a:pt x="5414" y="34413"/>
                    <a:pt x="4988" y="35215"/>
                  </a:cubicBezTo>
                  <a:cubicBezTo>
                    <a:pt x="4637" y="36920"/>
                    <a:pt x="4311" y="38599"/>
                    <a:pt x="3810" y="40253"/>
                  </a:cubicBezTo>
                  <a:cubicBezTo>
                    <a:pt x="4537" y="39952"/>
                    <a:pt x="5339" y="39852"/>
                    <a:pt x="6066" y="39501"/>
                  </a:cubicBezTo>
                  <a:cubicBezTo>
                    <a:pt x="6239" y="39436"/>
                    <a:pt x="6450" y="39371"/>
                    <a:pt x="6650" y="39371"/>
                  </a:cubicBezTo>
                  <a:cubicBezTo>
                    <a:pt x="6681" y="39371"/>
                    <a:pt x="6712" y="39373"/>
                    <a:pt x="6742" y="39376"/>
                  </a:cubicBezTo>
                  <a:cubicBezTo>
                    <a:pt x="7066" y="39435"/>
                    <a:pt x="7388" y="39457"/>
                    <a:pt x="7708" y="39457"/>
                  </a:cubicBezTo>
                  <a:cubicBezTo>
                    <a:pt x="8478" y="39457"/>
                    <a:pt x="9239" y="39329"/>
                    <a:pt x="10000" y="39276"/>
                  </a:cubicBezTo>
                  <a:cubicBezTo>
                    <a:pt x="10702" y="37697"/>
                    <a:pt x="11404" y="36118"/>
                    <a:pt x="12056" y="34539"/>
                  </a:cubicBezTo>
                  <a:cubicBezTo>
                    <a:pt x="12607" y="33210"/>
                    <a:pt x="13058" y="31882"/>
                    <a:pt x="13885" y="30504"/>
                  </a:cubicBezTo>
                  <a:lnTo>
                    <a:pt x="13885" y="30504"/>
                  </a:lnTo>
                  <a:cubicBezTo>
                    <a:pt x="13885" y="31456"/>
                    <a:pt x="13860" y="32233"/>
                    <a:pt x="13885" y="33035"/>
                  </a:cubicBezTo>
                  <a:cubicBezTo>
                    <a:pt x="13910" y="33862"/>
                    <a:pt x="14136" y="34589"/>
                    <a:pt x="15063" y="34890"/>
                  </a:cubicBezTo>
                  <a:cubicBezTo>
                    <a:pt x="16291" y="34639"/>
                    <a:pt x="17394" y="33361"/>
                    <a:pt x="17444" y="32083"/>
                  </a:cubicBezTo>
                  <a:cubicBezTo>
                    <a:pt x="17469" y="31631"/>
                    <a:pt x="17444" y="31180"/>
                    <a:pt x="18121" y="30829"/>
                  </a:cubicBezTo>
                  <a:lnTo>
                    <a:pt x="18121" y="30829"/>
                  </a:lnTo>
                  <a:cubicBezTo>
                    <a:pt x="17770" y="31657"/>
                    <a:pt x="18071" y="32408"/>
                    <a:pt x="17569" y="33060"/>
                  </a:cubicBezTo>
                  <a:cubicBezTo>
                    <a:pt x="17219" y="33486"/>
                    <a:pt x="17569" y="34238"/>
                    <a:pt x="18021" y="34413"/>
                  </a:cubicBezTo>
                  <a:cubicBezTo>
                    <a:pt x="18113" y="34446"/>
                    <a:pt x="18196" y="34463"/>
                    <a:pt x="18272" y="34463"/>
                  </a:cubicBezTo>
                  <a:cubicBezTo>
                    <a:pt x="18548" y="34463"/>
                    <a:pt x="18737" y="34237"/>
                    <a:pt x="18973" y="33687"/>
                  </a:cubicBezTo>
                  <a:cubicBezTo>
                    <a:pt x="19474" y="32534"/>
                    <a:pt x="19599" y="31256"/>
                    <a:pt x="20026" y="30078"/>
                  </a:cubicBezTo>
                  <a:cubicBezTo>
                    <a:pt x="20602" y="27546"/>
                    <a:pt x="21204" y="25015"/>
                    <a:pt x="21579" y="22459"/>
                  </a:cubicBezTo>
                  <a:cubicBezTo>
                    <a:pt x="21855" y="20754"/>
                    <a:pt x="22306" y="19050"/>
                    <a:pt x="21930" y="17321"/>
                  </a:cubicBezTo>
                  <a:cubicBezTo>
                    <a:pt x="21905" y="17170"/>
                    <a:pt x="21955" y="16970"/>
                    <a:pt x="22006" y="16819"/>
                  </a:cubicBezTo>
                  <a:cubicBezTo>
                    <a:pt x="22407" y="15591"/>
                    <a:pt x="22432" y="14263"/>
                    <a:pt x="22833" y="13010"/>
                  </a:cubicBezTo>
                  <a:cubicBezTo>
                    <a:pt x="23008" y="12484"/>
                    <a:pt x="22883" y="11907"/>
                    <a:pt x="22707" y="11356"/>
                  </a:cubicBezTo>
                  <a:cubicBezTo>
                    <a:pt x="22657" y="11155"/>
                    <a:pt x="22582" y="10980"/>
                    <a:pt x="22381" y="10854"/>
                  </a:cubicBezTo>
                  <a:cubicBezTo>
                    <a:pt x="22217" y="10745"/>
                    <a:pt x="22045" y="10691"/>
                    <a:pt x="21882" y="10691"/>
                  </a:cubicBezTo>
                  <a:cubicBezTo>
                    <a:pt x="21525" y="10691"/>
                    <a:pt x="21214" y="10949"/>
                    <a:pt x="21128" y="11431"/>
                  </a:cubicBezTo>
                  <a:cubicBezTo>
                    <a:pt x="20878" y="12734"/>
                    <a:pt x="20402" y="13937"/>
                    <a:pt x="20126" y="15215"/>
                  </a:cubicBezTo>
                  <a:cubicBezTo>
                    <a:pt x="19725" y="16819"/>
                    <a:pt x="19424" y="18474"/>
                    <a:pt x="19023" y="20078"/>
                  </a:cubicBezTo>
                  <a:cubicBezTo>
                    <a:pt x="18823" y="20880"/>
                    <a:pt x="18772" y="21732"/>
                    <a:pt x="18296" y="22433"/>
                  </a:cubicBezTo>
                  <a:cubicBezTo>
                    <a:pt x="18296" y="22659"/>
                    <a:pt x="18346" y="22885"/>
                    <a:pt x="18196" y="23110"/>
                  </a:cubicBezTo>
                  <a:cubicBezTo>
                    <a:pt x="18046" y="22834"/>
                    <a:pt x="18046" y="22609"/>
                    <a:pt x="18271" y="22433"/>
                  </a:cubicBezTo>
                  <a:cubicBezTo>
                    <a:pt x="18296" y="20930"/>
                    <a:pt x="18722" y="19476"/>
                    <a:pt x="18998" y="18022"/>
                  </a:cubicBezTo>
                  <a:cubicBezTo>
                    <a:pt x="19374" y="15917"/>
                    <a:pt x="19875" y="13862"/>
                    <a:pt x="19900" y="11732"/>
                  </a:cubicBezTo>
                  <a:cubicBezTo>
                    <a:pt x="19925" y="10930"/>
                    <a:pt x="19700" y="10579"/>
                    <a:pt x="19023" y="10353"/>
                  </a:cubicBezTo>
                  <a:cubicBezTo>
                    <a:pt x="18846" y="10296"/>
                    <a:pt x="18694" y="10266"/>
                    <a:pt x="18558" y="10266"/>
                  </a:cubicBezTo>
                  <a:cubicBezTo>
                    <a:pt x="18212" y="10266"/>
                    <a:pt x="17961" y="10462"/>
                    <a:pt x="17620" y="10930"/>
                  </a:cubicBezTo>
                  <a:cubicBezTo>
                    <a:pt x="17344" y="11281"/>
                    <a:pt x="17193" y="11757"/>
                    <a:pt x="16818" y="12057"/>
                  </a:cubicBezTo>
                  <a:cubicBezTo>
                    <a:pt x="16364" y="11356"/>
                    <a:pt x="15842" y="10977"/>
                    <a:pt x="15266" y="10977"/>
                  </a:cubicBezTo>
                  <a:cubicBezTo>
                    <a:pt x="15142" y="10977"/>
                    <a:pt x="15016" y="10994"/>
                    <a:pt x="14888" y="11030"/>
                  </a:cubicBezTo>
                  <a:cubicBezTo>
                    <a:pt x="14361" y="11180"/>
                    <a:pt x="13960" y="11556"/>
                    <a:pt x="13685" y="12032"/>
                  </a:cubicBezTo>
                  <a:cubicBezTo>
                    <a:pt x="13635" y="12559"/>
                    <a:pt x="13484" y="13035"/>
                    <a:pt x="13133" y="13586"/>
                  </a:cubicBezTo>
                  <a:cubicBezTo>
                    <a:pt x="13058" y="12960"/>
                    <a:pt x="13259" y="12509"/>
                    <a:pt x="13359" y="12057"/>
                  </a:cubicBezTo>
                  <a:cubicBezTo>
                    <a:pt x="13484" y="11080"/>
                    <a:pt x="13559" y="10128"/>
                    <a:pt x="13710" y="9175"/>
                  </a:cubicBezTo>
                  <a:cubicBezTo>
                    <a:pt x="13810" y="8624"/>
                    <a:pt x="13885" y="8047"/>
                    <a:pt x="13860" y="7496"/>
                  </a:cubicBezTo>
                  <a:cubicBezTo>
                    <a:pt x="13835" y="6869"/>
                    <a:pt x="13660" y="6669"/>
                    <a:pt x="13083" y="6494"/>
                  </a:cubicBezTo>
                  <a:cubicBezTo>
                    <a:pt x="12979" y="6459"/>
                    <a:pt x="12883" y="6443"/>
                    <a:pt x="12795" y="6443"/>
                  </a:cubicBezTo>
                  <a:cubicBezTo>
                    <a:pt x="12441" y="6443"/>
                    <a:pt x="12216" y="6704"/>
                    <a:pt x="12056" y="7045"/>
                  </a:cubicBezTo>
                  <a:cubicBezTo>
                    <a:pt x="11880" y="7371"/>
                    <a:pt x="11755" y="7697"/>
                    <a:pt x="11630" y="8047"/>
                  </a:cubicBezTo>
                  <a:cubicBezTo>
                    <a:pt x="10878" y="10504"/>
                    <a:pt x="10151" y="12935"/>
                    <a:pt x="9374" y="15391"/>
                  </a:cubicBezTo>
                  <a:cubicBezTo>
                    <a:pt x="8447" y="18423"/>
                    <a:pt x="7494" y="21481"/>
                    <a:pt x="6517" y="24514"/>
                  </a:cubicBezTo>
                  <a:cubicBezTo>
                    <a:pt x="5815" y="26794"/>
                    <a:pt x="4963" y="29050"/>
                    <a:pt x="4111" y="31281"/>
                  </a:cubicBezTo>
                  <a:cubicBezTo>
                    <a:pt x="3860" y="31932"/>
                    <a:pt x="3559" y="32559"/>
                    <a:pt x="3058" y="33060"/>
                  </a:cubicBezTo>
                  <a:cubicBezTo>
                    <a:pt x="3058" y="33135"/>
                    <a:pt x="3058" y="33185"/>
                    <a:pt x="3058" y="33261"/>
                  </a:cubicBezTo>
                  <a:cubicBezTo>
                    <a:pt x="3033" y="33336"/>
                    <a:pt x="3008" y="33411"/>
                    <a:pt x="2958" y="33511"/>
                  </a:cubicBezTo>
                  <a:cubicBezTo>
                    <a:pt x="2832" y="33411"/>
                    <a:pt x="2883" y="33286"/>
                    <a:pt x="2908" y="33185"/>
                  </a:cubicBezTo>
                  <a:cubicBezTo>
                    <a:pt x="2933" y="33135"/>
                    <a:pt x="3008" y="33085"/>
                    <a:pt x="3033" y="33060"/>
                  </a:cubicBezTo>
                  <a:cubicBezTo>
                    <a:pt x="3008" y="32333"/>
                    <a:pt x="3058" y="31606"/>
                    <a:pt x="3158" y="30880"/>
                  </a:cubicBezTo>
                  <a:cubicBezTo>
                    <a:pt x="3309" y="29852"/>
                    <a:pt x="3634" y="28875"/>
                    <a:pt x="3835" y="27872"/>
                  </a:cubicBezTo>
                  <a:cubicBezTo>
                    <a:pt x="4386" y="25065"/>
                    <a:pt x="4988" y="22283"/>
                    <a:pt x="5539" y="19476"/>
                  </a:cubicBezTo>
                  <a:cubicBezTo>
                    <a:pt x="5940" y="17596"/>
                    <a:pt x="6366" y="15717"/>
                    <a:pt x="6692" y="13837"/>
                  </a:cubicBezTo>
                  <a:cubicBezTo>
                    <a:pt x="6918" y="12484"/>
                    <a:pt x="7143" y="11155"/>
                    <a:pt x="7544" y="9852"/>
                  </a:cubicBezTo>
                  <a:cubicBezTo>
                    <a:pt x="7444" y="9250"/>
                    <a:pt x="7670" y="8724"/>
                    <a:pt x="7845" y="8173"/>
                  </a:cubicBezTo>
                  <a:cubicBezTo>
                    <a:pt x="7795" y="6719"/>
                    <a:pt x="8196" y="5290"/>
                    <a:pt x="8221" y="3837"/>
                  </a:cubicBezTo>
                  <a:cubicBezTo>
                    <a:pt x="8221" y="2709"/>
                    <a:pt x="8572" y="1581"/>
                    <a:pt x="8271" y="453"/>
                  </a:cubicBezTo>
                  <a:cubicBezTo>
                    <a:pt x="8223" y="238"/>
                    <a:pt x="8221" y="1"/>
                    <a:pt x="7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10726400" y="3364450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3" name="Google Shape;763;p31"/>
            <p:cNvGrpSpPr/>
            <p:nvPr/>
          </p:nvGrpSpPr>
          <p:grpSpPr>
            <a:xfrm>
              <a:off x="9944425" y="2968150"/>
              <a:ext cx="988125" cy="947050"/>
              <a:chOff x="3971325" y="3315350"/>
              <a:chExt cx="988125" cy="947050"/>
            </a:xfrm>
          </p:grpSpPr>
          <p:sp>
            <p:nvSpPr>
              <p:cNvPr id="764" name="Google Shape;764;p31"/>
              <p:cNvSpPr/>
              <p:nvPr/>
            </p:nvSpPr>
            <p:spPr>
              <a:xfrm>
                <a:off x="3988250" y="3315350"/>
                <a:ext cx="875975" cy="947050"/>
              </a:xfrm>
              <a:custGeom>
                <a:avLst/>
                <a:gdLst/>
                <a:ahLst/>
                <a:cxnLst/>
                <a:rect l="l" t="t" r="r" b="b"/>
                <a:pathLst>
                  <a:path w="35039" h="37882" extrusionOk="0">
                    <a:moveTo>
                      <a:pt x="10477" y="6009"/>
                    </a:moveTo>
                    <a:cubicBezTo>
                      <a:pt x="11780" y="6009"/>
                      <a:pt x="12833" y="7438"/>
                      <a:pt x="12507" y="8766"/>
                    </a:cubicBezTo>
                    <a:cubicBezTo>
                      <a:pt x="12457" y="8992"/>
                      <a:pt x="12381" y="9217"/>
                      <a:pt x="12281" y="9418"/>
                    </a:cubicBezTo>
                    <a:cubicBezTo>
                      <a:pt x="11979" y="10152"/>
                      <a:pt x="11305" y="10607"/>
                      <a:pt x="10611" y="10607"/>
                    </a:cubicBezTo>
                    <a:cubicBezTo>
                      <a:pt x="10500" y="10607"/>
                      <a:pt x="10387" y="10595"/>
                      <a:pt x="10276" y="10571"/>
                    </a:cubicBezTo>
                    <a:cubicBezTo>
                      <a:pt x="9574" y="10420"/>
                      <a:pt x="8772" y="9493"/>
                      <a:pt x="8747" y="8766"/>
                    </a:cubicBezTo>
                    <a:cubicBezTo>
                      <a:pt x="8697" y="7814"/>
                      <a:pt x="9098" y="7012"/>
                      <a:pt x="9650" y="6285"/>
                    </a:cubicBezTo>
                    <a:cubicBezTo>
                      <a:pt x="9875" y="6009"/>
                      <a:pt x="10176" y="6009"/>
                      <a:pt x="10477" y="6009"/>
                    </a:cubicBezTo>
                    <a:close/>
                    <a:moveTo>
                      <a:pt x="13378" y="27070"/>
                    </a:moveTo>
                    <a:cubicBezTo>
                      <a:pt x="13453" y="27070"/>
                      <a:pt x="13522" y="27076"/>
                      <a:pt x="13584" y="27087"/>
                    </a:cubicBezTo>
                    <a:cubicBezTo>
                      <a:pt x="13697" y="27087"/>
                      <a:pt x="13801" y="27086"/>
                      <a:pt x="13897" y="27086"/>
                    </a:cubicBezTo>
                    <a:cubicBezTo>
                      <a:pt x="14184" y="27086"/>
                      <a:pt x="14405" y="27100"/>
                      <a:pt x="14612" y="27213"/>
                    </a:cubicBezTo>
                    <a:cubicBezTo>
                      <a:pt x="15037" y="27468"/>
                      <a:pt x="15462" y="27630"/>
                      <a:pt x="15919" y="27630"/>
                    </a:cubicBezTo>
                    <a:cubicBezTo>
                      <a:pt x="16135" y="27630"/>
                      <a:pt x="16358" y="27594"/>
                      <a:pt x="16592" y="27513"/>
                    </a:cubicBezTo>
                    <a:cubicBezTo>
                      <a:pt x="16681" y="27485"/>
                      <a:pt x="16773" y="27470"/>
                      <a:pt x="16860" y="27470"/>
                    </a:cubicBezTo>
                    <a:cubicBezTo>
                      <a:pt x="17163" y="27470"/>
                      <a:pt x="17405" y="27658"/>
                      <a:pt x="17269" y="28165"/>
                    </a:cubicBezTo>
                    <a:cubicBezTo>
                      <a:pt x="17193" y="28441"/>
                      <a:pt x="17369" y="28591"/>
                      <a:pt x="17620" y="28666"/>
                    </a:cubicBezTo>
                    <a:cubicBezTo>
                      <a:pt x="17945" y="28775"/>
                      <a:pt x="18270" y="28902"/>
                      <a:pt x="18611" y="28902"/>
                    </a:cubicBezTo>
                    <a:cubicBezTo>
                      <a:pt x="18664" y="28902"/>
                      <a:pt x="18718" y="28899"/>
                      <a:pt x="18772" y="28892"/>
                    </a:cubicBezTo>
                    <a:cubicBezTo>
                      <a:pt x="18887" y="28876"/>
                      <a:pt x="19001" y="28870"/>
                      <a:pt x="19114" y="28870"/>
                    </a:cubicBezTo>
                    <a:cubicBezTo>
                      <a:pt x="19739" y="28870"/>
                      <a:pt x="20337" y="29071"/>
                      <a:pt x="20953" y="29092"/>
                    </a:cubicBezTo>
                    <a:cubicBezTo>
                      <a:pt x="21053" y="29092"/>
                      <a:pt x="21178" y="29117"/>
                      <a:pt x="21229" y="29167"/>
                    </a:cubicBezTo>
                    <a:cubicBezTo>
                      <a:pt x="21855" y="30095"/>
                      <a:pt x="22983" y="30396"/>
                      <a:pt x="23735" y="31172"/>
                    </a:cubicBezTo>
                    <a:cubicBezTo>
                      <a:pt x="24061" y="31498"/>
                      <a:pt x="24286" y="31874"/>
                      <a:pt x="24161" y="32325"/>
                    </a:cubicBezTo>
                    <a:cubicBezTo>
                      <a:pt x="23935" y="33102"/>
                      <a:pt x="23960" y="34030"/>
                      <a:pt x="22983" y="34381"/>
                    </a:cubicBezTo>
                    <a:cubicBezTo>
                      <a:pt x="22908" y="34406"/>
                      <a:pt x="22833" y="34531"/>
                      <a:pt x="22833" y="34606"/>
                    </a:cubicBezTo>
                    <a:cubicBezTo>
                      <a:pt x="22871" y="35306"/>
                      <a:pt x="22397" y="35463"/>
                      <a:pt x="21984" y="35463"/>
                    </a:cubicBezTo>
                    <a:cubicBezTo>
                      <a:pt x="21864" y="35463"/>
                      <a:pt x="21750" y="35450"/>
                      <a:pt x="21655" y="35433"/>
                    </a:cubicBezTo>
                    <a:cubicBezTo>
                      <a:pt x="20351" y="35208"/>
                      <a:pt x="19023" y="35233"/>
                      <a:pt x="17720" y="34907"/>
                    </a:cubicBezTo>
                    <a:cubicBezTo>
                      <a:pt x="16517" y="34581"/>
                      <a:pt x="15289" y="34280"/>
                      <a:pt x="14061" y="34080"/>
                    </a:cubicBezTo>
                    <a:cubicBezTo>
                      <a:pt x="13409" y="33980"/>
                      <a:pt x="13033" y="33478"/>
                      <a:pt x="12557" y="33127"/>
                    </a:cubicBezTo>
                    <a:cubicBezTo>
                      <a:pt x="12056" y="32802"/>
                      <a:pt x="11454" y="32501"/>
                      <a:pt x="11504" y="31699"/>
                    </a:cubicBezTo>
                    <a:cubicBezTo>
                      <a:pt x="11529" y="31373"/>
                      <a:pt x="11128" y="31172"/>
                      <a:pt x="10903" y="30947"/>
                    </a:cubicBezTo>
                    <a:cubicBezTo>
                      <a:pt x="10276" y="30345"/>
                      <a:pt x="10226" y="30170"/>
                      <a:pt x="10527" y="29393"/>
                    </a:cubicBezTo>
                    <a:cubicBezTo>
                      <a:pt x="10602" y="29167"/>
                      <a:pt x="10752" y="28967"/>
                      <a:pt x="10752" y="28741"/>
                    </a:cubicBezTo>
                    <a:cubicBezTo>
                      <a:pt x="10777" y="28062"/>
                      <a:pt x="11060" y="27688"/>
                      <a:pt x="11715" y="27688"/>
                    </a:cubicBezTo>
                    <a:cubicBezTo>
                      <a:pt x="11736" y="27688"/>
                      <a:pt x="11758" y="27688"/>
                      <a:pt x="11780" y="27689"/>
                    </a:cubicBezTo>
                    <a:cubicBezTo>
                      <a:pt x="12081" y="27689"/>
                      <a:pt x="12256" y="27463"/>
                      <a:pt x="12482" y="27338"/>
                    </a:cubicBezTo>
                    <a:cubicBezTo>
                      <a:pt x="12793" y="27144"/>
                      <a:pt x="13118" y="27070"/>
                      <a:pt x="13378" y="27070"/>
                    </a:cubicBezTo>
                    <a:close/>
                    <a:moveTo>
                      <a:pt x="9920" y="0"/>
                    </a:moveTo>
                    <a:cubicBezTo>
                      <a:pt x="9183" y="0"/>
                      <a:pt x="8466" y="354"/>
                      <a:pt x="7945" y="997"/>
                    </a:cubicBezTo>
                    <a:cubicBezTo>
                      <a:pt x="7143" y="1999"/>
                      <a:pt x="6742" y="3202"/>
                      <a:pt x="6041" y="4255"/>
                    </a:cubicBezTo>
                    <a:cubicBezTo>
                      <a:pt x="5439" y="5182"/>
                      <a:pt x="4988" y="6185"/>
                      <a:pt x="4562" y="7187"/>
                    </a:cubicBezTo>
                    <a:cubicBezTo>
                      <a:pt x="4863" y="7130"/>
                      <a:pt x="5092" y="7095"/>
                      <a:pt x="5279" y="7095"/>
                    </a:cubicBezTo>
                    <a:cubicBezTo>
                      <a:pt x="5747" y="7095"/>
                      <a:pt x="5955" y="7313"/>
                      <a:pt x="6366" y="7939"/>
                    </a:cubicBezTo>
                    <a:cubicBezTo>
                      <a:pt x="6717" y="8466"/>
                      <a:pt x="6918" y="9042"/>
                      <a:pt x="6993" y="9694"/>
                    </a:cubicBezTo>
                    <a:cubicBezTo>
                      <a:pt x="7294" y="12551"/>
                      <a:pt x="6692" y="15308"/>
                      <a:pt x="6091" y="18040"/>
                    </a:cubicBezTo>
                    <a:cubicBezTo>
                      <a:pt x="5640" y="20095"/>
                      <a:pt x="4988" y="22100"/>
                      <a:pt x="4161" y="24030"/>
                    </a:cubicBezTo>
                    <a:cubicBezTo>
                      <a:pt x="4086" y="24180"/>
                      <a:pt x="4035" y="24330"/>
                      <a:pt x="3960" y="24481"/>
                    </a:cubicBezTo>
                    <a:cubicBezTo>
                      <a:pt x="3254" y="25971"/>
                      <a:pt x="2472" y="26602"/>
                      <a:pt x="1192" y="26602"/>
                    </a:cubicBezTo>
                    <a:cubicBezTo>
                      <a:pt x="836" y="26602"/>
                      <a:pt x="442" y="26553"/>
                      <a:pt x="0" y="26461"/>
                    </a:cubicBezTo>
                    <a:lnTo>
                      <a:pt x="0" y="26461"/>
                    </a:lnTo>
                    <a:cubicBezTo>
                      <a:pt x="0" y="27413"/>
                      <a:pt x="677" y="28040"/>
                      <a:pt x="1028" y="28842"/>
                    </a:cubicBezTo>
                    <a:cubicBezTo>
                      <a:pt x="2557" y="29443"/>
                      <a:pt x="3860" y="30521"/>
                      <a:pt x="5364" y="31223"/>
                    </a:cubicBezTo>
                    <a:cubicBezTo>
                      <a:pt x="6040" y="31561"/>
                      <a:pt x="6670" y="31876"/>
                      <a:pt x="7432" y="31876"/>
                    </a:cubicBezTo>
                    <a:cubicBezTo>
                      <a:pt x="7461" y="31876"/>
                      <a:pt x="7490" y="31875"/>
                      <a:pt x="7519" y="31874"/>
                    </a:cubicBezTo>
                    <a:cubicBezTo>
                      <a:pt x="7582" y="31871"/>
                      <a:pt x="7645" y="31869"/>
                      <a:pt x="7707" y="31869"/>
                    </a:cubicBezTo>
                    <a:cubicBezTo>
                      <a:pt x="8558" y="31869"/>
                      <a:pt x="9325" y="32184"/>
                      <a:pt x="10025" y="32651"/>
                    </a:cubicBezTo>
                    <a:cubicBezTo>
                      <a:pt x="10477" y="32952"/>
                      <a:pt x="10978" y="33127"/>
                      <a:pt x="11354" y="33553"/>
                    </a:cubicBezTo>
                    <a:cubicBezTo>
                      <a:pt x="11630" y="33854"/>
                      <a:pt x="11579" y="34330"/>
                      <a:pt x="11880" y="34606"/>
                    </a:cubicBezTo>
                    <a:cubicBezTo>
                      <a:pt x="12507" y="35258"/>
                      <a:pt x="12757" y="36060"/>
                      <a:pt x="13008" y="36912"/>
                    </a:cubicBezTo>
                    <a:cubicBezTo>
                      <a:pt x="14086" y="37112"/>
                      <a:pt x="15163" y="37338"/>
                      <a:pt x="16216" y="37564"/>
                    </a:cubicBezTo>
                    <a:cubicBezTo>
                      <a:pt x="17143" y="37746"/>
                      <a:pt x="18062" y="37881"/>
                      <a:pt x="18977" y="37881"/>
                    </a:cubicBezTo>
                    <a:cubicBezTo>
                      <a:pt x="19695" y="37881"/>
                      <a:pt x="20412" y="37798"/>
                      <a:pt x="21128" y="37589"/>
                    </a:cubicBezTo>
                    <a:cubicBezTo>
                      <a:pt x="21705" y="37413"/>
                      <a:pt x="22306" y="37313"/>
                      <a:pt x="22808" y="36987"/>
                    </a:cubicBezTo>
                    <a:cubicBezTo>
                      <a:pt x="24787" y="35709"/>
                      <a:pt x="26843" y="34556"/>
                      <a:pt x="28547" y="32902"/>
                    </a:cubicBezTo>
                    <a:cubicBezTo>
                      <a:pt x="28672" y="32777"/>
                      <a:pt x="28848" y="32751"/>
                      <a:pt x="28998" y="32676"/>
                    </a:cubicBezTo>
                    <a:cubicBezTo>
                      <a:pt x="29123" y="32075"/>
                      <a:pt x="29249" y="31473"/>
                      <a:pt x="29374" y="30872"/>
                    </a:cubicBezTo>
                    <a:lnTo>
                      <a:pt x="29374" y="30872"/>
                    </a:lnTo>
                    <a:cubicBezTo>
                      <a:pt x="28447" y="31097"/>
                      <a:pt x="27770" y="31749"/>
                      <a:pt x="26968" y="32225"/>
                    </a:cubicBezTo>
                    <a:cubicBezTo>
                      <a:pt x="26517" y="32501"/>
                      <a:pt x="26116" y="32952"/>
                      <a:pt x="25564" y="33052"/>
                    </a:cubicBezTo>
                    <a:cubicBezTo>
                      <a:pt x="25339" y="32751"/>
                      <a:pt x="25389" y="32476"/>
                      <a:pt x="25414" y="32225"/>
                    </a:cubicBezTo>
                    <a:cubicBezTo>
                      <a:pt x="25439" y="31423"/>
                      <a:pt x="25063" y="30872"/>
                      <a:pt x="24412" y="30521"/>
                    </a:cubicBezTo>
                    <a:cubicBezTo>
                      <a:pt x="23785" y="30195"/>
                      <a:pt x="23284" y="29794"/>
                      <a:pt x="23008" y="29142"/>
                    </a:cubicBezTo>
                    <a:cubicBezTo>
                      <a:pt x="22883" y="28817"/>
                      <a:pt x="22607" y="28641"/>
                      <a:pt x="22331" y="28441"/>
                    </a:cubicBezTo>
                    <a:cubicBezTo>
                      <a:pt x="21880" y="28115"/>
                      <a:pt x="21880" y="27839"/>
                      <a:pt x="22356" y="27513"/>
                    </a:cubicBezTo>
                    <a:cubicBezTo>
                      <a:pt x="23960" y="26486"/>
                      <a:pt x="25289" y="25132"/>
                      <a:pt x="26818" y="24030"/>
                    </a:cubicBezTo>
                    <a:cubicBezTo>
                      <a:pt x="27970" y="23177"/>
                      <a:pt x="28973" y="22150"/>
                      <a:pt x="30051" y="21223"/>
                    </a:cubicBezTo>
                    <a:cubicBezTo>
                      <a:pt x="31304" y="20145"/>
                      <a:pt x="32507" y="18992"/>
                      <a:pt x="33885" y="18065"/>
                    </a:cubicBezTo>
                    <a:cubicBezTo>
                      <a:pt x="34261" y="17814"/>
                      <a:pt x="34788" y="17839"/>
                      <a:pt x="35038" y="17363"/>
                    </a:cubicBezTo>
                    <a:cubicBezTo>
                      <a:pt x="35013" y="17112"/>
                      <a:pt x="34838" y="16962"/>
                      <a:pt x="34612" y="16862"/>
                    </a:cubicBezTo>
                    <a:cubicBezTo>
                      <a:pt x="34240" y="16650"/>
                      <a:pt x="33867" y="16544"/>
                      <a:pt x="33503" y="16544"/>
                    </a:cubicBezTo>
                    <a:cubicBezTo>
                      <a:pt x="32790" y="16544"/>
                      <a:pt x="32110" y="16951"/>
                      <a:pt x="31529" y="17764"/>
                    </a:cubicBezTo>
                    <a:cubicBezTo>
                      <a:pt x="30351" y="19393"/>
                      <a:pt x="28823" y="20571"/>
                      <a:pt x="27369" y="21899"/>
                    </a:cubicBezTo>
                    <a:cubicBezTo>
                      <a:pt x="26316" y="22852"/>
                      <a:pt x="25113" y="23629"/>
                      <a:pt x="23960" y="24456"/>
                    </a:cubicBezTo>
                    <a:cubicBezTo>
                      <a:pt x="22732" y="25333"/>
                      <a:pt x="21579" y="26260"/>
                      <a:pt x="20201" y="26862"/>
                    </a:cubicBezTo>
                    <a:cubicBezTo>
                      <a:pt x="20022" y="26931"/>
                      <a:pt x="19873" y="26969"/>
                      <a:pt x="19730" y="26969"/>
                    </a:cubicBezTo>
                    <a:cubicBezTo>
                      <a:pt x="19612" y="26969"/>
                      <a:pt x="19498" y="26943"/>
                      <a:pt x="19374" y="26887"/>
                    </a:cubicBezTo>
                    <a:cubicBezTo>
                      <a:pt x="18951" y="26686"/>
                      <a:pt x="18529" y="26468"/>
                      <a:pt x="18080" y="26468"/>
                    </a:cubicBezTo>
                    <a:cubicBezTo>
                      <a:pt x="17970" y="26468"/>
                      <a:pt x="17858" y="26481"/>
                      <a:pt x="17745" y="26511"/>
                    </a:cubicBezTo>
                    <a:cubicBezTo>
                      <a:pt x="17589" y="26547"/>
                      <a:pt x="17442" y="26563"/>
                      <a:pt x="17301" y="26563"/>
                    </a:cubicBezTo>
                    <a:cubicBezTo>
                      <a:pt x="16851" y="26563"/>
                      <a:pt x="16460" y="26401"/>
                      <a:pt x="16041" y="26210"/>
                    </a:cubicBezTo>
                    <a:cubicBezTo>
                      <a:pt x="15163" y="25784"/>
                      <a:pt x="14311" y="25383"/>
                      <a:pt x="13384" y="25082"/>
                    </a:cubicBezTo>
                    <a:cubicBezTo>
                      <a:pt x="13115" y="25190"/>
                      <a:pt x="12991" y="25240"/>
                      <a:pt x="12836" y="25240"/>
                    </a:cubicBezTo>
                    <a:cubicBezTo>
                      <a:pt x="12703" y="25240"/>
                      <a:pt x="12547" y="25202"/>
                      <a:pt x="12256" y="25132"/>
                    </a:cubicBezTo>
                    <a:cubicBezTo>
                      <a:pt x="12349" y="24886"/>
                      <a:pt x="12527" y="24876"/>
                      <a:pt x="12702" y="24876"/>
                    </a:cubicBezTo>
                    <a:cubicBezTo>
                      <a:pt x="12717" y="24876"/>
                      <a:pt x="12732" y="24876"/>
                      <a:pt x="12746" y="24876"/>
                    </a:cubicBezTo>
                    <a:cubicBezTo>
                      <a:pt x="12841" y="24876"/>
                      <a:pt x="12933" y="24873"/>
                      <a:pt x="13008" y="24832"/>
                    </a:cubicBezTo>
                    <a:cubicBezTo>
                      <a:pt x="13008" y="24205"/>
                      <a:pt x="12782" y="23654"/>
                      <a:pt x="12682" y="23052"/>
                    </a:cubicBezTo>
                    <a:cubicBezTo>
                      <a:pt x="12507" y="22075"/>
                      <a:pt x="12381" y="21072"/>
                      <a:pt x="12782" y="20095"/>
                    </a:cubicBezTo>
                    <a:cubicBezTo>
                      <a:pt x="13284" y="18842"/>
                      <a:pt x="13860" y="17588"/>
                      <a:pt x="14437" y="16360"/>
                    </a:cubicBezTo>
                    <a:cubicBezTo>
                      <a:pt x="15715" y="13654"/>
                      <a:pt x="16893" y="10897"/>
                      <a:pt x="18021" y="8115"/>
                    </a:cubicBezTo>
                    <a:cubicBezTo>
                      <a:pt x="18572" y="6786"/>
                      <a:pt x="19073" y="5408"/>
                      <a:pt x="17745" y="4130"/>
                    </a:cubicBezTo>
                    <a:cubicBezTo>
                      <a:pt x="17469" y="3854"/>
                      <a:pt x="17168" y="3603"/>
                      <a:pt x="16792" y="3428"/>
                    </a:cubicBezTo>
                    <a:cubicBezTo>
                      <a:pt x="16467" y="3278"/>
                      <a:pt x="16166" y="3102"/>
                      <a:pt x="16015" y="2726"/>
                    </a:cubicBezTo>
                    <a:cubicBezTo>
                      <a:pt x="15517" y="1424"/>
                      <a:pt x="14191" y="611"/>
                      <a:pt x="12755" y="611"/>
                    </a:cubicBezTo>
                    <a:cubicBezTo>
                      <a:pt x="12532" y="611"/>
                      <a:pt x="12306" y="631"/>
                      <a:pt x="12081" y="671"/>
                    </a:cubicBezTo>
                    <a:cubicBezTo>
                      <a:pt x="12009" y="686"/>
                      <a:pt x="11945" y="693"/>
                      <a:pt x="11887" y="693"/>
                    </a:cubicBezTo>
                    <a:cubicBezTo>
                      <a:pt x="11655" y="693"/>
                      <a:pt x="11503" y="585"/>
                      <a:pt x="11304" y="446"/>
                    </a:cubicBezTo>
                    <a:cubicBezTo>
                      <a:pt x="10865" y="143"/>
                      <a:pt x="10389" y="0"/>
                      <a:pt x="9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4535250" y="3749400"/>
                <a:ext cx="424200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16968" h="15691" extrusionOk="0">
                    <a:moveTo>
                      <a:pt x="13158" y="1"/>
                    </a:moveTo>
                    <a:cubicBezTo>
                      <a:pt x="12908" y="477"/>
                      <a:pt x="12381" y="452"/>
                      <a:pt x="12005" y="703"/>
                    </a:cubicBezTo>
                    <a:cubicBezTo>
                      <a:pt x="10627" y="1630"/>
                      <a:pt x="9424" y="2783"/>
                      <a:pt x="8171" y="3861"/>
                    </a:cubicBezTo>
                    <a:cubicBezTo>
                      <a:pt x="7093" y="4788"/>
                      <a:pt x="6090" y="5815"/>
                      <a:pt x="4938" y="6668"/>
                    </a:cubicBezTo>
                    <a:cubicBezTo>
                      <a:pt x="3409" y="7770"/>
                      <a:pt x="2080" y="9124"/>
                      <a:pt x="476" y="10151"/>
                    </a:cubicBezTo>
                    <a:cubicBezTo>
                      <a:pt x="0" y="10477"/>
                      <a:pt x="0" y="10753"/>
                      <a:pt x="451" y="11079"/>
                    </a:cubicBezTo>
                    <a:cubicBezTo>
                      <a:pt x="727" y="11279"/>
                      <a:pt x="1003" y="11455"/>
                      <a:pt x="1128" y="11780"/>
                    </a:cubicBezTo>
                    <a:cubicBezTo>
                      <a:pt x="1404" y="12432"/>
                      <a:pt x="1905" y="12833"/>
                      <a:pt x="2532" y="13159"/>
                    </a:cubicBezTo>
                    <a:cubicBezTo>
                      <a:pt x="3183" y="13510"/>
                      <a:pt x="3559" y="14061"/>
                      <a:pt x="3534" y="14863"/>
                    </a:cubicBezTo>
                    <a:cubicBezTo>
                      <a:pt x="3509" y="15114"/>
                      <a:pt x="3459" y="15389"/>
                      <a:pt x="3684" y="15690"/>
                    </a:cubicBezTo>
                    <a:cubicBezTo>
                      <a:pt x="4236" y="15590"/>
                      <a:pt x="4637" y="15139"/>
                      <a:pt x="5088" y="14863"/>
                    </a:cubicBezTo>
                    <a:cubicBezTo>
                      <a:pt x="5890" y="14387"/>
                      <a:pt x="6567" y="13735"/>
                      <a:pt x="7494" y="13510"/>
                    </a:cubicBezTo>
                    <a:cubicBezTo>
                      <a:pt x="7745" y="12106"/>
                      <a:pt x="8045" y="10728"/>
                      <a:pt x="8221" y="9299"/>
                    </a:cubicBezTo>
                    <a:cubicBezTo>
                      <a:pt x="8321" y="8347"/>
                      <a:pt x="8522" y="7394"/>
                      <a:pt x="8547" y="6417"/>
                    </a:cubicBezTo>
                    <a:cubicBezTo>
                      <a:pt x="8572" y="5690"/>
                      <a:pt x="8772" y="4988"/>
                      <a:pt x="8747" y="4237"/>
                    </a:cubicBezTo>
                    <a:cubicBezTo>
                      <a:pt x="8747" y="3986"/>
                      <a:pt x="8897" y="3785"/>
                      <a:pt x="9148" y="3735"/>
                    </a:cubicBezTo>
                    <a:cubicBezTo>
                      <a:pt x="9164" y="3734"/>
                      <a:pt x="9180" y="3734"/>
                      <a:pt x="9195" y="3734"/>
                    </a:cubicBezTo>
                    <a:cubicBezTo>
                      <a:pt x="9499" y="3734"/>
                      <a:pt x="9501" y="3971"/>
                      <a:pt x="9549" y="4186"/>
                    </a:cubicBezTo>
                    <a:cubicBezTo>
                      <a:pt x="9850" y="5314"/>
                      <a:pt x="9499" y="6442"/>
                      <a:pt x="9499" y="7570"/>
                    </a:cubicBezTo>
                    <a:cubicBezTo>
                      <a:pt x="9474" y="9023"/>
                      <a:pt x="9073" y="10452"/>
                      <a:pt x="9123" y="11906"/>
                    </a:cubicBezTo>
                    <a:cubicBezTo>
                      <a:pt x="9800" y="11780"/>
                      <a:pt x="10100" y="11154"/>
                      <a:pt x="10577" y="10778"/>
                    </a:cubicBezTo>
                    <a:cubicBezTo>
                      <a:pt x="11554" y="9976"/>
                      <a:pt x="12532" y="9174"/>
                      <a:pt x="13409" y="8272"/>
                    </a:cubicBezTo>
                    <a:cubicBezTo>
                      <a:pt x="14286" y="7344"/>
                      <a:pt x="15414" y="6718"/>
                      <a:pt x="16191" y="5640"/>
                    </a:cubicBezTo>
                    <a:cubicBezTo>
                      <a:pt x="16842" y="4713"/>
                      <a:pt x="16968" y="3861"/>
                      <a:pt x="16617" y="2883"/>
                    </a:cubicBezTo>
                    <a:cubicBezTo>
                      <a:pt x="16391" y="2181"/>
                      <a:pt x="15915" y="1605"/>
                      <a:pt x="15614" y="928"/>
                    </a:cubicBezTo>
                    <a:cubicBezTo>
                      <a:pt x="15389" y="402"/>
                      <a:pt x="14737" y="252"/>
                      <a:pt x="14186" y="126"/>
                    </a:cubicBezTo>
                    <a:cubicBezTo>
                      <a:pt x="13960" y="51"/>
                      <a:pt x="13735" y="76"/>
                      <a:pt x="13484" y="51"/>
                    </a:cubicBezTo>
                    <a:cubicBezTo>
                      <a:pt x="13384" y="26"/>
                      <a:pt x="13283" y="26"/>
                      <a:pt x="131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3971325" y="3492725"/>
                <a:ext cx="199275" cy="48770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19508" extrusionOk="0">
                    <a:moveTo>
                      <a:pt x="5956" y="0"/>
                    </a:moveTo>
                    <a:cubicBezTo>
                      <a:pt x="5769" y="0"/>
                      <a:pt x="5540" y="35"/>
                      <a:pt x="5239" y="92"/>
                    </a:cubicBezTo>
                    <a:cubicBezTo>
                      <a:pt x="4888" y="293"/>
                      <a:pt x="4763" y="644"/>
                      <a:pt x="4637" y="995"/>
                    </a:cubicBezTo>
                    <a:cubicBezTo>
                      <a:pt x="4186" y="2398"/>
                      <a:pt x="3484" y="3727"/>
                      <a:pt x="2908" y="5105"/>
                    </a:cubicBezTo>
                    <a:cubicBezTo>
                      <a:pt x="1905" y="7436"/>
                      <a:pt x="1003" y="9792"/>
                      <a:pt x="502" y="12273"/>
                    </a:cubicBezTo>
                    <a:cubicBezTo>
                      <a:pt x="276" y="13376"/>
                      <a:pt x="1" y="14504"/>
                      <a:pt x="76" y="15631"/>
                    </a:cubicBezTo>
                    <a:cubicBezTo>
                      <a:pt x="151" y="16884"/>
                      <a:pt x="301" y="18163"/>
                      <a:pt x="677" y="19366"/>
                    </a:cubicBezTo>
                    <a:cubicBezTo>
                      <a:pt x="1119" y="19458"/>
                      <a:pt x="1513" y="19507"/>
                      <a:pt x="1869" y="19507"/>
                    </a:cubicBezTo>
                    <a:cubicBezTo>
                      <a:pt x="3149" y="19507"/>
                      <a:pt x="3931" y="18876"/>
                      <a:pt x="4637" y="17386"/>
                    </a:cubicBezTo>
                    <a:cubicBezTo>
                      <a:pt x="4712" y="17235"/>
                      <a:pt x="4763" y="17085"/>
                      <a:pt x="4838" y="16935"/>
                    </a:cubicBezTo>
                    <a:cubicBezTo>
                      <a:pt x="5665" y="15005"/>
                      <a:pt x="6317" y="13000"/>
                      <a:pt x="6768" y="10945"/>
                    </a:cubicBezTo>
                    <a:cubicBezTo>
                      <a:pt x="7369" y="8213"/>
                      <a:pt x="7971" y="5456"/>
                      <a:pt x="7670" y="2599"/>
                    </a:cubicBezTo>
                    <a:cubicBezTo>
                      <a:pt x="7595" y="1947"/>
                      <a:pt x="7394" y="1371"/>
                      <a:pt x="7043" y="844"/>
                    </a:cubicBezTo>
                    <a:cubicBezTo>
                      <a:pt x="6632" y="218"/>
                      <a:pt x="6424" y="0"/>
                      <a:pt x="5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>
                <a:off x="4243875" y="3992075"/>
                <a:ext cx="351550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8395" extrusionOk="0">
                    <a:moveTo>
                      <a:pt x="3153" y="1"/>
                    </a:moveTo>
                    <a:cubicBezTo>
                      <a:pt x="2893" y="1"/>
                      <a:pt x="2568" y="75"/>
                      <a:pt x="2257" y="269"/>
                    </a:cubicBezTo>
                    <a:cubicBezTo>
                      <a:pt x="2031" y="394"/>
                      <a:pt x="1856" y="620"/>
                      <a:pt x="1555" y="620"/>
                    </a:cubicBezTo>
                    <a:cubicBezTo>
                      <a:pt x="1533" y="619"/>
                      <a:pt x="1511" y="619"/>
                      <a:pt x="1490" y="619"/>
                    </a:cubicBezTo>
                    <a:cubicBezTo>
                      <a:pt x="835" y="619"/>
                      <a:pt x="552" y="993"/>
                      <a:pt x="527" y="1672"/>
                    </a:cubicBezTo>
                    <a:cubicBezTo>
                      <a:pt x="527" y="1898"/>
                      <a:pt x="377" y="2098"/>
                      <a:pt x="302" y="2324"/>
                    </a:cubicBezTo>
                    <a:cubicBezTo>
                      <a:pt x="1" y="3101"/>
                      <a:pt x="51" y="3276"/>
                      <a:pt x="678" y="3878"/>
                    </a:cubicBezTo>
                    <a:cubicBezTo>
                      <a:pt x="903" y="4103"/>
                      <a:pt x="1304" y="4304"/>
                      <a:pt x="1279" y="4630"/>
                    </a:cubicBezTo>
                    <a:cubicBezTo>
                      <a:pt x="1229" y="5432"/>
                      <a:pt x="1831" y="5733"/>
                      <a:pt x="2332" y="6058"/>
                    </a:cubicBezTo>
                    <a:cubicBezTo>
                      <a:pt x="2808" y="6409"/>
                      <a:pt x="3184" y="6911"/>
                      <a:pt x="3836" y="7011"/>
                    </a:cubicBezTo>
                    <a:cubicBezTo>
                      <a:pt x="5064" y="7211"/>
                      <a:pt x="6292" y="7512"/>
                      <a:pt x="7495" y="7838"/>
                    </a:cubicBezTo>
                    <a:cubicBezTo>
                      <a:pt x="8798" y="8164"/>
                      <a:pt x="10126" y="8139"/>
                      <a:pt x="11430" y="8364"/>
                    </a:cubicBezTo>
                    <a:cubicBezTo>
                      <a:pt x="11525" y="8381"/>
                      <a:pt x="11639" y="8394"/>
                      <a:pt x="11759" y="8394"/>
                    </a:cubicBezTo>
                    <a:cubicBezTo>
                      <a:pt x="12172" y="8394"/>
                      <a:pt x="12646" y="8237"/>
                      <a:pt x="12608" y="7537"/>
                    </a:cubicBezTo>
                    <a:cubicBezTo>
                      <a:pt x="12608" y="7462"/>
                      <a:pt x="12683" y="7337"/>
                      <a:pt x="12758" y="7312"/>
                    </a:cubicBezTo>
                    <a:cubicBezTo>
                      <a:pt x="13735" y="6961"/>
                      <a:pt x="13710" y="6033"/>
                      <a:pt x="13936" y="5256"/>
                    </a:cubicBezTo>
                    <a:cubicBezTo>
                      <a:pt x="14061" y="4805"/>
                      <a:pt x="13836" y="4429"/>
                      <a:pt x="13510" y="4103"/>
                    </a:cubicBezTo>
                    <a:cubicBezTo>
                      <a:pt x="12758" y="3327"/>
                      <a:pt x="11630" y="3026"/>
                      <a:pt x="11004" y="2098"/>
                    </a:cubicBezTo>
                    <a:cubicBezTo>
                      <a:pt x="10953" y="2048"/>
                      <a:pt x="10828" y="2023"/>
                      <a:pt x="10728" y="2023"/>
                    </a:cubicBezTo>
                    <a:cubicBezTo>
                      <a:pt x="10112" y="2002"/>
                      <a:pt x="9514" y="1801"/>
                      <a:pt x="8889" y="1801"/>
                    </a:cubicBezTo>
                    <a:cubicBezTo>
                      <a:pt x="8776" y="1801"/>
                      <a:pt x="8662" y="1807"/>
                      <a:pt x="8547" y="1823"/>
                    </a:cubicBezTo>
                    <a:cubicBezTo>
                      <a:pt x="8493" y="1830"/>
                      <a:pt x="8439" y="1833"/>
                      <a:pt x="8386" y="1833"/>
                    </a:cubicBezTo>
                    <a:cubicBezTo>
                      <a:pt x="8045" y="1833"/>
                      <a:pt x="7720" y="1706"/>
                      <a:pt x="7395" y="1597"/>
                    </a:cubicBezTo>
                    <a:cubicBezTo>
                      <a:pt x="7144" y="1522"/>
                      <a:pt x="6968" y="1372"/>
                      <a:pt x="7044" y="1096"/>
                    </a:cubicBezTo>
                    <a:cubicBezTo>
                      <a:pt x="7180" y="589"/>
                      <a:pt x="6938" y="401"/>
                      <a:pt x="6635" y="401"/>
                    </a:cubicBezTo>
                    <a:cubicBezTo>
                      <a:pt x="6548" y="401"/>
                      <a:pt x="6456" y="416"/>
                      <a:pt x="6367" y="444"/>
                    </a:cubicBezTo>
                    <a:cubicBezTo>
                      <a:pt x="6133" y="525"/>
                      <a:pt x="5910" y="561"/>
                      <a:pt x="5694" y="561"/>
                    </a:cubicBezTo>
                    <a:cubicBezTo>
                      <a:pt x="5237" y="561"/>
                      <a:pt x="4812" y="399"/>
                      <a:pt x="4387" y="144"/>
                    </a:cubicBezTo>
                    <a:cubicBezTo>
                      <a:pt x="4180" y="31"/>
                      <a:pt x="3959" y="17"/>
                      <a:pt x="3672" y="17"/>
                    </a:cubicBezTo>
                    <a:cubicBezTo>
                      <a:pt x="3576" y="17"/>
                      <a:pt x="3472" y="18"/>
                      <a:pt x="3359" y="18"/>
                    </a:cubicBezTo>
                    <a:cubicBezTo>
                      <a:pt x="3297" y="7"/>
                      <a:pt x="3228" y="1"/>
                      <a:pt x="31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31"/>
              <p:cNvSpPr/>
              <p:nvPr/>
            </p:nvSpPr>
            <p:spPr>
              <a:xfrm>
                <a:off x="4205675" y="3465575"/>
                <a:ext cx="103400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4598" extrusionOk="0">
                    <a:moveTo>
                      <a:pt x="1780" y="0"/>
                    </a:moveTo>
                    <a:cubicBezTo>
                      <a:pt x="1479" y="0"/>
                      <a:pt x="1178" y="0"/>
                      <a:pt x="953" y="276"/>
                    </a:cubicBezTo>
                    <a:cubicBezTo>
                      <a:pt x="401" y="1003"/>
                      <a:pt x="0" y="1805"/>
                      <a:pt x="50" y="2757"/>
                    </a:cubicBezTo>
                    <a:cubicBezTo>
                      <a:pt x="75" y="3484"/>
                      <a:pt x="877" y="4411"/>
                      <a:pt x="1579" y="4562"/>
                    </a:cubicBezTo>
                    <a:cubicBezTo>
                      <a:pt x="1690" y="4586"/>
                      <a:pt x="1803" y="4598"/>
                      <a:pt x="1914" y="4598"/>
                    </a:cubicBezTo>
                    <a:cubicBezTo>
                      <a:pt x="2608" y="4598"/>
                      <a:pt x="3282" y="4143"/>
                      <a:pt x="3584" y="3409"/>
                    </a:cubicBezTo>
                    <a:cubicBezTo>
                      <a:pt x="3684" y="3208"/>
                      <a:pt x="3760" y="2983"/>
                      <a:pt x="3810" y="2757"/>
                    </a:cubicBezTo>
                    <a:cubicBezTo>
                      <a:pt x="4136" y="1429"/>
                      <a:pt x="3083" y="0"/>
                      <a:pt x="1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31"/>
          <p:cNvGrpSpPr/>
          <p:nvPr/>
        </p:nvGrpSpPr>
        <p:grpSpPr>
          <a:xfrm rot="10800000">
            <a:off x="-13351" y="2427286"/>
            <a:ext cx="1100683" cy="1607633"/>
            <a:chOff x="8318488" y="2113013"/>
            <a:chExt cx="825512" cy="1205725"/>
          </a:xfrm>
        </p:grpSpPr>
        <p:sp>
          <p:nvSpPr>
            <p:cNvPr id="770" name="Google Shape;770;p31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3" name="Google Shape;773;p31"/>
          <p:cNvSpPr/>
          <p:nvPr/>
        </p:nvSpPr>
        <p:spPr>
          <a:xfrm rot="10800000">
            <a:off x="839867" y="5854503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31"/>
          <p:cNvSpPr/>
          <p:nvPr/>
        </p:nvSpPr>
        <p:spPr>
          <a:xfrm rot="10800000">
            <a:off x="1212467" y="5276337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31"/>
          <p:cNvSpPr/>
          <p:nvPr/>
        </p:nvSpPr>
        <p:spPr>
          <a:xfrm rot="10800000">
            <a:off x="145633" y="513500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31"/>
          <p:cNvSpPr/>
          <p:nvPr/>
        </p:nvSpPr>
        <p:spPr>
          <a:xfrm rot="10800000">
            <a:off x="558333" y="565130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31"/>
          <p:cNvSpPr/>
          <p:nvPr/>
        </p:nvSpPr>
        <p:spPr>
          <a:xfrm rot="10800000">
            <a:off x="690334" y="5296236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31"/>
          <p:cNvSpPr/>
          <p:nvPr/>
        </p:nvSpPr>
        <p:spPr>
          <a:xfrm rot="10800000">
            <a:off x="844901" y="4916969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31"/>
          <p:cNvSpPr/>
          <p:nvPr/>
        </p:nvSpPr>
        <p:spPr>
          <a:xfrm>
            <a:off x="3222771" y="6330487"/>
            <a:ext cx="1561436" cy="5283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0" name="Google Shape;780;p31"/>
          <p:cNvGrpSpPr/>
          <p:nvPr/>
        </p:nvGrpSpPr>
        <p:grpSpPr>
          <a:xfrm>
            <a:off x="10555438" y="5052453"/>
            <a:ext cx="1871129" cy="1951200"/>
            <a:chOff x="7916578" y="3789340"/>
            <a:chExt cx="1403347" cy="1463400"/>
          </a:xfrm>
        </p:grpSpPr>
        <p:sp>
          <p:nvSpPr>
            <p:cNvPr id="781" name="Google Shape;781;p31"/>
            <p:cNvSpPr/>
            <p:nvPr/>
          </p:nvSpPr>
          <p:spPr>
            <a:xfrm rot="10800000">
              <a:off x="8280815" y="4720140"/>
              <a:ext cx="101657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1"/>
            <p:cNvSpPr/>
            <p:nvPr/>
          </p:nvSpPr>
          <p:spPr>
            <a:xfrm rot="10800000">
              <a:off x="8064933" y="4795465"/>
              <a:ext cx="82716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1"/>
            <p:cNvSpPr/>
            <p:nvPr/>
          </p:nvSpPr>
          <p:spPr>
            <a:xfrm rot="10800000">
              <a:off x="8154575" y="5013215"/>
              <a:ext cx="65588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1"/>
            <p:cNvSpPr/>
            <p:nvPr/>
          </p:nvSpPr>
          <p:spPr>
            <a:xfrm rot="10800000">
              <a:off x="8068761" y="4949440"/>
              <a:ext cx="65639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1"/>
            <p:cNvSpPr/>
            <p:nvPr/>
          </p:nvSpPr>
          <p:spPr>
            <a:xfrm rot="10800000">
              <a:off x="7916578" y="3789340"/>
              <a:ext cx="1403347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1"/>
            <p:cNvSpPr/>
            <p:nvPr/>
          </p:nvSpPr>
          <p:spPr>
            <a:xfrm rot="10800000">
              <a:off x="9142504" y="4187040"/>
              <a:ext cx="177421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1"/>
            <p:cNvSpPr/>
            <p:nvPr/>
          </p:nvSpPr>
          <p:spPr>
            <a:xfrm rot="10800000">
              <a:off x="9206254" y="4715490"/>
              <a:ext cx="113671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1"/>
            <p:cNvSpPr/>
            <p:nvPr/>
          </p:nvSpPr>
          <p:spPr>
            <a:xfrm rot="10800000">
              <a:off x="7982242" y="4534965"/>
              <a:ext cx="17865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1"/>
            <p:cNvSpPr/>
            <p:nvPr/>
          </p:nvSpPr>
          <p:spPr>
            <a:xfrm rot="10800000">
              <a:off x="8802876" y="4950215"/>
              <a:ext cx="184347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1"/>
            <p:cNvSpPr/>
            <p:nvPr/>
          </p:nvSpPr>
          <p:spPr>
            <a:xfrm rot="10800000">
              <a:off x="8005591" y="4109790"/>
              <a:ext cx="147095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1"/>
            <p:cNvSpPr/>
            <p:nvPr/>
          </p:nvSpPr>
          <p:spPr>
            <a:xfrm rot="10800000">
              <a:off x="8431058" y="3955440"/>
              <a:ext cx="17994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1"/>
            <p:cNvSpPr/>
            <p:nvPr/>
          </p:nvSpPr>
          <p:spPr>
            <a:xfrm rot="10800000">
              <a:off x="8823706" y="3818715"/>
              <a:ext cx="148380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1"/>
            <p:cNvSpPr/>
            <p:nvPr/>
          </p:nvSpPr>
          <p:spPr>
            <a:xfrm rot="10800000">
              <a:off x="8339527" y="4911540"/>
              <a:ext cx="166691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1"/>
            <p:cNvSpPr/>
            <p:nvPr/>
          </p:nvSpPr>
          <p:spPr>
            <a:xfrm rot="10800000">
              <a:off x="8913978" y="4028765"/>
              <a:ext cx="156817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1"/>
            <p:cNvSpPr/>
            <p:nvPr/>
          </p:nvSpPr>
          <p:spPr>
            <a:xfrm rot="10800000">
              <a:off x="8426021" y="5113790"/>
              <a:ext cx="183718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1"/>
            <p:cNvSpPr/>
            <p:nvPr/>
          </p:nvSpPr>
          <p:spPr>
            <a:xfrm rot="10800000">
              <a:off x="8819298" y="4468315"/>
              <a:ext cx="119338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1"/>
            <p:cNvSpPr/>
            <p:nvPr/>
          </p:nvSpPr>
          <p:spPr>
            <a:xfrm rot="10800000">
              <a:off x="8602132" y="4748665"/>
              <a:ext cx="128179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1"/>
            <p:cNvSpPr/>
            <p:nvPr/>
          </p:nvSpPr>
          <p:spPr>
            <a:xfrm rot="10800000">
              <a:off x="8196865" y="4218540"/>
              <a:ext cx="109238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1"/>
            <p:cNvSpPr/>
            <p:nvPr/>
          </p:nvSpPr>
          <p:spPr>
            <a:xfrm rot="10800000">
              <a:off x="8426021" y="4369865"/>
              <a:ext cx="112941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1"/>
            <p:cNvSpPr/>
            <p:nvPr/>
          </p:nvSpPr>
          <p:spPr>
            <a:xfrm rot="10800000">
              <a:off x="8714493" y="4109915"/>
              <a:ext cx="100397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1"/>
            <p:cNvSpPr/>
            <p:nvPr/>
          </p:nvSpPr>
          <p:spPr>
            <a:xfrm rot="10800000">
              <a:off x="9011202" y="4621040"/>
              <a:ext cx="102891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1"/>
            <p:cNvSpPr/>
            <p:nvPr/>
          </p:nvSpPr>
          <p:spPr>
            <a:xfrm rot="10800000">
              <a:off x="8182961" y="4760840"/>
              <a:ext cx="66948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1"/>
            <p:cNvSpPr/>
            <p:nvPr/>
          </p:nvSpPr>
          <p:spPr>
            <a:xfrm rot="10800000">
              <a:off x="8203162" y="4880515"/>
              <a:ext cx="62541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4" name="Google Shape;804;p31"/>
          <p:cNvSpPr/>
          <p:nvPr/>
        </p:nvSpPr>
        <p:spPr>
          <a:xfrm rot="10800000">
            <a:off x="9756413" y="5052472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5" name="Google Shape;805;p31"/>
          <p:cNvGrpSpPr/>
          <p:nvPr/>
        </p:nvGrpSpPr>
        <p:grpSpPr>
          <a:xfrm rot="10800000">
            <a:off x="10789375" y="429800"/>
            <a:ext cx="1403268" cy="2092112"/>
            <a:chOff x="1189975" y="2907700"/>
            <a:chExt cx="1032625" cy="1539525"/>
          </a:xfrm>
        </p:grpSpPr>
        <p:sp>
          <p:nvSpPr>
            <p:cNvPr id="806" name="Google Shape;806;p31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0" name="Google Shape;820;p31"/>
          <p:cNvSpPr/>
          <p:nvPr/>
        </p:nvSpPr>
        <p:spPr>
          <a:xfrm rot="10800000">
            <a:off x="11757549" y="3261136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31"/>
          <p:cNvSpPr/>
          <p:nvPr/>
        </p:nvSpPr>
        <p:spPr>
          <a:xfrm rot="10800000">
            <a:off x="10858949" y="353327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31"/>
          <p:cNvSpPr/>
          <p:nvPr/>
        </p:nvSpPr>
        <p:spPr>
          <a:xfrm rot="10800000">
            <a:off x="8082649" y="-11520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670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2"/>
          <p:cNvSpPr/>
          <p:nvPr/>
        </p:nvSpPr>
        <p:spPr>
          <a:xfrm rot="-5400000">
            <a:off x="-229500" y="4626667"/>
            <a:ext cx="1439467" cy="1036133"/>
          </a:xfrm>
          <a:custGeom>
            <a:avLst/>
            <a:gdLst/>
            <a:ahLst/>
            <a:cxnLst/>
            <a:rect l="l" t="t" r="r" b="b"/>
            <a:pathLst>
              <a:path w="43184" h="31084" extrusionOk="0">
                <a:moveTo>
                  <a:pt x="1153" y="1"/>
                </a:moveTo>
                <a:cubicBezTo>
                  <a:pt x="953" y="527"/>
                  <a:pt x="602" y="1053"/>
                  <a:pt x="577" y="1579"/>
                </a:cubicBezTo>
                <a:cubicBezTo>
                  <a:pt x="502" y="2532"/>
                  <a:pt x="326" y="3434"/>
                  <a:pt x="176" y="4336"/>
                </a:cubicBezTo>
                <a:cubicBezTo>
                  <a:pt x="0" y="5264"/>
                  <a:pt x="802" y="6617"/>
                  <a:pt x="1604" y="7018"/>
                </a:cubicBezTo>
                <a:cubicBezTo>
                  <a:pt x="2858" y="7620"/>
                  <a:pt x="3985" y="8472"/>
                  <a:pt x="5238" y="9098"/>
                </a:cubicBezTo>
                <a:cubicBezTo>
                  <a:pt x="5649" y="9312"/>
                  <a:pt x="6047" y="9438"/>
                  <a:pt x="6450" y="9438"/>
                </a:cubicBezTo>
                <a:cubicBezTo>
                  <a:pt x="6613" y="9438"/>
                  <a:pt x="6777" y="9417"/>
                  <a:pt x="6943" y="9374"/>
                </a:cubicBezTo>
                <a:cubicBezTo>
                  <a:pt x="8221" y="9048"/>
                  <a:pt x="9549" y="8597"/>
                  <a:pt x="10527" y="7670"/>
                </a:cubicBezTo>
                <a:cubicBezTo>
                  <a:pt x="11755" y="6492"/>
                  <a:pt x="13259" y="5690"/>
                  <a:pt x="14587" y="4612"/>
                </a:cubicBezTo>
                <a:cubicBezTo>
                  <a:pt x="16066" y="3409"/>
                  <a:pt x="17945" y="2808"/>
                  <a:pt x="19800" y="2231"/>
                </a:cubicBezTo>
                <a:cubicBezTo>
                  <a:pt x="19863" y="2219"/>
                  <a:pt x="19932" y="2219"/>
                  <a:pt x="20000" y="2219"/>
                </a:cubicBezTo>
                <a:cubicBezTo>
                  <a:pt x="20069" y="2219"/>
                  <a:pt x="20138" y="2219"/>
                  <a:pt x="20201" y="2206"/>
                </a:cubicBezTo>
                <a:cubicBezTo>
                  <a:pt x="20327" y="2191"/>
                  <a:pt x="20450" y="2184"/>
                  <a:pt x="20571" y="2184"/>
                </a:cubicBezTo>
                <a:cubicBezTo>
                  <a:pt x="21249" y="2184"/>
                  <a:pt x="21869" y="2406"/>
                  <a:pt x="22507" y="2682"/>
                </a:cubicBezTo>
                <a:cubicBezTo>
                  <a:pt x="25439" y="3960"/>
                  <a:pt x="27043" y="6241"/>
                  <a:pt x="27394" y="9399"/>
                </a:cubicBezTo>
                <a:cubicBezTo>
                  <a:pt x="27419" y="9600"/>
                  <a:pt x="27419" y="9800"/>
                  <a:pt x="27444" y="10001"/>
                </a:cubicBezTo>
                <a:cubicBezTo>
                  <a:pt x="27795" y="11730"/>
                  <a:pt x="27469" y="13359"/>
                  <a:pt x="26893" y="14963"/>
                </a:cubicBezTo>
                <a:cubicBezTo>
                  <a:pt x="26617" y="15690"/>
                  <a:pt x="26316" y="16392"/>
                  <a:pt x="26216" y="17169"/>
                </a:cubicBezTo>
                <a:cubicBezTo>
                  <a:pt x="26041" y="18497"/>
                  <a:pt x="25539" y="19775"/>
                  <a:pt x="25715" y="21179"/>
                </a:cubicBezTo>
                <a:cubicBezTo>
                  <a:pt x="25790" y="21905"/>
                  <a:pt x="25264" y="22482"/>
                  <a:pt x="24813" y="23008"/>
                </a:cubicBezTo>
                <a:cubicBezTo>
                  <a:pt x="24111" y="23910"/>
                  <a:pt x="23885" y="24888"/>
                  <a:pt x="23985" y="26016"/>
                </a:cubicBezTo>
                <a:cubicBezTo>
                  <a:pt x="24136" y="27369"/>
                  <a:pt x="24587" y="28547"/>
                  <a:pt x="25815" y="29274"/>
                </a:cubicBezTo>
                <a:cubicBezTo>
                  <a:pt x="26166" y="29499"/>
                  <a:pt x="26442" y="29775"/>
                  <a:pt x="26642" y="30126"/>
                </a:cubicBezTo>
                <a:cubicBezTo>
                  <a:pt x="26868" y="30552"/>
                  <a:pt x="27244" y="30828"/>
                  <a:pt x="27670" y="30828"/>
                </a:cubicBezTo>
                <a:cubicBezTo>
                  <a:pt x="28346" y="30853"/>
                  <a:pt x="28998" y="31003"/>
                  <a:pt x="29650" y="31078"/>
                </a:cubicBezTo>
                <a:cubicBezTo>
                  <a:pt x="29718" y="31082"/>
                  <a:pt x="29786" y="31084"/>
                  <a:pt x="29852" y="31084"/>
                </a:cubicBezTo>
                <a:cubicBezTo>
                  <a:pt x="30298" y="31084"/>
                  <a:pt x="30698" y="30995"/>
                  <a:pt x="31003" y="30602"/>
                </a:cubicBezTo>
                <a:cubicBezTo>
                  <a:pt x="31304" y="30226"/>
                  <a:pt x="31755" y="30026"/>
                  <a:pt x="32206" y="29925"/>
                </a:cubicBezTo>
                <a:cubicBezTo>
                  <a:pt x="33133" y="29725"/>
                  <a:pt x="33885" y="29174"/>
                  <a:pt x="34512" y="28597"/>
                </a:cubicBezTo>
                <a:cubicBezTo>
                  <a:pt x="35740" y="27519"/>
                  <a:pt x="37068" y="26467"/>
                  <a:pt x="37770" y="24913"/>
                </a:cubicBezTo>
                <a:cubicBezTo>
                  <a:pt x="37895" y="24587"/>
                  <a:pt x="38196" y="24311"/>
                  <a:pt x="38472" y="24061"/>
                </a:cubicBezTo>
                <a:cubicBezTo>
                  <a:pt x="38697" y="23860"/>
                  <a:pt x="38898" y="23635"/>
                  <a:pt x="38998" y="23359"/>
                </a:cubicBezTo>
                <a:cubicBezTo>
                  <a:pt x="39399" y="22382"/>
                  <a:pt x="39875" y="21404"/>
                  <a:pt x="40176" y="20402"/>
                </a:cubicBezTo>
                <a:cubicBezTo>
                  <a:pt x="40602" y="18848"/>
                  <a:pt x="41379" y="17469"/>
                  <a:pt x="41955" y="15991"/>
                </a:cubicBezTo>
                <a:cubicBezTo>
                  <a:pt x="42582" y="14361"/>
                  <a:pt x="42833" y="12707"/>
                  <a:pt x="43008" y="11053"/>
                </a:cubicBezTo>
                <a:cubicBezTo>
                  <a:pt x="43184" y="9399"/>
                  <a:pt x="43058" y="7720"/>
                  <a:pt x="43058" y="6041"/>
                </a:cubicBezTo>
                <a:cubicBezTo>
                  <a:pt x="43058" y="5765"/>
                  <a:pt x="43058" y="5514"/>
                  <a:pt x="42958" y="5239"/>
                </a:cubicBezTo>
                <a:cubicBezTo>
                  <a:pt x="42507" y="4011"/>
                  <a:pt x="42256" y="2682"/>
                  <a:pt x="41730" y="1454"/>
                </a:cubicBezTo>
                <a:cubicBezTo>
                  <a:pt x="41529" y="1028"/>
                  <a:pt x="41404" y="502"/>
                  <a:pt x="41454" y="1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1" name="Google Shape;1021;p42"/>
          <p:cNvGrpSpPr/>
          <p:nvPr/>
        </p:nvGrpSpPr>
        <p:grpSpPr>
          <a:xfrm>
            <a:off x="1" y="146767"/>
            <a:ext cx="776100" cy="842467"/>
            <a:chOff x="1189975" y="353200"/>
            <a:chExt cx="582075" cy="631850"/>
          </a:xfrm>
        </p:grpSpPr>
        <p:sp>
          <p:nvSpPr>
            <p:cNvPr id="1022" name="Google Shape;1022;p4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4" name="Google Shape;1024;p42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42"/>
          <p:cNvSpPr/>
          <p:nvPr/>
        </p:nvSpPr>
        <p:spPr>
          <a:xfrm>
            <a:off x="179091" y="859951"/>
            <a:ext cx="832100" cy="1460900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6" name="Google Shape;1026;p42"/>
          <p:cNvGrpSpPr/>
          <p:nvPr/>
        </p:nvGrpSpPr>
        <p:grpSpPr>
          <a:xfrm>
            <a:off x="6157266" y="-15"/>
            <a:ext cx="764467" cy="257433"/>
            <a:chOff x="2049650" y="0"/>
            <a:chExt cx="573350" cy="193075"/>
          </a:xfrm>
        </p:grpSpPr>
        <p:sp>
          <p:nvSpPr>
            <p:cNvPr id="1027" name="Google Shape;1027;p42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3" name="Google Shape;1033;p42"/>
          <p:cNvSpPr/>
          <p:nvPr/>
        </p:nvSpPr>
        <p:spPr>
          <a:xfrm rot="-5400000">
            <a:off x="29967" y="52625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42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5" name="Google Shape;1035;p42"/>
          <p:cNvSpPr/>
          <p:nvPr/>
        </p:nvSpPr>
        <p:spPr>
          <a:xfrm rot="-5400000">
            <a:off x="129467" y="52484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42"/>
          <p:cNvSpPr/>
          <p:nvPr/>
        </p:nvSpPr>
        <p:spPr>
          <a:xfrm>
            <a:off x="10329184" y="367967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7" name="Google Shape;1037;p42"/>
          <p:cNvSpPr/>
          <p:nvPr/>
        </p:nvSpPr>
        <p:spPr>
          <a:xfrm>
            <a:off x="10081885" y="1275501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8" name="Google Shape;1038;p42"/>
          <p:cNvSpPr/>
          <p:nvPr/>
        </p:nvSpPr>
        <p:spPr>
          <a:xfrm>
            <a:off x="11369284" y="1385701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42"/>
          <p:cNvSpPr/>
          <p:nvPr/>
        </p:nvSpPr>
        <p:spPr>
          <a:xfrm>
            <a:off x="11086917" y="106383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42"/>
          <p:cNvSpPr/>
          <p:nvPr/>
        </p:nvSpPr>
        <p:spPr>
          <a:xfrm>
            <a:off x="11021752" y="1445300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42"/>
          <p:cNvSpPr/>
          <p:nvPr/>
        </p:nvSpPr>
        <p:spPr>
          <a:xfrm>
            <a:off x="10826251" y="1882300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42"/>
          <p:cNvSpPr/>
          <p:nvPr/>
        </p:nvSpPr>
        <p:spPr>
          <a:xfrm>
            <a:off x="10081884" y="5187484"/>
            <a:ext cx="1574800" cy="1352000"/>
          </a:xfrm>
          <a:custGeom>
            <a:avLst/>
            <a:gdLst/>
            <a:ahLst/>
            <a:cxnLst/>
            <a:rect l="l" t="t" r="r" b="b"/>
            <a:pathLst>
              <a:path w="47244" h="40560" extrusionOk="0">
                <a:moveTo>
                  <a:pt x="20677" y="9882"/>
                </a:moveTo>
                <a:cubicBezTo>
                  <a:pt x="21429" y="9882"/>
                  <a:pt x="22231" y="10785"/>
                  <a:pt x="22256" y="11637"/>
                </a:cubicBezTo>
                <a:cubicBezTo>
                  <a:pt x="22277" y="12089"/>
                  <a:pt x="22095" y="12322"/>
                  <a:pt x="21724" y="12322"/>
                </a:cubicBezTo>
                <a:cubicBezTo>
                  <a:pt x="21643" y="12322"/>
                  <a:pt x="21553" y="12311"/>
                  <a:pt x="21454" y="12288"/>
                </a:cubicBezTo>
                <a:cubicBezTo>
                  <a:pt x="20552" y="12113"/>
                  <a:pt x="19950" y="11186"/>
                  <a:pt x="20101" y="10283"/>
                </a:cubicBezTo>
                <a:cubicBezTo>
                  <a:pt x="20151" y="9907"/>
                  <a:pt x="20401" y="9882"/>
                  <a:pt x="20677" y="9882"/>
                </a:cubicBezTo>
                <a:close/>
                <a:moveTo>
                  <a:pt x="8743" y="10191"/>
                </a:moveTo>
                <a:cubicBezTo>
                  <a:pt x="8941" y="10191"/>
                  <a:pt x="9154" y="10256"/>
                  <a:pt x="9374" y="10384"/>
                </a:cubicBezTo>
                <a:cubicBezTo>
                  <a:pt x="10050" y="10760"/>
                  <a:pt x="10477" y="11311"/>
                  <a:pt x="10777" y="12013"/>
                </a:cubicBezTo>
                <a:cubicBezTo>
                  <a:pt x="11053" y="12689"/>
                  <a:pt x="10677" y="13441"/>
                  <a:pt x="9975" y="13592"/>
                </a:cubicBezTo>
                <a:cubicBezTo>
                  <a:pt x="9898" y="13610"/>
                  <a:pt x="9817" y="13619"/>
                  <a:pt x="9733" y="13619"/>
                </a:cubicBezTo>
                <a:cubicBezTo>
                  <a:pt x="8796" y="13619"/>
                  <a:pt x="7573" y="12511"/>
                  <a:pt x="7619" y="11637"/>
                </a:cubicBezTo>
                <a:cubicBezTo>
                  <a:pt x="7669" y="11336"/>
                  <a:pt x="7720" y="11035"/>
                  <a:pt x="7870" y="10785"/>
                </a:cubicBezTo>
                <a:cubicBezTo>
                  <a:pt x="8093" y="10387"/>
                  <a:pt x="8397" y="10191"/>
                  <a:pt x="8743" y="10191"/>
                </a:cubicBezTo>
                <a:close/>
                <a:moveTo>
                  <a:pt x="13885" y="14218"/>
                </a:moveTo>
                <a:cubicBezTo>
                  <a:pt x="14461" y="14218"/>
                  <a:pt x="14762" y="14619"/>
                  <a:pt x="15013" y="15045"/>
                </a:cubicBezTo>
                <a:cubicBezTo>
                  <a:pt x="15138" y="15246"/>
                  <a:pt x="15289" y="15421"/>
                  <a:pt x="15289" y="15647"/>
                </a:cubicBezTo>
                <a:cubicBezTo>
                  <a:pt x="15289" y="15822"/>
                  <a:pt x="15163" y="15872"/>
                  <a:pt x="15063" y="15948"/>
                </a:cubicBezTo>
                <a:cubicBezTo>
                  <a:pt x="14948" y="16011"/>
                  <a:pt x="14836" y="16038"/>
                  <a:pt x="14730" y="16038"/>
                </a:cubicBezTo>
                <a:cubicBezTo>
                  <a:pt x="14582" y="16038"/>
                  <a:pt x="14442" y="15985"/>
                  <a:pt x="14311" y="15897"/>
                </a:cubicBezTo>
                <a:cubicBezTo>
                  <a:pt x="13885" y="15572"/>
                  <a:pt x="13484" y="15221"/>
                  <a:pt x="13509" y="14619"/>
                </a:cubicBezTo>
                <a:cubicBezTo>
                  <a:pt x="13534" y="14394"/>
                  <a:pt x="13659" y="14218"/>
                  <a:pt x="13885" y="14218"/>
                </a:cubicBezTo>
                <a:close/>
                <a:moveTo>
                  <a:pt x="6918" y="26223"/>
                </a:moveTo>
                <a:lnTo>
                  <a:pt x="6918" y="26223"/>
                </a:lnTo>
                <a:cubicBezTo>
                  <a:pt x="7241" y="26397"/>
                  <a:pt x="7268" y="26645"/>
                  <a:pt x="7244" y="26918"/>
                </a:cubicBezTo>
                <a:lnTo>
                  <a:pt x="7244" y="26918"/>
                </a:lnTo>
                <a:cubicBezTo>
                  <a:pt x="6914" y="26813"/>
                  <a:pt x="6844" y="26566"/>
                  <a:pt x="6918" y="26223"/>
                </a:cubicBezTo>
                <a:close/>
                <a:moveTo>
                  <a:pt x="7246" y="28103"/>
                </a:moveTo>
                <a:cubicBezTo>
                  <a:pt x="7245" y="28111"/>
                  <a:pt x="7244" y="28120"/>
                  <a:pt x="7243" y="28128"/>
                </a:cubicBezTo>
                <a:lnTo>
                  <a:pt x="7268" y="28128"/>
                </a:lnTo>
                <a:cubicBezTo>
                  <a:pt x="7261" y="28120"/>
                  <a:pt x="7254" y="28112"/>
                  <a:pt x="7246" y="28103"/>
                </a:cubicBezTo>
                <a:close/>
                <a:moveTo>
                  <a:pt x="8396" y="27351"/>
                </a:moveTo>
                <a:lnTo>
                  <a:pt x="8396" y="27351"/>
                </a:lnTo>
                <a:cubicBezTo>
                  <a:pt x="8923" y="27627"/>
                  <a:pt x="8872" y="28053"/>
                  <a:pt x="9048" y="28429"/>
                </a:cubicBezTo>
                <a:cubicBezTo>
                  <a:pt x="8446" y="28178"/>
                  <a:pt x="8446" y="28178"/>
                  <a:pt x="8396" y="27351"/>
                </a:cubicBezTo>
                <a:close/>
                <a:moveTo>
                  <a:pt x="33908" y="23958"/>
                </a:moveTo>
                <a:cubicBezTo>
                  <a:pt x="35318" y="23958"/>
                  <a:pt x="36909" y="25446"/>
                  <a:pt x="36717" y="27025"/>
                </a:cubicBezTo>
                <a:cubicBezTo>
                  <a:pt x="36742" y="28579"/>
                  <a:pt x="36391" y="28554"/>
                  <a:pt x="35364" y="29030"/>
                </a:cubicBezTo>
                <a:cubicBezTo>
                  <a:pt x="35192" y="29113"/>
                  <a:pt x="34989" y="29151"/>
                  <a:pt x="34773" y="29151"/>
                </a:cubicBezTo>
                <a:cubicBezTo>
                  <a:pt x="34011" y="29151"/>
                  <a:pt x="33078" y="28683"/>
                  <a:pt x="32707" y="28078"/>
                </a:cubicBezTo>
                <a:cubicBezTo>
                  <a:pt x="32081" y="27100"/>
                  <a:pt x="31955" y="26023"/>
                  <a:pt x="32356" y="24920"/>
                </a:cubicBezTo>
                <a:cubicBezTo>
                  <a:pt x="32582" y="24268"/>
                  <a:pt x="33033" y="24018"/>
                  <a:pt x="33710" y="23968"/>
                </a:cubicBezTo>
                <a:cubicBezTo>
                  <a:pt x="33775" y="23961"/>
                  <a:pt x="33841" y="23958"/>
                  <a:pt x="33908" y="23958"/>
                </a:cubicBezTo>
                <a:close/>
                <a:moveTo>
                  <a:pt x="9292" y="29219"/>
                </a:moveTo>
                <a:cubicBezTo>
                  <a:pt x="9364" y="29219"/>
                  <a:pt x="9403" y="29322"/>
                  <a:pt x="9424" y="29406"/>
                </a:cubicBezTo>
                <a:cubicBezTo>
                  <a:pt x="9521" y="29723"/>
                  <a:pt x="9358" y="29874"/>
                  <a:pt x="9073" y="29928"/>
                </a:cubicBezTo>
                <a:lnTo>
                  <a:pt x="9073" y="29928"/>
                </a:lnTo>
                <a:cubicBezTo>
                  <a:pt x="9073" y="29904"/>
                  <a:pt x="9073" y="29879"/>
                  <a:pt x="9073" y="29832"/>
                </a:cubicBezTo>
                <a:cubicBezTo>
                  <a:pt x="9123" y="29632"/>
                  <a:pt x="8973" y="29381"/>
                  <a:pt x="9248" y="29231"/>
                </a:cubicBezTo>
                <a:cubicBezTo>
                  <a:pt x="9264" y="29223"/>
                  <a:pt x="9279" y="29219"/>
                  <a:pt x="9292" y="29219"/>
                </a:cubicBezTo>
                <a:close/>
                <a:moveTo>
                  <a:pt x="43885" y="35973"/>
                </a:moveTo>
                <a:cubicBezTo>
                  <a:pt x="43985" y="35973"/>
                  <a:pt x="44061" y="36048"/>
                  <a:pt x="44036" y="36198"/>
                </a:cubicBezTo>
                <a:cubicBezTo>
                  <a:pt x="44036" y="36273"/>
                  <a:pt x="43960" y="36324"/>
                  <a:pt x="43860" y="36324"/>
                </a:cubicBezTo>
                <a:cubicBezTo>
                  <a:pt x="43710" y="36299"/>
                  <a:pt x="43610" y="36223"/>
                  <a:pt x="43635" y="36073"/>
                </a:cubicBezTo>
                <a:cubicBezTo>
                  <a:pt x="43660" y="36023"/>
                  <a:pt x="43785" y="35973"/>
                  <a:pt x="43885" y="35973"/>
                </a:cubicBezTo>
                <a:close/>
                <a:moveTo>
                  <a:pt x="18698" y="1"/>
                </a:moveTo>
                <a:cubicBezTo>
                  <a:pt x="18313" y="1"/>
                  <a:pt x="17929" y="11"/>
                  <a:pt x="17544" y="33"/>
                </a:cubicBezTo>
                <a:cubicBezTo>
                  <a:pt x="15840" y="108"/>
                  <a:pt x="14136" y="8"/>
                  <a:pt x="12507" y="584"/>
                </a:cubicBezTo>
                <a:cubicBezTo>
                  <a:pt x="12306" y="659"/>
                  <a:pt x="12106" y="659"/>
                  <a:pt x="11905" y="659"/>
                </a:cubicBezTo>
                <a:cubicBezTo>
                  <a:pt x="11858" y="656"/>
                  <a:pt x="11811" y="655"/>
                  <a:pt x="11765" y="655"/>
                </a:cubicBezTo>
                <a:cubicBezTo>
                  <a:pt x="11421" y="655"/>
                  <a:pt x="11112" y="742"/>
                  <a:pt x="10802" y="985"/>
                </a:cubicBezTo>
                <a:cubicBezTo>
                  <a:pt x="10585" y="1156"/>
                  <a:pt x="10328" y="1260"/>
                  <a:pt x="10063" y="1260"/>
                </a:cubicBezTo>
                <a:cubicBezTo>
                  <a:pt x="9901" y="1260"/>
                  <a:pt x="9736" y="1221"/>
                  <a:pt x="9574" y="1135"/>
                </a:cubicBezTo>
                <a:cubicBezTo>
                  <a:pt x="9407" y="1056"/>
                  <a:pt x="9247" y="1027"/>
                  <a:pt x="9089" y="1027"/>
                </a:cubicBezTo>
                <a:cubicBezTo>
                  <a:pt x="8797" y="1027"/>
                  <a:pt x="8514" y="1129"/>
                  <a:pt x="8221" y="1211"/>
                </a:cubicBezTo>
                <a:cubicBezTo>
                  <a:pt x="6993" y="1562"/>
                  <a:pt x="6040" y="2338"/>
                  <a:pt x="5113" y="3090"/>
                </a:cubicBezTo>
                <a:cubicBezTo>
                  <a:pt x="4411" y="3667"/>
                  <a:pt x="3735" y="4293"/>
                  <a:pt x="3359" y="5120"/>
                </a:cubicBezTo>
                <a:cubicBezTo>
                  <a:pt x="2908" y="6048"/>
                  <a:pt x="2231" y="6825"/>
                  <a:pt x="1805" y="7752"/>
                </a:cubicBezTo>
                <a:cubicBezTo>
                  <a:pt x="1554" y="8253"/>
                  <a:pt x="1178" y="8704"/>
                  <a:pt x="978" y="9231"/>
                </a:cubicBezTo>
                <a:cubicBezTo>
                  <a:pt x="752" y="9782"/>
                  <a:pt x="376" y="10308"/>
                  <a:pt x="451" y="10910"/>
                </a:cubicBezTo>
                <a:cubicBezTo>
                  <a:pt x="552" y="11511"/>
                  <a:pt x="176" y="11963"/>
                  <a:pt x="25" y="12489"/>
                </a:cubicBezTo>
                <a:cubicBezTo>
                  <a:pt x="0" y="12589"/>
                  <a:pt x="25" y="12689"/>
                  <a:pt x="25" y="12790"/>
                </a:cubicBezTo>
                <a:cubicBezTo>
                  <a:pt x="50" y="13792"/>
                  <a:pt x="326" y="14719"/>
                  <a:pt x="953" y="15471"/>
                </a:cubicBezTo>
                <a:cubicBezTo>
                  <a:pt x="1479" y="16073"/>
                  <a:pt x="1780" y="16750"/>
                  <a:pt x="1955" y="17501"/>
                </a:cubicBezTo>
                <a:cubicBezTo>
                  <a:pt x="2080" y="17501"/>
                  <a:pt x="2181" y="17552"/>
                  <a:pt x="2231" y="17677"/>
                </a:cubicBezTo>
                <a:cubicBezTo>
                  <a:pt x="2279" y="17820"/>
                  <a:pt x="2326" y="17941"/>
                  <a:pt x="2266" y="18082"/>
                </a:cubicBezTo>
                <a:lnTo>
                  <a:pt x="2266" y="18082"/>
                </a:lnTo>
                <a:cubicBezTo>
                  <a:pt x="2262" y="18081"/>
                  <a:pt x="2259" y="18079"/>
                  <a:pt x="2256" y="18078"/>
                </a:cubicBezTo>
                <a:lnTo>
                  <a:pt x="2256" y="18103"/>
                </a:lnTo>
                <a:cubicBezTo>
                  <a:pt x="2259" y="18096"/>
                  <a:pt x="2263" y="18089"/>
                  <a:pt x="2266" y="18082"/>
                </a:cubicBezTo>
                <a:lnTo>
                  <a:pt x="2266" y="18082"/>
                </a:lnTo>
                <a:cubicBezTo>
                  <a:pt x="2290" y="18090"/>
                  <a:pt x="2323" y="18090"/>
                  <a:pt x="2353" y="18090"/>
                </a:cubicBezTo>
                <a:cubicBezTo>
                  <a:pt x="2387" y="18090"/>
                  <a:pt x="2419" y="18090"/>
                  <a:pt x="2431" y="18103"/>
                </a:cubicBezTo>
                <a:cubicBezTo>
                  <a:pt x="2983" y="18830"/>
                  <a:pt x="3885" y="19256"/>
                  <a:pt x="4136" y="20208"/>
                </a:cubicBezTo>
                <a:cubicBezTo>
                  <a:pt x="4186" y="20434"/>
                  <a:pt x="4311" y="20659"/>
                  <a:pt x="4461" y="20810"/>
                </a:cubicBezTo>
                <a:cubicBezTo>
                  <a:pt x="5289" y="21562"/>
                  <a:pt x="4812" y="22765"/>
                  <a:pt x="5489" y="23542"/>
                </a:cubicBezTo>
                <a:cubicBezTo>
                  <a:pt x="5539" y="23567"/>
                  <a:pt x="5489" y="23717"/>
                  <a:pt x="5439" y="23817"/>
                </a:cubicBezTo>
                <a:cubicBezTo>
                  <a:pt x="5289" y="24143"/>
                  <a:pt x="5389" y="24469"/>
                  <a:pt x="5439" y="24770"/>
                </a:cubicBezTo>
                <a:cubicBezTo>
                  <a:pt x="5587" y="25362"/>
                  <a:pt x="6756" y="27534"/>
                  <a:pt x="7246" y="28103"/>
                </a:cubicBezTo>
                <a:lnTo>
                  <a:pt x="7246" y="28103"/>
                </a:lnTo>
                <a:cubicBezTo>
                  <a:pt x="7287" y="27715"/>
                  <a:pt x="7149" y="27327"/>
                  <a:pt x="7264" y="26939"/>
                </a:cubicBezTo>
                <a:lnTo>
                  <a:pt x="7264" y="26939"/>
                </a:lnTo>
                <a:cubicBezTo>
                  <a:pt x="7797" y="27293"/>
                  <a:pt x="7873" y="27934"/>
                  <a:pt x="8146" y="28429"/>
                </a:cubicBezTo>
                <a:cubicBezTo>
                  <a:pt x="8421" y="28954"/>
                  <a:pt x="8621" y="29528"/>
                  <a:pt x="9069" y="29929"/>
                </a:cubicBezTo>
                <a:lnTo>
                  <a:pt x="9069" y="29929"/>
                </a:lnTo>
                <a:cubicBezTo>
                  <a:pt x="9062" y="29930"/>
                  <a:pt x="9055" y="29931"/>
                  <a:pt x="9048" y="29933"/>
                </a:cubicBezTo>
                <a:cubicBezTo>
                  <a:pt x="9524" y="30860"/>
                  <a:pt x="10075" y="31737"/>
                  <a:pt x="10727" y="32539"/>
                </a:cubicBezTo>
                <a:cubicBezTo>
                  <a:pt x="11153" y="33090"/>
                  <a:pt x="11554" y="33667"/>
                  <a:pt x="12081" y="34143"/>
                </a:cubicBezTo>
                <a:cubicBezTo>
                  <a:pt x="12456" y="34469"/>
                  <a:pt x="12482" y="35121"/>
                  <a:pt x="12857" y="35371"/>
                </a:cubicBezTo>
                <a:cubicBezTo>
                  <a:pt x="13810" y="35998"/>
                  <a:pt x="14461" y="37000"/>
                  <a:pt x="15464" y="37527"/>
                </a:cubicBezTo>
                <a:cubicBezTo>
                  <a:pt x="16467" y="38028"/>
                  <a:pt x="17269" y="38905"/>
                  <a:pt x="18472" y="38980"/>
                </a:cubicBezTo>
                <a:cubicBezTo>
                  <a:pt x="18697" y="39005"/>
                  <a:pt x="18797" y="39181"/>
                  <a:pt x="18923" y="39356"/>
                </a:cubicBezTo>
                <a:cubicBezTo>
                  <a:pt x="19135" y="39621"/>
                  <a:pt x="19396" y="39749"/>
                  <a:pt x="19690" y="39749"/>
                </a:cubicBezTo>
                <a:cubicBezTo>
                  <a:pt x="19813" y="39749"/>
                  <a:pt x="19942" y="39726"/>
                  <a:pt x="20076" y="39682"/>
                </a:cubicBezTo>
                <a:cubicBezTo>
                  <a:pt x="20441" y="39214"/>
                  <a:pt x="20790" y="38985"/>
                  <a:pt x="21171" y="38985"/>
                </a:cubicBezTo>
                <a:cubicBezTo>
                  <a:pt x="21443" y="38985"/>
                  <a:pt x="21732" y="39102"/>
                  <a:pt x="22056" y="39331"/>
                </a:cubicBezTo>
                <a:cubicBezTo>
                  <a:pt x="21830" y="39732"/>
                  <a:pt x="21254" y="39356"/>
                  <a:pt x="21053" y="39757"/>
                </a:cubicBezTo>
                <a:cubicBezTo>
                  <a:pt x="21429" y="39958"/>
                  <a:pt x="21855" y="40058"/>
                  <a:pt x="22156" y="40409"/>
                </a:cubicBezTo>
                <a:cubicBezTo>
                  <a:pt x="22220" y="40489"/>
                  <a:pt x="22347" y="40560"/>
                  <a:pt x="22449" y="40560"/>
                </a:cubicBezTo>
                <a:cubicBezTo>
                  <a:pt x="22506" y="40560"/>
                  <a:pt x="22555" y="40538"/>
                  <a:pt x="22582" y="40484"/>
                </a:cubicBezTo>
                <a:cubicBezTo>
                  <a:pt x="23008" y="39908"/>
                  <a:pt x="23735" y="40083"/>
                  <a:pt x="24261" y="39757"/>
                </a:cubicBezTo>
                <a:cubicBezTo>
                  <a:pt x="24360" y="39703"/>
                  <a:pt x="24443" y="39675"/>
                  <a:pt x="24512" y="39675"/>
                </a:cubicBezTo>
                <a:cubicBezTo>
                  <a:pt x="24635" y="39675"/>
                  <a:pt x="24714" y="39765"/>
                  <a:pt x="24762" y="39958"/>
                </a:cubicBezTo>
                <a:cubicBezTo>
                  <a:pt x="24783" y="40081"/>
                  <a:pt x="24871" y="40171"/>
                  <a:pt x="24986" y="40171"/>
                </a:cubicBezTo>
                <a:cubicBezTo>
                  <a:pt x="25011" y="40171"/>
                  <a:pt x="25036" y="40167"/>
                  <a:pt x="25063" y="40158"/>
                </a:cubicBezTo>
                <a:cubicBezTo>
                  <a:pt x="25314" y="40058"/>
                  <a:pt x="25138" y="39908"/>
                  <a:pt x="25063" y="39782"/>
                </a:cubicBezTo>
                <a:cubicBezTo>
                  <a:pt x="24988" y="39557"/>
                  <a:pt x="25113" y="39456"/>
                  <a:pt x="25289" y="39431"/>
                </a:cubicBezTo>
                <a:cubicBezTo>
                  <a:pt x="25389" y="39398"/>
                  <a:pt x="25481" y="39376"/>
                  <a:pt x="25564" y="39376"/>
                </a:cubicBezTo>
                <a:cubicBezTo>
                  <a:pt x="25731" y="39376"/>
                  <a:pt x="25865" y="39465"/>
                  <a:pt x="25965" y="39732"/>
                </a:cubicBezTo>
                <a:cubicBezTo>
                  <a:pt x="26171" y="40293"/>
                  <a:pt x="26316" y="40555"/>
                  <a:pt x="26532" y="40555"/>
                </a:cubicBezTo>
                <a:cubicBezTo>
                  <a:pt x="26712" y="40555"/>
                  <a:pt x="26941" y="40374"/>
                  <a:pt x="27294" y="40033"/>
                </a:cubicBezTo>
                <a:cubicBezTo>
                  <a:pt x="27319" y="40008"/>
                  <a:pt x="27319" y="39958"/>
                  <a:pt x="27344" y="39933"/>
                </a:cubicBezTo>
                <a:cubicBezTo>
                  <a:pt x="27294" y="39657"/>
                  <a:pt x="27319" y="39431"/>
                  <a:pt x="27695" y="39356"/>
                </a:cubicBezTo>
                <a:cubicBezTo>
                  <a:pt x="28174" y="39241"/>
                  <a:pt x="28664" y="39158"/>
                  <a:pt x="29158" y="39158"/>
                </a:cubicBezTo>
                <a:cubicBezTo>
                  <a:pt x="29413" y="39158"/>
                  <a:pt x="29669" y="39180"/>
                  <a:pt x="29925" y="39231"/>
                </a:cubicBezTo>
                <a:cubicBezTo>
                  <a:pt x="30178" y="39057"/>
                  <a:pt x="30440" y="38983"/>
                  <a:pt x="30706" y="38983"/>
                </a:cubicBezTo>
                <a:cubicBezTo>
                  <a:pt x="30862" y="38983"/>
                  <a:pt x="31020" y="39009"/>
                  <a:pt x="31178" y="39055"/>
                </a:cubicBezTo>
                <a:cubicBezTo>
                  <a:pt x="31379" y="39116"/>
                  <a:pt x="31585" y="39131"/>
                  <a:pt x="31793" y="39131"/>
                </a:cubicBezTo>
                <a:cubicBezTo>
                  <a:pt x="32015" y="39131"/>
                  <a:pt x="32239" y="39113"/>
                  <a:pt x="32460" y="39113"/>
                </a:cubicBezTo>
                <a:cubicBezTo>
                  <a:pt x="32806" y="39113"/>
                  <a:pt x="33145" y="39157"/>
                  <a:pt x="33459" y="39381"/>
                </a:cubicBezTo>
                <a:cubicBezTo>
                  <a:pt x="33475" y="39397"/>
                  <a:pt x="33500" y="39403"/>
                  <a:pt x="33530" y="39403"/>
                </a:cubicBezTo>
                <a:cubicBezTo>
                  <a:pt x="33598" y="39403"/>
                  <a:pt x="33691" y="39373"/>
                  <a:pt x="33760" y="39356"/>
                </a:cubicBezTo>
                <a:cubicBezTo>
                  <a:pt x="33866" y="39316"/>
                  <a:pt x="33969" y="39299"/>
                  <a:pt x="34071" y="39299"/>
                </a:cubicBezTo>
                <a:cubicBezTo>
                  <a:pt x="34284" y="39299"/>
                  <a:pt x="34492" y="39372"/>
                  <a:pt x="34712" y="39456"/>
                </a:cubicBezTo>
                <a:cubicBezTo>
                  <a:pt x="35489" y="39807"/>
                  <a:pt x="36266" y="40008"/>
                  <a:pt x="37118" y="40108"/>
                </a:cubicBezTo>
                <a:cubicBezTo>
                  <a:pt x="37141" y="40110"/>
                  <a:pt x="37164" y="40110"/>
                  <a:pt x="37188" y="40110"/>
                </a:cubicBezTo>
                <a:cubicBezTo>
                  <a:pt x="37394" y="40110"/>
                  <a:pt x="37606" y="40056"/>
                  <a:pt x="37818" y="40056"/>
                </a:cubicBezTo>
                <a:cubicBezTo>
                  <a:pt x="37971" y="40056"/>
                  <a:pt x="38123" y="40084"/>
                  <a:pt x="38271" y="40183"/>
                </a:cubicBezTo>
                <a:cubicBezTo>
                  <a:pt x="38434" y="40292"/>
                  <a:pt x="38605" y="40334"/>
                  <a:pt x="38779" y="40334"/>
                </a:cubicBezTo>
                <a:cubicBezTo>
                  <a:pt x="38925" y="40334"/>
                  <a:pt x="39074" y="40304"/>
                  <a:pt x="39224" y="40258"/>
                </a:cubicBezTo>
                <a:cubicBezTo>
                  <a:pt x="40000" y="40058"/>
                  <a:pt x="40777" y="39908"/>
                  <a:pt x="41554" y="39732"/>
                </a:cubicBezTo>
                <a:cubicBezTo>
                  <a:pt x="41655" y="39381"/>
                  <a:pt x="41404" y="39106"/>
                  <a:pt x="41429" y="38780"/>
                </a:cubicBezTo>
                <a:cubicBezTo>
                  <a:pt x="41479" y="38730"/>
                  <a:pt x="41529" y="38680"/>
                  <a:pt x="41579" y="38680"/>
                </a:cubicBezTo>
                <a:cubicBezTo>
                  <a:pt x="41586" y="38679"/>
                  <a:pt x="41593" y="38678"/>
                  <a:pt x="41600" y="38678"/>
                </a:cubicBezTo>
                <a:cubicBezTo>
                  <a:pt x="41789" y="38678"/>
                  <a:pt x="41922" y="38943"/>
                  <a:pt x="42103" y="38943"/>
                </a:cubicBezTo>
                <a:cubicBezTo>
                  <a:pt x="42150" y="38943"/>
                  <a:pt x="42201" y="38925"/>
                  <a:pt x="42256" y="38880"/>
                </a:cubicBezTo>
                <a:cubicBezTo>
                  <a:pt x="42582" y="38579"/>
                  <a:pt x="42181" y="38304"/>
                  <a:pt x="42131" y="38003"/>
                </a:cubicBezTo>
                <a:cubicBezTo>
                  <a:pt x="42151" y="38001"/>
                  <a:pt x="42171" y="38000"/>
                  <a:pt x="42191" y="38000"/>
                </a:cubicBezTo>
                <a:cubicBezTo>
                  <a:pt x="42686" y="38000"/>
                  <a:pt x="42868" y="38580"/>
                  <a:pt x="43307" y="38580"/>
                </a:cubicBezTo>
                <a:cubicBezTo>
                  <a:pt x="43316" y="38580"/>
                  <a:pt x="43325" y="38580"/>
                  <a:pt x="43334" y="38579"/>
                </a:cubicBezTo>
                <a:cubicBezTo>
                  <a:pt x="43384" y="38554"/>
                  <a:pt x="43459" y="38504"/>
                  <a:pt x="43459" y="38454"/>
                </a:cubicBezTo>
                <a:cubicBezTo>
                  <a:pt x="43610" y="37953"/>
                  <a:pt x="43660" y="37527"/>
                  <a:pt x="44261" y="37176"/>
                </a:cubicBezTo>
                <a:cubicBezTo>
                  <a:pt x="45063" y="36674"/>
                  <a:pt x="44863" y="35872"/>
                  <a:pt x="43985" y="35421"/>
                </a:cubicBezTo>
                <a:cubicBezTo>
                  <a:pt x="43854" y="35493"/>
                  <a:pt x="43740" y="35523"/>
                  <a:pt x="43642" y="35523"/>
                </a:cubicBezTo>
                <a:cubicBezTo>
                  <a:pt x="43327" y="35523"/>
                  <a:pt x="43177" y="35212"/>
                  <a:pt x="43158" y="34945"/>
                </a:cubicBezTo>
                <a:cubicBezTo>
                  <a:pt x="43083" y="34469"/>
                  <a:pt x="42983" y="33993"/>
                  <a:pt x="43209" y="33517"/>
                </a:cubicBezTo>
                <a:cubicBezTo>
                  <a:pt x="43459" y="32990"/>
                  <a:pt x="43685" y="32439"/>
                  <a:pt x="43935" y="31887"/>
                </a:cubicBezTo>
                <a:cubicBezTo>
                  <a:pt x="42833" y="31161"/>
                  <a:pt x="41855" y="30309"/>
                  <a:pt x="40903" y="29431"/>
                </a:cubicBezTo>
                <a:cubicBezTo>
                  <a:pt x="39825" y="28404"/>
                  <a:pt x="39098" y="27151"/>
                  <a:pt x="39474" y="25572"/>
                </a:cubicBezTo>
                <a:cubicBezTo>
                  <a:pt x="39900" y="23791"/>
                  <a:pt x="41297" y="22728"/>
                  <a:pt x="42938" y="22728"/>
                </a:cubicBezTo>
                <a:cubicBezTo>
                  <a:pt x="43422" y="22728"/>
                  <a:pt x="43928" y="22821"/>
                  <a:pt x="44437" y="23015"/>
                </a:cubicBezTo>
                <a:cubicBezTo>
                  <a:pt x="44888" y="23191"/>
                  <a:pt x="45289" y="23416"/>
                  <a:pt x="45715" y="23617"/>
                </a:cubicBezTo>
                <a:cubicBezTo>
                  <a:pt x="45884" y="23681"/>
                  <a:pt x="46009" y="23717"/>
                  <a:pt x="46103" y="23717"/>
                </a:cubicBezTo>
                <a:cubicBezTo>
                  <a:pt x="46300" y="23717"/>
                  <a:pt x="46357" y="23557"/>
                  <a:pt x="46391" y="23166"/>
                </a:cubicBezTo>
                <a:cubicBezTo>
                  <a:pt x="46391" y="22865"/>
                  <a:pt x="46316" y="22514"/>
                  <a:pt x="46542" y="22288"/>
                </a:cubicBezTo>
                <a:cubicBezTo>
                  <a:pt x="47244" y="21687"/>
                  <a:pt x="47219" y="21035"/>
                  <a:pt x="46792" y="20283"/>
                </a:cubicBezTo>
                <a:cubicBezTo>
                  <a:pt x="46642" y="20058"/>
                  <a:pt x="46642" y="19757"/>
                  <a:pt x="46617" y="19481"/>
                </a:cubicBezTo>
                <a:cubicBezTo>
                  <a:pt x="46492" y="18454"/>
                  <a:pt x="46166" y="17501"/>
                  <a:pt x="45815" y="16499"/>
                </a:cubicBezTo>
                <a:cubicBezTo>
                  <a:pt x="45239" y="14820"/>
                  <a:pt x="44938" y="13040"/>
                  <a:pt x="44587" y="11286"/>
                </a:cubicBezTo>
                <a:cubicBezTo>
                  <a:pt x="44336" y="10434"/>
                  <a:pt x="44086" y="9632"/>
                  <a:pt x="43459" y="8980"/>
                </a:cubicBezTo>
                <a:cubicBezTo>
                  <a:pt x="43158" y="8704"/>
                  <a:pt x="43209" y="8228"/>
                  <a:pt x="42933" y="7927"/>
                </a:cubicBezTo>
                <a:cubicBezTo>
                  <a:pt x="42557" y="7501"/>
                  <a:pt x="42056" y="7326"/>
                  <a:pt x="41604" y="7025"/>
                </a:cubicBezTo>
                <a:cubicBezTo>
                  <a:pt x="40904" y="6558"/>
                  <a:pt x="40137" y="6243"/>
                  <a:pt x="39286" y="6243"/>
                </a:cubicBezTo>
                <a:cubicBezTo>
                  <a:pt x="39224" y="6243"/>
                  <a:pt x="39161" y="6245"/>
                  <a:pt x="39098" y="6248"/>
                </a:cubicBezTo>
                <a:cubicBezTo>
                  <a:pt x="39069" y="6249"/>
                  <a:pt x="39040" y="6250"/>
                  <a:pt x="39011" y="6250"/>
                </a:cubicBezTo>
                <a:cubicBezTo>
                  <a:pt x="38249" y="6250"/>
                  <a:pt x="37619" y="5935"/>
                  <a:pt x="36943" y="5597"/>
                </a:cubicBezTo>
                <a:cubicBezTo>
                  <a:pt x="35439" y="4895"/>
                  <a:pt x="34136" y="3817"/>
                  <a:pt x="32607" y="3216"/>
                </a:cubicBezTo>
                <a:cubicBezTo>
                  <a:pt x="32056" y="3040"/>
                  <a:pt x="31479" y="2965"/>
                  <a:pt x="31003" y="2639"/>
                </a:cubicBezTo>
                <a:cubicBezTo>
                  <a:pt x="30226" y="2138"/>
                  <a:pt x="29374" y="1887"/>
                  <a:pt x="28497" y="1662"/>
                </a:cubicBezTo>
                <a:cubicBezTo>
                  <a:pt x="28171" y="1562"/>
                  <a:pt x="27845" y="1511"/>
                  <a:pt x="27544" y="1361"/>
                </a:cubicBezTo>
                <a:cubicBezTo>
                  <a:pt x="26040" y="684"/>
                  <a:pt x="24411" y="459"/>
                  <a:pt x="22782" y="283"/>
                </a:cubicBezTo>
                <a:cubicBezTo>
                  <a:pt x="21432" y="127"/>
                  <a:pt x="20067" y="1"/>
                  <a:pt x="18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42"/>
          <p:cNvSpPr/>
          <p:nvPr/>
        </p:nvSpPr>
        <p:spPr>
          <a:xfrm>
            <a:off x="10826267" y="4075368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4424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3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43"/>
          <p:cNvSpPr/>
          <p:nvPr/>
        </p:nvSpPr>
        <p:spPr>
          <a:xfrm>
            <a:off x="235600" y="5700234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7" name="Google Shape;1047;p43"/>
          <p:cNvGrpSpPr/>
          <p:nvPr/>
        </p:nvGrpSpPr>
        <p:grpSpPr>
          <a:xfrm rot="5400000">
            <a:off x="11688800" y="2250801"/>
            <a:ext cx="764467" cy="257433"/>
            <a:chOff x="2049650" y="0"/>
            <a:chExt cx="573350" cy="193075"/>
          </a:xfrm>
        </p:grpSpPr>
        <p:sp>
          <p:nvSpPr>
            <p:cNvPr id="1048" name="Google Shape;1048;p43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4" name="Google Shape;1054;p43"/>
          <p:cNvSpPr/>
          <p:nvPr/>
        </p:nvSpPr>
        <p:spPr>
          <a:xfrm>
            <a:off x="4154767" y="367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43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43"/>
          <p:cNvSpPr/>
          <p:nvPr/>
        </p:nvSpPr>
        <p:spPr>
          <a:xfrm>
            <a:off x="4168966" y="1363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43"/>
          <p:cNvSpPr/>
          <p:nvPr/>
        </p:nvSpPr>
        <p:spPr>
          <a:xfrm>
            <a:off x="504801" y="4059801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8" name="Google Shape;1058;p43"/>
          <p:cNvGrpSpPr/>
          <p:nvPr/>
        </p:nvGrpSpPr>
        <p:grpSpPr>
          <a:xfrm>
            <a:off x="1" y="720001"/>
            <a:ext cx="1376833" cy="2052700"/>
            <a:chOff x="1189975" y="2907700"/>
            <a:chExt cx="1032625" cy="1539525"/>
          </a:xfrm>
        </p:grpSpPr>
        <p:sp>
          <p:nvSpPr>
            <p:cNvPr id="1059" name="Google Shape;1059;p43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3" name="Google Shape;1073;p43"/>
          <p:cNvGrpSpPr/>
          <p:nvPr/>
        </p:nvGrpSpPr>
        <p:grpSpPr>
          <a:xfrm>
            <a:off x="1" y="349967"/>
            <a:ext cx="776100" cy="842467"/>
            <a:chOff x="1189975" y="353200"/>
            <a:chExt cx="582075" cy="631850"/>
          </a:xfrm>
        </p:grpSpPr>
        <p:sp>
          <p:nvSpPr>
            <p:cNvPr id="1074" name="Google Shape;1074;p43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6" name="Google Shape;1076;p43"/>
          <p:cNvSpPr/>
          <p:nvPr/>
        </p:nvSpPr>
        <p:spPr>
          <a:xfrm>
            <a:off x="10521685" y="294184"/>
            <a:ext cx="1171300" cy="1216133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43"/>
          <p:cNvSpPr/>
          <p:nvPr/>
        </p:nvSpPr>
        <p:spPr>
          <a:xfrm>
            <a:off x="11244717" y="18041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43"/>
          <p:cNvSpPr/>
          <p:nvPr/>
        </p:nvSpPr>
        <p:spPr>
          <a:xfrm rot="-3599956">
            <a:off x="11460945" y="4629307"/>
            <a:ext cx="1076043" cy="1149941"/>
          </a:xfrm>
          <a:custGeom>
            <a:avLst/>
            <a:gdLst/>
            <a:ahLst/>
            <a:cxnLst/>
            <a:rect l="l" t="t" r="r" b="b"/>
            <a:pathLst>
              <a:path w="32282" h="34499" extrusionOk="0">
                <a:moveTo>
                  <a:pt x="26188" y="27453"/>
                </a:moveTo>
                <a:lnTo>
                  <a:pt x="26188" y="27453"/>
                </a:lnTo>
                <a:cubicBezTo>
                  <a:pt x="26189" y="27462"/>
                  <a:pt x="26190" y="27472"/>
                  <a:pt x="26191" y="27481"/>
                </a:cubicBezTo>
                <a:lnTo>
                  <a:pt x="26216" y="27456"/>
                </a:lnTo>
                <a:cubicBezTo>
                  <a:pt x="26207" y="27455"/>
                  <a:pt x="26198" y="27454"/>
                  <a:pt x="26188" y="27453"/>
                </a:cubicBezTo>
                <a:close/>
                <a:moveTo>
                  <a:pt x="28627" y="0"/>
                </a:moveTo>
                <a:cubicBezTo>
                  <a:pt x="28346" y="0"/>
                  <a:pt x="28060" y="29"/>
                  <a:pt x="27770" y="88"/>
                </a:cubicBezTo>
                <a:cubicBezTo>
                  <a:pt x="27043" y="213"/>
                  <a:pt x="26367" y="439"/>
                  <a:pt x="25665" y="639"/>
                </a:cubicBezTo>
                <a:cubicBezTo>
                  <a:pt x="24036" y="1140"/>
                  <a:pt x="22457" y="1742"/>
                  <a:pt x="20828" y="2268"/>
                </a:cubicBezTo>
                <a:cubicBezTo>
                  <a:pt x="19550" y="2669"/>
                  <a:pt x="18246" y="3095"/>
                  <a:pt x="16993" y="3597"/>
                </a:cubicBezTo>
                <a:cubicBezTo>
                  <a:pt x="15063" y="4348"/>
                  <a:pt x="13184" y="5201"/>
                  <a:pt x="11304" y="6028"/>
                </a:cubicBezTo>
                <a:cubicBezTo>
                  <a:pt x="10377" y="6404"/>
                  <a:pt x="9575" y="6955"/>
                  <a:pt x="8923" y="7732"/>
                </a:cubicBezTo>
                <a:cubicBezTo>
                  <a:pt x="8121" y="8709"/>
                  <a:pt x="7545" y="9687"/>
                  <a:pt x="7720" y="11015"/>
                </a:cubicBezTo>
                <a:cubicBezTo>
                  <a:pt x="7845" y="11942"/>
                  <a:pt x="8271" y="12694"/>
                  <a:pt x="9048" y="13145"/>
                </a:cubicBezTo>
                <a:cubicBezTo>
                  <a:pt x="9700" y="13521"/>
                  <a:pt x="10151" y="14048"/>
                  <a:pt x="10727" y="14499"/>
                </a:cubicBezTo>
                <a:cubicBezTo>
                  <a:pt x="10552" y="14850"/>
                  <a:pt x="10251" y="15000"/>
                  <a:pt x="9976" y="15150"/>
                </a:cubicBezTo>
                <a:cubicBezTo>
                  <a:pt x="8397" y="15978"/>
                  <a:pt x="7018" y="17105"/>
                  <a:pt x="5615" y="18183"/>
                </a:cubicBezTo>
                <a:cubicBezTo>
                  <a:pt x="5063" y="18584"/>
                  <a:pt x="4712" y="19236"/>
                  <a:pt x="4136" y="19637"/>
                </a:cubicBezTo>
                <a:cubicBezTo>
                  <a:pt x="3885" y="19787"/>
                  <a:pt x="3810" y="20063"/>
                  <a:pt x="3785" y="20338"/>
                </a:cubicBezTo>
                <a:cubicBezTo>
                  <a:pt x="3610" y="22168"/>
                  <a:pt x="4061" y="23822"/>
                  <a:pt x="5389" y="25176"/>
                </a:cubicBezTo>
                <a:cubicBezTo>
                  <a:pt x="5865" y="25652"/>
                  <a:pt x="5890" y="25727"/>
                  <a:pt x="5339" y="26003"/>
                </a:cubicBezTo>
                <a:cubicBezTo>
                  <a:pt x="4412" y="26504"/>
                  <a:pt x="3660" y="27206"/>
                  <a:pt x="2833" y="27807"/>
                </a:cubicBezTo>
                <a:cubicBezTo>
                  <a:pt x="1630" y="28659"/>
                  <a:pt x="953" y="29862"/>
                  <a:pt x="452" y="31191"/>
                </a:cubicBezTo>
                <a:cubicBezTo>
                  <a:pt x="151" y="31993"/>
                  <a:pt x="1" y="32770"/>
                  <a:pt x="753" y="33471"/>
                </a:cubicBezTo>
                <a:cubicBezTo>
                  <a:pt x="1028" y="33747"/>
                  <a:pt x="1154" y="34148"/>
                  <a:pt x="1354" y="34499"/>
                </a:cubicBezTo>
                <a:lnTo>
                  <a:pt x="16191" y="34499"/>
                </a:lnTo>
                <a:cubicBezTo>
                  <a:pt x="16768" y="33722"/>
                  <a:pt x="17670" y="33321"/>
                  <a:pt x="18472" y="32795"/>
                </a:cubicBezTo>
                <a:cubicBezTo>
                  <a:pt x="20677" y="31416"/>
                  <a:pt x="22808" y="29912"/>
                  <a:pt x="24913" y="28359"/>
                </a:cubicBezTo>
                <a:cubicBezTo>
                  <a:pt x="24988" y="28308"/>
                  <a:pt x="25114" y="28308"/>
                  <a:pt x="25214" y="28283"/>
                </a:cubicBezTo>
                <a:lnTo>
                  <a:pt x="25189" y="28283"/>
                </a:lnTo>
                <a:cubicBezTo>
                  <a:pt x="25214" y="28158"/>
                  <a:pt x="25264" y="28083"/>
                  <a:pt x="25414" y="28083"/>
                </a:cubicBezTo>
                <a:lnTo>
                  <a:pt x="25389" y="28083"/>
                </a:lnTo>
                <a:cubicBezTo>
                  <a:pt x="25389" y="27807"/>
                  <a:pt x="25540" y="27682"/>
                  <a:pt x="25815" y="27682"/>
                </a:cubicBezTo>
                <a:lnTo>
                  <a:pt x="25790" y="27682"/>
                </a:lnTo>
                <a:cubicBezTo>
                  <a:pt x="25854" y="27512"/>
                  <a:pt x="25971" y="27450"/>
                  <a:pt x="26127" y="27450"/>
                </a:cubicBezTo>
                <a:cubicBezTo>
                  <a:pt x="26147" y="27450"/>
                  <a:pt x="26167" y="27451"/>
                  <a:pt x="26188" y="27453"/>
                </a:cubicBezTo>
                <a:lnTo>
                  <a:pt x="26188" y="27453"/>
                </a:lnTo>
                <a:cubicBezTo>
                  <a:pt x="26176" y="27271"/>
                  <a:pt x="26274" y="27176"/>
                  <a:pt x="26417" y="27080"/>
                </a:cubicBezTo>
                <a:cubicBezTo>
                  <a:pt x="26442" y="27030"/>
                  <a:pt x="26492" y="26955"/>
                  <a:pt x="26517" y="26905"/>
                </a:cubicBezTo>
                <a:cubicBezTo>
                  <a:pt x="26617" y="26554"/>
                  <a:pt x="26692" y="26203"/>
                  <a:pt x="26567" y="25827"/>
                </a:cubicBezTo>
                <a:cubicBezTo>
                  <a:pt x="26517" y="25627"/>
                  <a:pt x="26417" y="25451"/>
                  <a:pt x="26592" y="25276"/>
                </a:cubicBezTo>
                <a:cubicBezTo>
                  <a:pt x="26943" y="24950"/>
                  <a:pt x="26843" y="24624"/>
                  <a:pt x="26617" y="24298"/>
                </a:cubicBezTo>
                <a:cubicBezTo>
                  <a:pt x="26392" y="23973"/>
                  <a:pt x="26191" y="23622"/>
                  <a:pt x="25991" y="23271"/>
                </a:cubicBezTo>
                <a:cubicBezTo>
                  <a:pt x="25765" y="22920"/>
                  <a:pt x="25640" y="22544"/>
                  <a:pt x="25865" y="22143"/>
                </a:cubicBezTo>
                <a:cubicBezTo>
                  <a:pt x="26091" y="21767"/>
                  <a:pt x="25916" y="21441"/>
                  <a:pt x="25740" y="21115"/>
                </a:cubicBezTo>
                <a:cubicBezTo>
                  <a:pt x="25615" y="20840"/>
                  <a:pt x="25439" y="20589"/>
                  <a:pt x="25264" y="20364"/>
                </a:cubicBezTo>
                <a:cubicBezTo>
                  <a:pt x="25038" y="20038"/>
                  <a:pt x="25013" y="19737"/>
                  <a:pt x="25214" y="19436"/>
                </a:cubicBezTo>
                <a:cubicBezTo>
                  <a:pt x="25840" y="18534"/>
                  <a:pt x="26016" y="17456"/>
                  <a:pt x="26592" y="16554"/>
                </a:cubicBezTo>
                <a:cubicBezTo>
                  <a:pt x="26968" y="15952"/>
                  <a:pt x="27119" y="15351"/>
                  <a:pt x="27018" y="14649"/>
                </a:cubicBezTo>
                <a:cubicBezTo>
                  <a:pt x="26943" y="14273"/>
                  <a:pt x="27068" y="13973"/>
                  <a:pt x="27394" y="13697"/>
                </a:cubicBezTo>
                <a:cubicBezTo>
                  <a:pt x="28472" y="12770"/>
                  <a:pt x="29449" y="11717"/>
                  <a:pt x="30276" y="10539"/>
                </a:cubicBezTo>
                <a:cubicBezTo>
                  <a:pt x="30878" y="9637"/>
                  <a:pt x="31204" y="8709"/>
                  <a:pt x="31053" y="7632"/>
                </a:cubicBezTo>
                <a:cubicBezTo>
                  <a:pt x="31003" y="7306"/>
                  <a:pt x="30878" y="6830"/>
                  <a:pt x="31053" y="6654"/>
                </a:cubicBezTo>
                <a:cubicBezTo>
                  <a:pt x="31630" y="6078"/>
                  <a:pt x="31580" y="5226"/>
                  <a:pt x="31981" y="4599"/>
                </a:cubicBezTo>
                <a:cubicBezTo>
                  <a:pt x="32256" y="4173"/>
                  <a:pt x="32282" y="3697"/>
                  <a:pt x="32181" y="3246"/>
                </a:cubicBezTo>
                <a:cubicBezTo>
                  <a:pt x="32031" y="2544"/>
                  <a:pt x="31780" y="1842"/>
                  <a:pt x="31555" y="1165"/>
                </a:cubicBezTo>
                <a:cubicBezTo>
                  <a:pt x="31505" y="1015"/>
                  <a:pt x="31329" y="915"/>
                  <a:pt x="31204" y="815"/>
                </a:cubicBezTo>
                <a:cubicBezTo>
                  <a:pt x="30400" y="298"/>
                  <a:pt x="29537" y="0"/>
                  <a:pt x="28627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43"/>
          <p:cNvSpPr/>
          <p:nvPr/>
        </p:nvSpPr>
        <p:spPr>
          <a:xfrm>
            <a:off x="235601" y="6477701"/>
            <a:ext cx="1141233" cy="3861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0" name="Google Shape;1080;p43"/>
          <p:cNvGrpSpPr/>
          <p:nvPr/>
        </p:nvGrpSpPr>
        <p:grpSpPr>
          <a:xfrm rot="-5400000">
            <a:off x="11397867" y="5771734"/>
            <a:ext cx="875533" cy="732533"/>
            <a:chOff x="5751425" y="4916825"/>
            <a:chExt cx="656650" cy="549400"/>
          </a:xfrm>
        </p:grpSpPr>
        <p:sp>
          <p:nvSpPr>
            <p:cNvPr id="1081" name="Google Shape;1081;p43"/>
            <p:cNvSpPr/>
            <p:nvPr/>
          </p:nvSpPr>
          <p:spPr>
            <a:xfrm>
              <a:off x="5826600" y="4970700"/>
              <a:ext cx="372200" cy="495525"/>
            </a:xfrm>
            <a:custGeom>
              <a:avLst/>
              <a:gdLst/>
              <a:ahLst/>
              <a:cxnLst/>
              <a:rect l="l" t="t" r="r" b="b"/>
              <a:pathLst>
                <a:path w="14888" h="19821" extrusionOk="0">
                  <a:moveTo>
                    <a:pt x="8919" y="7938"/>
                  </a:moveTo>
                  <a:cubicBezTo>
                    <a:pt x="8998" y="7938"/>
                    <a:pt x="8996" y="8074"/>
                    <a:pt x="8973" y="8167"/>
                  </a:cubicBezTo>
                  <a:cubicBezTo>
                    <a:pt x="8948" y="8292"/>
                    <a:pt x="8873" y="8417"/>
                    <a:pt x="8748" y="8442"/>
                  </a:cubicBezTo>
                  <a:cubicBezTo>
                    <a:pt x="8647" y="8392"/>
                    <a:pt x="8647" y="8292"/>
                    <a:pt x="8672" y="8217"/>
                  </a:cubicBezTo>
                  <a:cubicBezTo>
                    <a:pt x="8697" y="8092"/>
                    <a:pt x="8748" y="7941"/>
                    <a:pt x="8898" y="7941"/>
                  </a:cubicBezTo>
                  <a:cubicBezTo>
                    <a:pt x="8905" y="7939"/>
                    <a:pt x="8912" y="7938"/>
                    <a:pt x="8919" y="7938"/>
                  </a:cubicBezTo>
                  <a:close/>
                  <a:moveTo>
                    <a:pt x="6768" y="13706"/>
                  </a:moveTo>
                  <a:cubicBezTo>
                    <a:pt x="5940" y="15460"/>
                    <a:pt x="5164" y="17164"/>
                    <a:pt x="4387" y="18869"/>
                  </a:cubicBezTo>
                  <a:cubicBezTo>
                    <a:pt x="4311" y="18843"/>
                    <a:pt x="4261" y="18793"/>
                    <a:pt x="4186" y="18768"/>
                  </a:cubicBezTo>
                  <a:cubicBezTo>
                    <a:pt x="4813" y="17214"/>
                    <a:pt x="5439" y="15661"/>
                    <a:pt x="6091" y="14107"/>
                  </a:cubicBezTo>
                  <a:cubicBezTo>
                    <a:pt x="6166" y="13906"/>
                    <a:pt x="6341" y="13706"/>
                    <a:pt x="6768" y="13706"/>
                  </a:cubicBezTo>
                  <a:close/>
                  <a:moveTo>
                    <a:pt x="9513" y="1"/>
                  </a:moveTo>
                  <a:cubicBezTo>
                    <a:pt x="8968" y="1"/>
                    <a:pt x="8518" y="313"/>
                    <a:pt x="8221" y="974"/>
                  </a:cubicBezTo>
                  <a:cubicBezTo>
                    <a:pt x="7143" y="3355"/>
                    <a:pt x="6091" y="5786"/>
                    <a:pt x="5038" y="8192"/>
                  </a:cubicBezTo>
                  <a:cubicBezTo>
                    <a:pt x="3660" y="11400"/>
                    <a:pt x="2357" y="14658"/>
                    <a:pt x="803" y="17791"/>
                  </a:cubicBezTo>
                  <a:cubicBezTo>
                    <a:pt x="502" y="18442"/>
                    <a:pt x="176" y="19119"/>
                    <a:pt x="1" y="19821"/>
                  </a:cubicBezTo>
                  <a:lnTo>
                    <a:pt x="9224" y="19821"/>
                  </a:lnTo>
                  <a:cubicBezTo>
                    <a:pt x="9274" y="19395"/>
                    <a:pt x="9474" y="18994"/>
                    <a:pt x="9625" y="18593"/>
                  </a:cubicBezTo>
                  <a:cubicBezTo>
                    <a:pt x="10001" y="17640"/>
                    <a:pt x="10552" y="16738"/>
                    <a:pt x="10727" y="15711"/>
                  </a:cubicBezTo>
                  <a:cubicBezTo>
                    <a:pt x="10928" y="14708"/>
                    <a:pt x="11354" y="13831"/>
                    <a:pt x="11680" y="12879"/>
                  </a:cubicBezTo>
                  <a:cubicBezTo>
                    <a:pt x="12081" y="11625"/>
                    <a:pt x="12682" y="10422"/>
                    <a:pt x="13083" y="9169"/>
                  </a:cubicBezTo>
                  <a:cubicBezTo>
                    <a:pt x="13384" y="8267"/>
                    <a:pt x="13560" y="7290"/>
                    <a:pt x="14011" y="6437"/>
                  </a:cubicBezTo>
                  <a:cubicBezTo>
                    <a:pt x="14412" y="5635"/>
                    <a:pt x="14437" y="4708"/>
                    <a:pt x="14813" y="3881"/>
                  </a:cubicBezTo>
                  <a:cubicBezTo>
                    <a:pt x="14888" y="3681"/>
                    <a:pt x="14863" y="3405"/>
                    <a:pt x="14838" y="3179"/>
                  </a:cubicBezTo>
                  <a:cubicBezTo>
                    <a:pt x="14738" y="2528"/>
                    <a:pt x="14337" y="2102"/>
                    <a:pt x="13760" y="1851"/>
                  </a:cubicBezTo>
                  <a:cubicBezTo>
                    <a:pt x="13609" y="1788"/>
                    <a:pt x="13470" y="1760"/>
                    <a:pt x="13341" y="1760"/>
                  </a:cubicBezTo>
                  <a:cubicBezTo>
                    <a:pt x="12957" y="1760"/>
                    <a:pt x="12657" y="2008"/>
                    <a:pt x="12357" y="2327"/>
                  </a:cubicBezTo>
                  <a:cubicBezTo>
                    <a:pt x="11429" y="3355"/>
                    <a:pt x="10602" y="4407"/>
                    <a:pt x="10101" y="5711"/>
                  </a:cubicBezTo>
                  <a:cubicBezTo>
                    <a:pt x="9875" y="6337"/>
                    <a:pt x="9625" y="6964"/>
                    <a:pt x="9073" y="7415"/>
                  </a:cubicBezTo>
                  <a:cubicBezTo>
                    <a:pt x="9374" y="6437"/>
                    <a:pt x="9750" y="5485"/>
                    <a:pt x="10151" y="4558"/>
                  </a:cubicBezTo>
                  <a:cubicBezTo>
                    <a:pt x="10577" y="3530"/>
                    <a:pt x="10853" y="2477"/>
                    <a:pt x="11028" y="1400"/>
                  </a:cubicBezTo>
                  <a:cubicBezTo>
                    <a:pt x="11128" y="873"/>
                    <a:pt x="10928" y="523"/>
                    <a:pt x="10427" y="247"/>
                  </a:cubicBezTo>
                  <a:cubicBezTo>
                    <a:pt x="10102" y="84"/>
                    <a:pt x="9795" y="1"/>
                    <a:pt x="951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6075975" y="5089600"/>
              <a:ext cx="332100" cy="376625"/>
            </a:xfrm>
            <a:custGeom>
              <a:avLst/>
              <a:gdLst/>
              <a:ahLst/>
              <a:cxnLst/>
              <a:rect l="l" t="t" r="r" b="b"/>
              <a:pathLst>
                <a:path w="13284" h="15065" extrusionOk="0">
                  <a:moveTo>
                    <a:pt x="10283" y="1"/>
                  </a:moveTo>
                  <a:cubicBezTo>
                    <a:pt x="9775" y="1"/>
                    <a:pt x="9491" y="273"/>
                    <a:pt x="9299" y="729"/>
                  </a:cubicBezTo>
                  <a:cubicBezTo>
                    <a:pt x="9199" y="955"/>
                    <a:pt x="9098" y="1155"/>
                    <a:pt x="8998" y="1356"/>
                  </a:cubicBezTo>
                  <a:cubicBezTo>
                    <a:pt x="8712" y="1996"/>
                    <a:pt x="8618" y="2206"/>
                    <a:pt x="8267" y="2206"/>
                  </a:cubicBezTo>
                  <a:cubicBezTo>
                    <a:pt x="8096" y="2206"/>
                    <a:pt x="7864" y="2156"/>
                    <a:pt x="7519" y="2082"/>
                  </a:cubicBezTo>
                  <a:cubicBezTo>
                    <a:pt x="7322" y="2033"/>
                    <a:pt x="7132" y="2005"/>
                    <a:pt x="6951" y="2005"/>
                  </a:cubicBezTo>
                  <a:cubicBezTo>
                    <a:pt x="6490" y="2005"/>
                    <a:pt x="6089" y="2184"/>
                    <a:pt x="5765" y="2634"/>
                  </a:cubicBezTo>
                  <a:cubicBezTo>
                    <a:pt x="5439" y="3060"/>
                    <a:pt x="5088" y="3486"/>
                    <a:pt x="4888" y="3987"/>
                  </a:cubicBezTo>
                  <a:cubicBezTo>
                    <a:pt x="4136" y="5817"/>
                    <a:pt x="3108" y="7521"/>
                    <a:pt x="2507" y="9451"/>
                  </a:cubicBezTo>
                  <a:cubicBezTo>
                    <a:pt x="1981" y="11080"/>
                    <a:pt x="878" y="12483"/>
                    <a:pt x="301" y="14113"/>
                  </a:cubicBezTo>
                  <a:cubicBezTo>
                    <a:pt x="201" y="14438"/>
                    <a:pt x="1" y="14714"/>
                    <a:pt x="51" y="15065"/>
                  </a:cubicBezTo>
                  <a:lnTo>
                    <a:pt x="10076" y="15065"/>
                  </a:lnTo>
                  <a:cubicBezTo>
                    <a:pt x="10552" y="13461"/>
                    <a:pt x="11128" y="11857"/>
                    <a:pt x="11580" y="10228"/>
                  </a:cubicBezTo>
                  <a:cubicBezTo>
                    <a:pt x="12056" y="8473"/>
                    <a:pt x="12432" y="6694"/>
                    <a:pt x="12933" y="4940"/>
                  </a:cubicBezTo>
                  <a:cubicBezTo>
                    <a:pt x="13184" y="4062"/>
                    <a:pt x="13284" y="3110"/>
                    <a:pt x="13284" y="2183"/>
                  </a:cubicBezTo>
                  <a:cubicBezTo>
                    <a:pt x="13284" y="1567"/>
                    <a:pt x="12960" y="1221"/>
                    <a:pt x="12435" y="1221"/>
                  </a:cubicBezTo>
                  <a:cubicBezTo>
                    <a:pt x="12340" y="1221"/>
                    <a:pt x="12238" y="1232"/>
                    <a:pt x="12131" y="1255"/>
                  </a:cubicBezTo>
                  <a:cubicBezTo>
                    <a:pt x="11930" y="1305"/>
                    <a:pt x="11780" y="1431"/>
                    <a:pt x="11555" y="1531"/>
                  </a:cubicBezTo>
                  <a:cubicBezTo>
                    <a:pt x="11504" y="1280"/>
                    <a:pt x="11454" y="1030"/>
                    <a:pt x="11379" y="829"/>
                  </a:cubicBezTo>
                  <a:cubicBezTo>
                    <a:pt x="11179" y="403"/>
                    <a:pt x="10928" y="27"/>
                    <a:pt x="10352" y="2"/>
                  </a:cubicBezTo>
                  <a:cubicBezTo>
                    <a:pt x="10328" y="1"/>
                    <a:pt x="10306" y="1"/>
                    <a:pt x="1028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751425" y="4916825"/>
              <a:ext cx="281350" cy="549400"/>
            </a:xfrm>
            <a:custGeom>
              <a:avLst/>
              <a:gdLst/>
              <a:ahLst/>
              <a:cxnLst/>
              <a:rect l="l" t="t" r="r" b="b"/>
              <a:pathLst>
                <a:path w="11254" h="21976" extrusionOk="0">
                  <a:moveTo>
                    <a:pt x="10380" y="1"/>
                  </a:moveTo>
                  <a:cubicBezTo>
                    <a:pt x="10088" y="1"/>
                    <a:pt x="9878" y="204"/>
                    <a:pt x="9699" y="422"/>
                  </a:cubicBezTo>
                  <a:cubicBezTo>
                    <a:pt x="9374" y="823"/>
                    <a:pt x="9123" y="1249"/>
                    <a:pt x="8973" y="1750"/>
                  </a:cubicBezTo>
                  <a:cubicBezTo>
                    <a:pt x="8797" y="2452"/>
                    <a:pt x="8421" y="3104"/>
                    <a:pt x="8095" y="3755"/>
                  </a:cubicBezTo>
                  <a:cubicBezTo>
                    <a:pt x="7694" y="4482"/>
                    <a:pt x="7293" y="5209"/>
                    <a:pt x="6917" y="5961"/>
                  </a:cubicBezTo>
                  <a:cubicBezTo>
                    <a:pt x="5865" y="8141"/>
                    <a:pt x="4862" y="10372"/>
                    <a:pt x="3885" y="12602"/>
                  </a:cubicBezTo>
                  <a:cubicBezTo>
                    <a:pt x="3384" y="13705"/>
                    <a:pt x="2832" y="14833"/>
                    <a:pt x="2356" y="15936"/>
                  </a:cubicBezTo>
                  <a:cubicBezTo>
                    <a:pt x="1855" y="17089"/>
                    <a:pt x="1429" y="18292"/>
                    <a:pt x="1003" y="19470"/>
                  </a:cubicBezTo>
                  <a:cubicBezTo>
                    <a:pt x="677" y="20322"/>
                    <a:pt x="326" y="21149"/>
                    <a:pt x="0" y="21976"/>
                  </a:cubicBezTo>
                  <a:lnTo>
                    <a:pt x="2607" y="21976"/>
                  </a:lnTo>
                  <a:cubicBezTo>
                    <a:pt x="2531" y="21550"/>
                    <a:pt x="2757" y="21199"/>
                    <a:pt x="2882" y="20823"/>
                  </a:cubicBezTo>
                  <a:cubicBezTo>
                    <a:pt x="4110" y="17515"/>
                    <a:pt x="5464" y="14257"/>
                    <a:pt x="6867" y="10998"/>
                  </a:cubicBezTo>
                  <a:cubicBezTo>
                    <a:pt x="8171" y="8041"/>
                    <a:pt x="9499" y="5084"/>
                    <a:pt x="10978" y="2201"/>
                  </a:cubicBezTo>
                  <a:cubicBezTo>
                    <a:pt x="11178" y="1800"/>
                    <a:pt x="11228" y="1399"/>
                    <a:pt x="11253" y="948"/>
                  </a:cubicBezTo>
                  <a:cubicBezTo>
                    <a:pt x="11253" y="472"/>
                    <a:pt x="11078" y="171"/>
                    <a:pt x="10627" y="46"/>
                  </a:cubicBezTo>
                  <a:cubicBezTo>
                    <a:pt x="10538" y="15"/>
                    <a:pt x="10456" y="1"/>
                    <a:pt x="10380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4" name="Google Shape;1084;p43"/>
          <p:cNvSpPr/>
          <p:nvPr/>
        </p:nvSpPr>
        <p:spPr>
          <a:xfrm>
            <a:off x="11339917" y="364967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667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756C7-B62D-4AE6-BC21-96DF74FD9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B623D-E95E-43C9-A247-8BA5C678F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C3BD1-54F3-4321-BD44-6FCDF5B9D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A759-CFB1-43EB-95A3-9B79A86A0F10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A741A-0AAC-4D8C-A71B-691F2F15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BFBFE-FDE8-485E-A7A6-77B1FD0C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373-8FE2-4A18-8C47-02A71209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3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AE64-9FDC-48B4-8096-0A06F6A6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7B2F6-5A7E-4B36-965A-205792AFE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6C3EA-AF12-40C8-BFDB-2A773062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A759-CFB1-43EB-95A3-9B79A86A0F10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A749D-B18D-46C4-B0B0-5D970654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10AB-9B46-4D99-80DC-89473ABB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373-8FE2-4A18-8C47-02A71209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5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EB11-D42D-4674-93C0-B166BC16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B007E-6718-42C1-BA7D-040A45A86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7B9BE-6B12-4269-B102-C5EEE734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A759-CFB1-43EB-95A3-9B79A86A0F10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702C2-34CC-4459-A48B-DF8B5CEE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440F-7BF6-48E5-B59C-02758A19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373-8FE2-4A18-8C47-02A71209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64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hyperlink" Target="https://pixabay.com/en/wall-gallery-studio-exhibition-751342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30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0858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83" r:id="rId3"/>
    <p:sldLayoutId id="2147483701" r:id="rId4"/>
    <p:sldLayoutId id="2147483712" r:id="rId5"/>
    <p:sldLayoutId id="214748371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610276-7B0A-4AB6-A758-ECAAD5AB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96BCE-B9A9-450E-A393-2E247B0DA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C0410-9FF1-4207-A235-45929476F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8A759-CFB1-43EB-95A3-9B79A86A0F10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81E0D-5FF2-4DF6-8FEE-9C0BCFE9E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C35D9-F4B4-4502-BA26-57C052A81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8E373-8FE2-4A18-8C47-02A71209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0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FBC5A-CB34-46FE-AFB1-8297395D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A207D-4FC3-4539-BC5B-BEBC5EFFE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D732-ADD5-4F10-B388-0B72219B3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BA0A1-F87F-4557-8523-CA152C48A23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CFEDD-65C6-4F66-A7E0-14BBD047E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B934-8CDC-416B-B4FC-3E185EBED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3ED3-2C9A-40DD-89F8-88AD01BC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03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8D7F1-1DAC-4657-AE1A-AF779A19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87E5D-7BBF-4FE9-B0FA-248A2353D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169B0-566E-44F3-9E67-087722F2B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4A181-B998-4CC9-8333-D338CB1DCCCD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D6FC9-36A7-4F3A-8574-98BACB404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B5286-E321-4A79-8B3B-1BC644052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58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35.xml"/><Relationship Id="rId6" Type="http://schemas.openxmlformats.org/officeDocument/2006/relationships/audio" Target="../media/audio6.wav"/><Relationship Id="rId11" Type="http://schemas.openxmlformats.org/officeDocument/2006/relationships/image" Target="../media/image50.png"/><Relationship Id="rId5" Type="http://schemas.openxmlformats.org/officeDocument/2006/relationships/audio" Target="../media/audio5.wav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audio" Target="../media/audio4.wav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30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6"/>
          <p:cNvSpPr/>
          <p:nvPr/>
        </p:nvSpPr>
        <p:spPr>
          <a:xfrm rot="-5400000">
            <a:off x="6735748" y="2290592"/>
            <a:ext cx="1675379" cy="3666067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4" name="Google Shape;1094;p46"/>
          <p:cNvSpPr/>
          <p:nvPr/>
        </p:nvSpPr>
        <p:spPr>
          <a:xfrm rot="517045">
            <a:off x="4969527" y="1791902"/>
            <a:ext cx="2252936" cy="250959"/>
          </a:xfrm>
          <a:custGeom>
            <a:avLst/>
            <a:gdLst/>
            <a:ahLst/>
            <a:cxnLst/>
            <a:rect l="l" t="t" r="r" b="b"/>
            <a:pathLst>
              <a:path w="7668" h="6019" extrusionOk="0">
                <a:moveTo>
                  <a:pt x="6956" y="0"/>
                </a:moveTo>
                <a:cubicBezTo>
                  <a:pt x="6912" y="0"/>
                  <a:pt x="6866" y="3"/>
                  <a:pt x="6817" y="7"/>
                </a:cubicBezTo>
                <a:cubicBezTo>
                  <a:pt x="5965" y="82"/>
                  <a:pt x="5163" y="408"/>
                  <a:pt x="4511" y="909"/>
                </a:cubicBezTo>
                <a:cubicBezTo>
                  <a:pt x="3484" y="1761"/>
                  <a:pt x="2231" y="2287"/>
                  <a:pt x="1303" y="3265"/>
                </a:cubicBezTo>
                <a:cubicBezTo>
                  <a:pt x="802" y="3741"/>
                  <a:pt x="451" y="4292"/>
                  <a:pt x="201" y="4894"/>
                </a:cubicBezTo>
                <a:cubicBezTo>
                  <a:pt x="0" y="5370"/>
                  <a:pt x="251" y="5846"/>
                  <a:pt x="752" y="5972"/>
                </a:cubicBezTo>
                <a:cubicBezTo>
                  <a:pt x="873" y="6002"/>
                  <a:pt x="988" y="6019"/>
                  <a:pt x="1097" y="6019"/>
                </a:cubicBezTo>
                <a:cubicBezTo>
                  <a:pt x="1348" y="6019"/>
                  <a:pt x="1570" y="5931"/>
                  <a:pt x="1780" y="5721"/>
                </a:cubicBezTo>
                <a:cubicBezTo>
                  <a:pt x="2206" y="5245"/>
                  <a:pt x="2682" y="4819"/>
                  <a:pt x="3183" y="4443"/>
                </a:cubicBezTo>
                <a:cubicBezTo>
                  <a:pt x="4511" y="3490"/>
                  <a:pt x="5815" y="2488"/>
                  <a:pt x="7118" y="1510"/>
                </a:cubicBezTo>
                <a:cubicBezTo>
                  <a:pt x="7369" y="1310"/>
                  <a:pt x="7644" y="1109"/>
                  <a:pt x="7644" y="708"/>
                </a:cubicBezTo>
                <a:cubicBezTo>
                  <a:pt x="7667" y="249"/>
                  <a:pt x="7438" y="0"/>
                  <a:pt x="69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7" name="Google Shape;1097;p46"/>
          <p:cNvSpPr txBox="1"/>
          <p:nvPr/>
        </p:nvSpPr>
        <p:spPr>
          <a:xfrm>
            <a:off x="4096000" y="1095484"/>
            <a:ext cx="6003040" cy="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FF496C"/>
              </a:solidFill>
              <a:effectLst/>
              <a:uLnTx/>
              <a:uFillTx/>
              <a:latin typeface="UTM Aircona" panose="02040603050506020204" pitchFamily="18" charset="0"/>
              <a:ea typeface="Barriecito"/>
              <a:cs typeface="Barriecito"/>
              <a:sym typeface="Barriecito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58B195D-B418-481B-9A4E-4B2FDEF0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8902" y="-18902"/>
            <a:ext cx="3292716" cy="3398065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2E400303-133A-42AC-9AE9-28F82A1C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5" y="277955"/>
            <a:ext cx="1257593" cy="63982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AE88C818-E46B-4FA5-AF7C-D7B96B1263C4}"/>
              </a:ext>
            </a:extLst>
          </p:cNvPr>
          <p:cNvSpPr txBox="1"/>
          <p:nvPr/>
        </p:nvSpPr>
        <p:spPr>
          <a:xfrm>
            <a:off x="380988" y="711397"/>
            <a:ext cx="245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Arial"/>
                <a:sym typeface="Arial"/>
              </a:rPr>
              <a:t>18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39C7CC1-ED54-4B8B-9CBC-FE41D741A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813" y="1"/>
            <a:ext cx="7188200" cy="24003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D693C76-818D-4E0F-BF7D-75BE862F19C9}"/>
              </a:ext>
            </a:extLst>
          </p:cNvPr>
          <p:cNvSpPr txBox="1"/>
          <p:nvPr/>
        </p:nvSpPr>
        <p:spPr>
          <a:xfrm>
            <a:off x="4622258" y="2149648"/>
            <a:ext cx="46196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Period 1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</p:txBody>
      </p:sp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CEAC2ED4-7185-48FB-9C46-8BD5B8BEE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816" y="2597890"/>
            <a:ext cx="8799064" cy="42601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7629"/>
            <a:ext cx="12192000" cy="511049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177B9AE-097F-A16D-315B-94F1D10CB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0537">
            <a:off x="5809197" y="2426755"/>
            <a:ext cx="573605" cy="99461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D29FE81-415F-9CC0-1665-6C138E0800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537">
            <a:off x="11234930" y="2354952"/>
            <a:ext cx="573605" cy="99461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B736EB2-A174-D8C6-5121-991A1B25F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0537">
            <a:off x="5910743" y="5350818"/>
            <a:ext cx="573605" cy="994617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BDDBB4F5-9D02-9EA6-39E0-A97541FE1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537">
            <a:off x="11425659" y="4730592"/>
            <a:ext cx="573605" cy="99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909C29-0370-4D7C-B3B9-AA4891C11909}"/>
              </a:ext>
            </a:extLst>
          </p:cNvPr>
          <p:cNvSpPr/>
          <p:nvPr/>
        </p:nvSpPr>
        <p:spPr>
          <a:xfrm>
            <a:off x="1712428" y="769466"/>
            <a:ext cx="8767145" cy="304698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FFC000">
                      <a:lumMod val="50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inzel" panose="00000500000000000000" pitchFamily="2" charset="0"/>
                <a:ea typeface="+mn-ea"/>
                <a:cs typeface="+mn-cs"/>
              </a:rPr>
              <a:t>Moving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FFC000">
                      <a:lumMod val="50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inzel" panose="00000500000000000000" pitchFamily="2" charset="0"/>
                <a:ea typeface="+mn-ea"/>
                <a:cs typeface="+mn-cs"/>
              </a:rPr>
              <a:t>Matchmaker</a:t>
            </a:r>
          </a:p>
        </p:txBody>
      </p:sp>
    </p:spTree>
    <p:extLst>
      <p:ext uri="{BB962C8B-B14F-4D97-AF65-F5344CB8AC3E}">
        <p14:creationId xmlns:p14="http://schemas.microsoft.com/office/powerpoint/2010/main" val="33870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E293F2F8-37C4-46E5-909C-237F5310C886}"/>
              </a:ext>
            </a:extLst>
          </p:cNvPr>
          <p:cNvSpPr/>
          <p:nvPr/>
        </p:nvSpPr>
        <p:spPr>
          <a:xfrm>
            <a:off x="53112" y="10564"/>
            <a:ext cx="54697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FFC000">
                      <a:lumMod val="50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inzel" panose="00000500000000000000" pitchFamily="2" charset="0"/>
                <a:ea typeface="+mn-ea"/>
                <a:cs typeface="+mn-cs"/>
              </a:rPr>
              <a:t>Moving Matchmaker</a:t>
            </a:r>
          </a:p>
        </p:txBody>
      </p:sp>
      <p:sp>
        <p:nvSpPr>
          <p:cNvPr id="7" name="1 Oval 6">
            <a:extLst>
              <a:ext uri="{FF2B5EF4-FFF2-40B4-BE49-F238E27FC236}">
                <a16:creationId xmlns:a16="http://schemas.microsoft.com/office/drawing/2014/main" id="{66EADDC2-0120-4200-9228-97572066EEC4}"/>
              </a:ext>
            </a:extLst>
          </p:cNvPr>
          <p:cNvSpPr/>
          <p:nvPr/>
        </p:nvSpPr>
        <p:spPr>
          <a:xfrm>
            <a:off x="3287145" y="6301013"/>
            <a:ext cx="476137" cy="4761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inzel" panose="00000500000000000000" pitchFamily="2" charset="0"/>
              <a:ea typeface="+mn-ea"/>
              <a:cs typeface="+mn-cs"/>
            </a:endParaRPr>
          </a:p>
        </p:txBody>
      </p:sp>
      <p:sp>
        <p:nvSpPr>
          <p:cNvPr id="38" name="2 Oval 6">
            <a:extLst>
              <a:ext uri="{FF2B5EF4-FFF2-40B4-BE49-F238E27FC236}">
                <a16:creationId xmlns:a16="http://schemas.microsoft.com/office/drawing/2014/main" id="{0BEF402A-6224-46E9-B64A-823E17D3EC99}"/>
              </a:ext>
            </a:extLst>
          </p:cNvPr>
          <p:cNvSpPr/>
          <p:nvPr/>
        </p:nvSpPr>
        <p:spPr>
          <a:xfrm>
            <a:off x="4836090" y="6301011"/>
            <a:ext cx="476137" cy="4761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inzel" panose="00000500000000000000" pitchFamily="2" charset="0"/>
              <a:ea typeface="+mn-ea"/>
              <a:cs typeface="+mn-cs"/>
            </a:endParaRPr>
          </a:p>
        </p:txBody>
      </p:sp>
      <p:sp>
        <p:nvSpPr>
          <p:cNvPr id="48" name="3 Oval 6">
            <a:extLst>
              <a:ext uri="{FF2B5EF4-FFF2-40B4-BE49-F238E27FC236}">
                <a16:creationId xmlns:a16="http://schemas.microsoft.com/office/drawing/2014/main" id="{5DB4EC58-25C6-423E-9F87-C28537C7D36E}"/>
              </a:ext>
            </a:extLst>
          </p:cNvPr>
          <p:cNvSpPr/>
          <p:nvPr/>
        </p:nvSpPr>
        <p:spPr>
          <a:xfrm>
            <a:off x="6263936" y="6301011"/>
            <a:ext cx="476137" cy="4761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inzel" panose="00000500000000000000" pitchFamily="2" charset="0"/>
              <a:ea typeface="+mn-ea"/>
              <a:cs typeface="+mn-cs"/>
            </a:endParaRPr>
          </a:p>
        </p:txBody>
      </p:sp>
      <p:sp>
        <p:nvSpPr>
          <p:cNvPr id="53" name="4 Oval 6">
            <a:extLst>
              <a:ext uri="{FF2B5EF4-FFF2-40B4-BE49-F238E27FC236}">
                <a16:creationId xmlns:a16="http://schemas.microsoft.com/office/drawing/2014/main" id="{9E376AF4-C22E-475C-AFB3-FD7CF384B122}"/>
              </a:ext>
            </a:extLst>
          </p:cNvPr>
          <p:cNvSpPr/>
          <p:nvPr/>
        </p:nvSpPr>
        <p:spPr>
          <a:xfrm>
            <a:off x="7608120" y="6301013"/>
            <a:ext cx="476137" cy="4761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inzel" panose="00000500000000000000" pitchFamily="2" charset="0"/>
              <a:ea typeface="+mn-ea"/>
              <a:cs typeface="+mn-cs"/>
            </a:endParaRPr>
          </a:p>
        </p:txBody>
      </p:sp>
      <p:pic>
        <p:nvPicPr>
          <p:cNvPr id="9" name="Renoir Picture 8">
            <a:extLst>
              <a:ext uri="{FF2B5EF4-FFF2-40B4-BE49-F238E27FC236}">
                <a16:creationId xmlns:a16="http://schemas.microsoft.com/office/drawing/2014/main" id="{DE397813-61B3-454A-9CB2-0380F0196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7073" y="3671744"/>
            <a:ext cx="1033725" cy="121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asso Picture 11">
            <a:extLst>
              <a:ext uri="{FF2B5EF4-FFF2-40B4-BE49-F238E27FC236}">
                <a16:creationId xmlns:a16="http://schemas.microsoft.com/office/drawing/2014/main" id="{C53588C5-8A33-4EF8-81D4-5406342A2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097" y="3614899"/>
            <a:ext cx="1036369" cy="1217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Dali Picture 13">
            <a:extLst>
              <a:ext uri="{FF2B5EF4-FFF2-40B4-BE49-F238E27FC236}">
                <a16:creationId xmlns:a16="http://schemas.microsoft.com/office/drawing/2014/main" id="{881EAEF2-79C7-4492-B193-CEEC5B1AFF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3650" y="3614899"/>
            <a:ext cx="1164175" cy="13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Van Gogh Picture 4">
            <a:extLst>
              <a:ext uri="{FF2B5EF4-FFF2-40B4-BE49-F238E27FC236}">
                <a16:creationId xmlns:a16="http://schemas.microsoft.com/office/drawing/2014/main" id="{58B1EB32-1DB5-434D-8602-CBA53F7EAA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8961" y="3881905"/>
            <a:ext cx="1036369" cy="1217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Dali Rectangle 38">
            <a:extLst>
              <a:ext uri="{FF2B5EF4-FFF2-40B4-BE49-F238E27FC236}">
                <a16:creationId xmlns:a16="http://schemas.microsoft.com/office/drawing/2014/main" id="{60FCD158-95E3-4434-8ED2-83C75982B649}"/>
              </a:ext>
            </a:extLst>
          </p:cNvPr>
          <p:cNvSpPr/>
          <p:nvPr/>
        </p:nvSpPr>
        <p:spPr>
          <a:xfrm>
            <a:off x="844047" y="2786134"/>
            <a:ext cx="1723212" cy="399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inzel" panose="00000500000000000000" pitchFamily="2" charset="0"/>
                <a:ea typeface="+mn-ea"/>
                <a:cs typeface="+mn-cs"/>
              </a:rPr>
              <a:t>dancing</a:t>
            </a:r>
          </a:p>
        </p:txBody>
      </p:sp>
      <p:sp>
        <p:nvSpPr>
          <p:cNvPr id="41" name="Warhol Rectangle 40">
            <a:extLst>
              <a:ext uri="{FF2B5EF4-FFF2-40B4-BE49-F238E27FC236}">
                <a16:creationId xmlns:a16="http://schemas.microsoft.com/office/drawing/2014/main" id="{5B8F4D8A-2DD2-45E2-AEF8-D2AD66915E10}"/>
              </a:ext>
            </a:extLst>
          </p:cNvPr>
          <p:cNvSpPr/>
          <p:nvPr/>
        </p:nvSpPr>
        <p:spPr>
          <a:xfrm>
            <a:off x="9483582" y="2786134"/>
            <a:ext cx="1735200" cy="399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inzel" panose="00000500000000000000" pitchFamily="2" charset="0"/>
                <a:ea typeface="+mn-ea"/>
                <a:cs typeface="+mn-cs"/>
              </a:rPr>
              <a:t>swimming</a:t>
            </a:r>
          </a:p>
        </p:txBody>
      </p:sp>
      <p:sp>
        <p:nvSpPr>
          <p:cNvPr id="42" name="Picasso Rectangle 41">
            <a:extLst>
              <a:ext uri="{FF2B5EF4-FFF2-40B4-BE49-F238E27FC236}">
                <a16:creationId xmlns:a16="http://schemas.microsoft.com/office/drawing/2014/main" id="{D274D0A7-F3BA-49BF-AB0B-4E3696E2F912}"/>
              </a:ext>
            </a:extLst>
          </p:cNvPr>
          <p:cNvSpPr/>
          <p:nvPr/>
        </p:nvSpPr>
        <p:spPr>
          <a:xfrm>
            <a:off x="7320702" y="2786134"/>
            <a:ext cx="1735200" cy="399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inzel" panose="00000500000000000000" pitchFamily="2" charset="0"/>
                <a:ea typeface="+mn-ea"/>
                <a:cs typeface="+mn-cs"/>
              </a:rPr>
              <a:t>writing</a:t>
            </a:r>
          </a:p>
        </p:txBody>
      </p:sp>
      <p:sp>
        <p:nvSpPr>
          <p:cNvPr id="37" name="Renoir Rectangle 28">
            <a:extLst>
              <a:ext uri="{FF2B5EF4-FFF2-40B4-BE49-F238E27FC236}">
                <a16:creationId xmlns:a16="http://schemas.microsoft.com/office/drawing/2014/main" id="{3FE51166-B179-40B0-B243-A584C9197078}"/>
              </a:ext>
            </a:extLst>
          </p:cNvPr>
          <p:cNvSpPr/>
          <p:nvPr/>
        </p:nvSpPr>
        <p:spPr>
          <a:xfrm>
            <a:off x="2994940" y="2786134"/>
            <a:ext cx="1735200" cy="399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inzel" panose="00000500000000000000" pitchFamily="2" charset="0"/>
                <a:ea typeface="+mn-ea"/>
                <a:cs typeface="+mn-cs"/>
              </a:rPr>
              <a:t>singing</a:t>
            </a:r>
          </a:p>
        </p:txBody>
      </p:sp>
      <p:sp>
        <p:nvSpPr>
          <p:cNvPr id="32" name="Picasso Rectangle 41">
            <a:extLst>
              <a:ext uri="{FF2B5EF4-FFF2-40B4-BE49-F238E27FC236}">
                <a16:creationId xmlns:a16="http://schemas.microsoft.com/office/drawing/2014/main" id="{E039172B-5E91-4426-B989-FC3DC80E7573}"/>
              </a:ext>
            </a:extLst>
          </p:cNvPr>
          <p:cNvSpPr/>
          <p:nvPr/>
        </p:nvSpPr>
        <p:spPr>
          <a:xfrm>
            <a:off x="5157821" y="2786134"/>
            <a:ext cx="1735200" cy="399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inzel" panose="00000500000000000000" pitchFamily="2" charset="0"/>
                <a:ea typeface="+mn-ea"/>
                <a:cs typeface="+mn-cs"/>
              </a:rPr>
              <a:t>reading</a:t>
            </a:r>
          </a:p>
        </p:txBody>
      </p:sp>
      <p:sp>
        <p:nvSpPr>
          <p:cNvPr id="2" name="Bong bóng Lời nói: Hình chữ nhật 1">
            <a:extLst>
              <a:ext uri="{FF2B5EF4-FFF2-40B4-BE49-F238E27FC236}">
                <a16:creationId xmlns:a16="http://schemas.microsoft.com/office/drawing/2014/main" id="{B6021EE3-7E72-6088-1FA0-FA2DCB369BF7}"/>
              </a:ext>
            </a:extLst>
          </p:cNvPr>
          <p:cNvSpPr/>
          <p:nvPr/>
        </p:nvSpPr>
        <p:spPr>
          <a:xfrm>
            <a:off x="6162675" y="104775"/>
            <a:ext cx="2371725" cy="646331"/>
          </a:xfrm>
          <a:prstGeom prst="wedgeRectCallout">
            <a:avLst>
              <a:gd name="adj1" fmla="val 854"/>
              <a:gd name="adj2" fmla="val 8165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I’m………………….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0209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7448 0.00023 L -0.17448 0.00046 L -0.18242 -0.00046 L -0.19414 -0.00116 C -0.19779 -0.00139 -0.20144 -0.00185 -0.20508 -0.00231 L -0.24375 -0.00162 C -0.24753 -0.00162 -0.26146 -0.00069 -0.26836 0.00023 C -0.26953 0.00046 -0.27071 0.00093 -0.27175 0.00093 C -0.27383 0.00116 -0.27578 0.00139 -0.27787 0.00162 C -0.28073 0.00208 -0.2836 0.00278 -0.28659 0.00301 C -0.29779 0.00417 -0.33203 0.0044 -0.33425 0.0044 C -0.35039 0.00718 -0.33594 0.00509 -0.36263 0.00625 C -0.36459 0.00648 -0.36654 0.00695 -0.36836 0.00695 L -0.39675 0.00764 C -0.42045 0.01042 -0.39935 0.00833 -0.43959 0.00972 C -0.44245 0.00972 -0.44545 0.01019 -0.44831 0.01042 L -0.46381 0.01111 C -0.46875 0.01134 -0.4918 0.0132 -0.49714 0.01366 C -0.49961 0.01389 -0.50196 0.01435 -0.5043 0.01435 L -0.53503 0.01505 L -0.5737 0.01435 C -0.60013 0.01389 -0.59193 0.01435 -0.60847 0.0132 C -0.61107 0.01273 -0.61354 0.01204 -0.61615 0.01181 C -0.62305 0.01088 -0.63386 0.01065 -0.63959 0.01042 C -0.64193 0.00995 -0.6444 0.00926 -0.64675 0.00903 C -0.64974 0.0088 -0.65261 0.00857 -0.65547 0.00833 C -0.67214 0.00718 -0.67214 0.00764 -0.69414 0.00695 L -0.70703 0.00625 C -0.70899 0.00625 -0.71107 0.00579 -0.71302 0.00579 L -0.72136 0.00509 C -0.72383 0.00463 -0.72631 0.0044 -0.72865 0.0037 C -0.72982 0.00324 -0.73112 0.00255 -0.73242 0.00232 C -0.73529 0.00162 -0.73815 0.00162 -0.74115 0.00093 C -0.74206 0.0007 -0.7431 0.00046 -0.74414 0.00023 C -0.74948 -0.00046 -0.76185 -0.00139 -0.76459 -0.00162 L -0.77331 -0.00231 C -0.775 -0.00255 -0.77657 -0.00301 -0.77826 -0.00301 C -0.78229 -0.00347 -0.78633 -0.00347 -0.79037 -0.0037 C -0.79323 -0.0037 -0.80964 -0.0037 -0.8168 -0.00231 C -0.81862 -0.00208 -0.82045 -0.00139 -0.82214 -0.00116 C -0.82487 -0.00046 -0.8336 -7.40741E-7 -0.83581 0.00023 C -0.83724 0.00046 -0.83854 0.0007 -0.83998 0.00093 C -0.84167 0.00139 -0.84323 0.00208 -0.84492 0.00232 C -0.85 0.00278 -0.85495 0.00278 -0.86003 0.00301 L -0.89141 0.0037 L -0.94597 0.00301 C -0.98229 0.00232 -0.94284 0.00301 -0.96615 0.00093 C -0.9711 0.00046 -0.97618 0.00046 -0.98125 0.00023 C -1.02618 -0.00116 -0.98972 0.00046 -1.02097 -0.00116 C -1.02097 -0.01018 -1.02097 -0.01944 -1.02071 -0.0287 C -1.02058 -0.03009 -1.02006 -0.03125 -1.01993 -0.03264 C -1.01966 -0.03449 -1.01966 -0.03634 -1.01953 -0.03819 C -1.0194 -0.04074 -1.01914 -0.04815 -1.01875 -0.05162 C -1.01862 -0.05301 -1.01823 -0.05417 -1.01797 -0.05555 C -1.01732 -0.07662 -1.01732 -0.07454 -1.01797 -0.10417 C -1.0181 -0.10741 -1.01849 -0.11088 -1.01875 -0.11412 C -1.01901 -0.11898 -1.01927 -0.12361 -1.01953 -0.12824 C -1.01966 -0.13055 -1.01993 -0.13495 -1.01993 -0.13472 C -1.01979 -0.16852 -1.01979 -0.20185 -1.01953 -0.23542 C -1.0194 -0.24653 -1.01875 -0.2625 -1.01836 -0.27315 C -1.01823 -0.3044 -1.01823 -0.33565 -1.01797 -0.36667 C -1.01797 -0.36944 -1.01771 -0.37222 -1.01758 -0.37477 C -1.01745 -0.37708 -1.01745 -0.3794 -1.01719 -0.38148 C -1.01719 -0.38264 -1.01693 -0.3838 -1.0168 -0.38495 C -1.01667 -0.38634 -1.01654 -0.3875 -1.01654 -0.38889 C -1.01641 -0.39051 -1.01628 -0.39213 -1.01615 -0.39375 C -1.01602 -0.39444 -1.01537 -0.40093 -1.01498 -0.40116 L -1.01263 -0.40231 L -0.98321 -0.40185 C -0.98216 -0.40162 -0.98112 -0.40116 -0.98008 -0.40116 C -0.97852 -0.40069 -0.97683 -0.40069 -0.97513 -0.40046 C -0.97318 -0.4 -0.97123 -0.39907 -0.96914 -0.39907 C -0.95664 -0.39838 -0.94414 -0.39861 -0.93164 -0.39838 L -0.91485 -0.39699 C -0.91394 -0.39699 -0.91289 -0.39653 -0.91198 -0.3963 C -0.91055 -0.39606 -0.90912 -0.39606 -0.90782 -0.3956 C -0.90677 -0.3956 -0.90573 -0.39514 -0.90456 -0.39491 C -0.90326 -0.39468 -0.9017 -0.39468 -0.9 -0.39444 C -0.8918 -0.39259 -0.89883 -0.39329 -0.89037 -0.39236 C -0.87722 -0.39097 -0.87435 -0.39167 -0.85664 -0.39097 L -0.82487 -0.38958 L -0.81237 -0.38819 C -0.80951 -0.38796 -0.80677 -0.3875 -0.80404 -0.38704 C -0.80339 -0.3868 -0.80274 -0.38634 -0.80209 -0.38634 C -0.79089 -0.38426 -0.79102 -0.38449 -0.78164 -0.38356 C -0.76836 -0.38125 -0.77969 -0.3831 -0.76719 -0.38148 C -0.75977 -0.38055 -0.75534 -0.37963 -0.74792 -0.37963 L -0.69792 -0.37893 L -0.63464 -0.37824 L -0.61992 -0.37685 C -0.61797 -0.37662 -0.61615 -0.37639 -0.6142 -0.37616 L -0.60664 -0.37546 L -0.60052 -0.37407 C -0.59987 -0.37407 -0.59935 -0.37361 -0.5987 -0.37338 C -0.59727 -0.37315 -0.59597 -0.37292 -0.59453 -0.37268 C -0.58425 -0.36921 -0.59948 -0.3743 -0.58386 -0.37083 C -0.58308 -0.3706 -0.58242 -0.36968 -0.58164 -0.36944 C -0.58047 -0.36898 -0.5793 -0.36898 -0.57826 -0.36875 C -0.57175 -0.36759 -0.57617 -0.36852 -0.56914 -0.36736 C -0.55547 -0.36528 -0.56615 -0.36643 -0.54831 -0.36528 L -0.51302 -0.36597 C -0.49349 -0.36667 -0.51628 -0.36574 -0.50664 -0.36805 C -0.50352 -0.36875 -0.50026 -0.36875 -0.49714 -0.36944 L -0.48737 -0.37153 C -0.48607 -0.37176 -0.48477 -0.37199 -0.48347 -0.37222 C -0.47123 -0.37361 -0.45769 -0.37315 -0.44597 -0.37338 C -0.44037 -0.37407 -0.43464 -0.375 -0.42904 -0.37546 L -0.40742 -0.37685 L -0.33698 -0.37616 C -0.33125 -0.37593 -0.32552 -0.37523 -0.31992 -0.37477 C -0.31302 -0.37454 -0.30625 -0.3743 -0.29948 -0.37407 L -0.28464 -0.37338 C -0.21498 -0.3713 -0.25313 -0.37315 -0.21875 -0.37153 C -0.20352 -0.36852 -0.21341 -0.36991 -0.18581 -0.36944 C -0.12253 -0.36805 -0.16823 -0.36944 -0.12409 -0.36805 L -0.10742 -0.36667 L -0.10013 -0.36597 L -0.09076 -0.36528 L -0.08386 -0.36481 C -0.08203 -0.36458 -0.08008 -0.36412 -0.07826 -0.36412 C -0.07383 -0.36366 -0.0694 -0.36366 -0.06498 -0.36343 C -0.06289 -0.36319 -0.06094 -0.36296 -0.05886 -0.36273 C -0.05782 -0.3625 -0.05586 -0.3618 -0.05469 -0.36134 C -0.05404 -0.36111 -0.05326 -0.36088 -0.05248 -0.36065 C -0.0517 -0.36018 -0.05039 -0.35949 -0.04987 -0.35856 C -0.04948 -0.3581 -0.04935 -0.35718 -0.04909 -0.35671 C -0.0487 -0.35602 -0.04831 -0.35579 -0.04792 -0.35532 C -0.04753 -0.3544 -0.04727 -0.35324 -0.04675 -0.35255 C -0.04636 -0.35185 -0.04571 -0.35185 -0.04532 -0.35116 C -0.04492 -0.35069 -0.04506 -0.34977 -0.04492 -0.3493 C -0.04466 -0.34861 -0.0444 -0.34838 -0.04414 -0.34792 C -0.04271 -0.33773 -0.04492 -0.35301 -0.04297 -0.34259 C -0.04284 -0.34167 -0.04232 -0.33565 -0.04219 -0.33518 C -0.04193 -0.3287 -0.04167 -0.32245 -0.04154 -0.3162 C -0.04102 -0.29421 -0.04141 -0.3037 -0.04076 -0.28796 C -0.04011 -0.23542 -0.04011 -0.25555 -0.04076 -0.18218 C -0.04102 -0.13935 -0.04063 -0.16921 -0.0418 -0.14051 C -0.0431 -0.11111 -0.04154 -0.13819 -0.04258 -0.12014 C -0.04245 -0.10463 -0.04258 -0.08889 -0.04219 -0.07315 C -0.04219 -0.07199 -0.04154 -0.0713 -0.04154 -0.07037 C -0.04128 -0.06829 -0.04128 -0.06597 -0.04115 -0.06366 C -0.04102 -0.06296 -0.04076 -0.06227 -0.04076 -0.06157 C -0.04063 -0.06065 -0.0405 -0.05949 -0.04037 -0.05833 C -0.03972 -0.05185 -0.04037 -0.05555 -0.0392 -0.05023 C -0.03907 -0.04861 -0.03894 -0.04699 -0.03881 -0.0456 C -0.03867 -0.04444 -0.03854 -0.04329 -0.03841 -0.04213 C -0.03828 -0.03981 -0.03828 -0.03773 -0.03802 -0.03542 C -0.03724 -0.02454 -0.03815 -0.04143 -0.03737 -0.02731 C -0.03672 -0.0169 -0.0375 -0.02222 -0.0362 -0.01528 C -0.03607 -0.01366 -0.03594 -0.01204 -0.03581 -0.01042 C -0.03516 0.00116 -0.03529 0.0081 -0.03581 0.02107 C -0.03581 0.02269 -0.03633 0.02384 -0.03659 0.02523 L -0.03737 0.02917 C -0.0375 0.02986 -0.03763 0.03056 -0.03763 0.03125 C -0.03815 0.03472 -0.03789 0.0331 -0.03841 0.03611 L -0.0517 0.03542 C -0.0556 0.03495 -0.05756 0.03472 -0.0612 0.03403 C -0.06172 0.0338 -0.06224 0.03357 -0.06263 0.03333 C -0.06328 0.03287 -0.06367 0.03218 -0.0642 0.03195 C -0.06524 0.03148 -0.06628 0.03148 -0.06719 0.03125 C -0.06771 0.03102 -0.06823 0.03079 -0.06875 0.03056 C -0.06875 0.03079 -0.07162 0.02894 -0.07214 0.02847 C -0.07253 0.02847 -0.07292 0.02801 -0.07331 0.02801 C -0.07461 0.02755 -0.07591 0.02732 -0.07709 0.02662 C -0.07774 0.02616 -0.07839 0.02546 -0.07904 0.02523 C -0.07969 0.02477 -0.08047 0.02477 -0.08125 0.02454 C -0.08203 0.02431 -0.08282 0.02361 -0.08347 0.02315 C -0.08386 0.02292 -0.08425 0.02269 -0.08464 0.02245 C -0.08516 0.02222 -0.08568 0.02222 -0.0862 0.02176 C -0.08737 0.0213 -0.08841 0.02014 -0.08959 0.01991 C -0.09037 0.01968 -0.09115 0.01945 -0.0918 0.01921 C -0.09193 0.01921 -0.09571 0.01667 -0.09675 0.01644 C -0.09974 0.01597 -0.10547 0.01505 -0.10547 0.01528 C -0.11094 0.0132 -0.10235 0.0162 -0.1112 0.01366 C -0.1125 0.01343 -0.11367 0.01273 -0.11498 0.0125 C -0.11875 0.01157 -0.13073 0.01111 -0.13242 0.01111 C -0.13815 0.01019 -0.13711 0.01065 -0.14336 0.00903 C -0.14414 0.0088 -0.14492 0.00833 -0.14571 0.00833 C -0.15404 0.0081 -0.16237 0.00833 -0.17071 0.00833 L -0.17071 0.00857 " pathEditMode="relative" rAng="0" ptsTypes="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3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78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3.7037E-6 L -4.16667E-7 0.00023 C -0.00247 -0.00024 -0.00482 -0.00047 -0.00716 -0.0007 C -0.00807 -0.00093 -0.00885 -0.00116 -0.00963 -0.00139 C -0.01068 -0.00162 -0.01198 -0.00186 -0.01328 -0.00209 C -0.0138 -0.00232 -0.01719 -0.00394 -0.01823 -0.00417 C -0.01992 -0.0044 -0.02187 -0.00463 -0.02344 -0.00486 L -0.15833 -0.00348 L -0.21133 -0.00209 L -0.30677 -0.00139 C -0.30781 -0.00093 -0.30898 -0.00024 -0.31003 3.7037E-6 C -0.31575 0.00139 -0.31367 -0.00024 -0.31823 0.00115 C -0.31927 0.00162 -0.32044 0.00231 -0.32174 0.00254 C -0.32318 0.00301 -0.32487 0.00301 -0.32656 0.00324 C -0.33776 0.00509 -0.31849 0.00254 -0.33607 0.00463 C -0.33945 0.00509 -0.3431 0.00578 -0.34674 0.00601 C -0.35208 0.00648 -0.35742 0.00648 -0.36289 0.00671 C -0.39297 0.00764 -0.37487 0.00671 -0.39596 0.0081 C -0.40482 0.00787 -0.4138 0.00787 -0.42279 0.0074 C -0.42422 0.00717 -0.42591 0.00625 -0.42721 0.00601 C -0.42891 0.00555 -0.43034 0.00555 -0.4319 0.00532 C -0.44088 0.0037 -0.42656 0.00578 -0.4401 0.00393 C -0.44128 0.00347 -0.44219 0.00301 -0.44323 0.00254 C -0.44518 0.00185 -0.44727 0.00162 -0.44922 0.00115 C -0.45039 0.00092 -0.4513 0.00023 -0.45221 3.7037E-6 C -0.45573 -0.00093 -0.46172 -0.00162 -0.46575 -0.00209 C -0.46667 -0.00255 -0.46797 -0.00301 -0.46914 -0.00348 C -0.47031 -0.00394 -0.47552 -0.00463 -0.47656 -0.00486 C -0.47799 -0.00533 -0.4793 -0.00579 -0.48086 -0.00625 C -0.48607 -0.00718 -0.49232 -0.00764 -0.49779 -0.00811 L -0.51094 -0.00741 C -0.51224 -0.00741 -0.51693 -0.00625 -0.51823 -0.00625 L -0.52695 -0.00486 L -0.56797 -0.00556 C -0.57096 -0.00556 -0.57409 -0.00625 -0.57734 -0.00672 C -0.57956 -0.00718 -0.58177 -0.00811 -0.58411 -0.00811 L -0.59622 -0.0088 C -0.61042 -0.01274 -0.59857 -0.00996 -0.62878 -0.01088 L -0.64362 -0.01158 C -0.64518 -0.01181 -0.64687 -0.01181 -0.64844 -0.01227 C -0.65013 -0.0125 -0.65078 -0.01297 -0.65234 -0.01366 C -0.65273 -0.01412 -0.65482 -0.01621 -0.65534 -0.0176 C -0.65638 -0.02037 -0.65586 -0.01968 -0.65651 -0.02223 C -0.65664 -0.02315 -0.6569 -0.02408 -0.65716 -0.025 C -0.65729 -0.02639 -0.65729 -0.02778 -0.65755 -0.02894 C -0.65768 -0.02963 -0.6582 -0.02986 -0.65833 -0.03033 C -0.65898 -0.03311 -0.65911 -0.03635 -0.6595 -0.03912 C -0.65977 -0.04167 -0.66016 -0.04422 -0.66068 -0.04653 C -0.66081 -0.04769 -0.6612 -0.04885 -0.66133 -0.05 C -0.66328 -0.05949 -0.66107 -0.04885 -0.66289 -0.05741 C -0.66302 -0.05857 -0.66302 -0.05996 -0.66328 -0.06135 C -0.66341 -0.0625 -0.6638 -0.06366 -0.66406 -0.06482 C -0.66419 -0.06551 -0.66432 -0.06644 -0.66445 -0.06736 C -0.66471 -0.07107 -0.66523 -0.07454 -0.6651 -0.07824 C -0.6651 -0.08287 -0.66484 -0.09977 -0.66445 -0.10718 C -0.66419 -0.10996 -0.6638 -0.1125 -0.66367 -0.11528 C -0.66328 -0.11991 -0.66315 -0.12454 -0.66289 -0.1294 C -0.66276 -0.13149 -0.66263 -0.13334 -0.6625 -0.13542 C -0.66146 -0.15463 -0.66198 -0.14375 -0.66133 -0.16111 C -0.6612 -0.16829 -0.66107 -0.17408 -0.66068 -0.18056 C -0.66016 -0.18704 -0.65977 -0.19283 -0.6595 -0.19931 C -0.65911 -0.20787 -0.65833 -0.23611 -0.65833 -0.23843 C -0.65807 -0.25579 -0.65807 -0.27292 -0.65755 -0.29028 L -0.65651 -0.3301 C -0.65638 -0.34283 -0.65625 -0.35556 -0.65612 -0.36829 C -0.65586 -0.38426 -0.65599 -0.37848 -0.65534 -0.38797 C -0.65521 -0.38959 -0.65508 -0.39144 -0.65495 -0.39329 C -0.65482 -0.39422 -0.65469 -0.39514 -0.65456 -0.39607 C -0.6543 -0.39838 -0.65417 -0.39977 -0.65378 -0.40209 C -0.65352 -0.40348 -0.65339 -0.40463 -0.65312 -0.40602 C -0.65299 -0.40672 -0.65273 -0.40741 -0.6526 -0.40811 C -0.6526 -0.40903 -0.65221 -0.41181 -0.65195 -0.41274 C -0.65169 -0.41343 -0.65143 -0.41412 -0.65117 -0.41482 C -0.65104 -0.41551 -0.65091 -0.41621 -0.65078 -0.4169 C -0.65052 -0.41783 -0.64987 -0.41945 -0.64922 -0.42014 C -0.64857 -0.4213 -0.64779 -0.42246 -0.647 -0.42292 L -0.64583 -0.42361 C -0.64544 -0.42408 -0.64518 -0.42454 -0.64466 -0.425 C -0.64401 -0.42547 -0.64245 -0.42616 -0.64245 -0.42593 L -0.6276 -0.4257 C -0.62708 -0.42547 -0.62643 -0.425 -0.62578 -0.425 C -0.62461 -0.42454 -0.62344 -0.42454 -0.6224 -0.42431 C -0.62122 -0.42385 -0.62005 -0.42338 -0.61901 -0.42292 C -0.61823 -0.42269 -0.61758 -0.42246 -0.6168 -0.42223 C -0.61302 -0.42084 -0.61901 -0.42246 -0.61367 -0.42084 C -0.61263 -0.42061 -0.61159 -0.42061 -0.61068 -0.42014 C -0.59831 -0.41667 -0.61471 -0.42107 -0.60339 -0.4176 C -0.60247 -0.41713 -0.60143 -0.4169 -0.60039 -0.4169 C -0.59857 -0.41667 -0.59687 -0.41644 -0.59505 -0.41621 C -0.59219 -0.41551 -0.58633 -0.41412 -0.58633 -0.41389 C -0.58437 -0.4132 -0.58203 -0.41181 -0.57995 -0.41158 L -0.57161 -0.41019 C -0.5694 -0.40926 -0.56719 -0.40811 -0.56484 -0.40741 C -0.56341 -0.40695 -0.56198 -0.40718 -0.56068 -0.40672 C -0.55977 -0.40649 -0.55885 -0.40579 -0.55794 -0.40533 C -0.55703 -0.4051 -0.55169 -0.40417 -0.55117 -0.40417 L -0.53867 -0.40278 C -0.53477 -0.40093 -0.53815 -0.40232 -0.53034 -0.40139 C -0.52891 -0.40116 -0.52747 -0.40093 -0.52617 -0.4007 C -0.52513 -0.40047 -0.52409 -0.40024 -0.52305 -0.4 C -0.522 -0.39977 -0.52083 -0.39885 -0.51966 -0.39861 C -0.51628 -0.39815 -0.51289 -0.39815 -0.5095 -0.39792 L -0.46979 -0.39676 C -0.4595 -0.39584 -0.46081 -0.3963 -0.44922 -0.39399 L -0.44245 -0.3926 C -0.43581 -0.39098 -0.44844 -0.39283 -0.43633 -0.39121 C -0.42461 -0.38982 -0.41471 -0.38982 -0.40221 -0.38936 L -0.38828 -0.38797 C -0.3862 -0.38774 -0.38424 -0.3875 -0.38216 -0.38727 C -0.38008 -0.38681 -0.37799 -0.38611 -0.37578 -0.38588 C -0.36758 -0.38519 -0.33021 -0.38449 -0.32995 -0.38449 L -0.32174 -0.38311 C -0.3194 -0.38287 -0.31732 -0.38287 -0.31523 -0.38241 C -0.31354 -0.38218 -0.31185 -0.38149 -0.31016 -0.38125 C -0.30872 -0.38079 -0.3069 -0.38079 -0.30534 -0.38056 C -0.30352 -0.3801 -0.30156 -0.3794 -0.29961 -0.37917 C -0.29766 -0.37871 -0.29531 -0.37871 -0.29323 -0.37848 C -0.29154 -0.37824 -0.28984 -0.37801 -0.28828 -0.37778 C -0.28711 -0.37755 -0.28594 -0.37732 -0.28503 -0.37709 C -0.28151 -0.37686 -0.27852 -0.37662 -0.275 -0.37639 C -0.27292 -0.37593 -0.2707 -0.37547 -0.26849 -0.375 C -0.2582 -0.37361 -0.25729 -0.37385 -0.24753 -0.37315 L -0.2401 -0.37246 L -0.18867 -0.37315 C -0.18659 -0.37315 -0.18437 -0.37408 -0.18216 -0.37454 C -0.18047 -0.37477 -0.17878 -0.375 -0.17682 -0.375 C -0.16289 -0.37593 -0.13698 -0.37616 -0.12591 -0.37639 L -0.08385 -0.3757 C -0.07474 -0.37547 -0.07917 -0.37477 -0.07435 -0.37385 C -0.07057 -0.37292 -0.06706 -0.37246 -0.06328 -0.37176 C -0.06224 -0.3713 -0.0612 -0.37061 -0.06016 -0.37037 C -0.05885 -0.36991 -0.05716 -0.36991 -0.0556 -0.36968 C -0.05352 -0.36922 -0.05117 -0.36875 -0.04883 -0.36829 C -0.04362 -0.36736 -0.04779 -0.36783 -0.04102 -0.36713 C -0.03724 -0.36667 -0.03359 -0.36574 -0.02995 -0.36574 L 0.08711 -0.36505 C 0.10443 -0.36551 0.12148 -0.36505 0.13854 -0.36713 C 0.14141 -0.36736 0.14362 -0.3676 0.14622 -0.36829 C 0.14753 -0.36875 0.1487 -0.36945 0.15 -0.36968 C 0.15156 -0.37014 0.15313 -0.37014 0.15456 -0.37037 C 0.16094 -0.37153 0.15742 -0.37153 0.16745 -0.37246 L 0.175 -0.37315 L 0.2401 -0.37246 C 0.24167 -0.37246 0.24336 -0.37153 0.24492 -0.37107 C 0.24622 -0.37084 0.24766 -0.37061 0.24896 -0.37037 C 0.24974 -0.37014 0.25078 -0.36991 0.25182 -0.36968 C 0.25443 -0.36945 0.2569 -0.36922 0.25938 -0.36899 L 0.26563 -0.3676 C 0.26784 -0.36713 0.2724 -0.36667 0.27448 -0.36644 C 0.27734 -0.36551 0.27578 -0.36598 0.27878 -0.36436 C 0.27904 -0.36412 0.27956 -0.36389 0.27982 -0.36366 C 0.28086 -0.36274 0.2819 -0.36181 0.28294 -0.36088 C 0.28346 -0.36042 0.28503 -0.35996 0.28568 -0.35973 C 0.2862 -0.3588 0.28646 -0.35764 0.28698 -0.35695 C 0.28776 -0.35602 0.2888 -0.35533 0.28932 -0.35417 C 0.2901 -0.35301 0.2905 -0.35186 0.29128 -0.35093 C 0.29154 -0.35047 0.29206 -0.35 0.29232 -0.34954 C 0.29284 -0.34908 0.29336 -0.34861 0.29388 -0.34815 C 0.2944 -0.34769 0.29492 -0.34676 0.29544 -0.34607 C 0.29648 -0.34491 0.29714 -0.34422 0.29818 -0.34283 C 0.29974 -0.33982 0.30052 -0.33889 0.30156 -0.33542 C 0.30287 -0.33056 0.30156 -0.33334 0.303 -0.33056 C 0.30586 -0.32084 0.30287 -0.33195 0.30482 -0.32315 C 0.30508 -0.32246 0.30534 -0.32153 0.3056 -0.32061 C 0.30586 -0.31991 0.30586 -0.31922 0.30612 -0.31852 C 0.30638 -0.3169 0.3069 -0.31551 0.30716 -0.31389 C 0.30794 -0.30649 0.30716 -0.3125 0.30794 -0.30787 C 0.3082 -0.30695 0.3082 -0.30602 0.3082 -0.3051 C 0.30859 -0.3044 0.30885 -0.30371 0.30912 -0.30301 C 0.30925 -0.30209 0.30925 -0.30139 0.30951 -0.30047 C 0.30964 -0.29908 0.30977 -0.29769 0.3099 -0.2963 C 0.31003 -0.29514 0.31094 -0.29167 0.31094 -0.29098 C 0.3112 -0.28936 0.3112 -0.28774 0.3112 -0.28635 C 0.31146 -0.28403 0.31146 -0.28172 0.31172 -0.2794 C 0.31198 -0.27732 0.31224 -0.275 0.31224 -0.27269 C 0.31276 -0.27107 0.31276 -0.26922 0.31276 -0.26736 C 0.31302 -0.26621 0.31302 -0.26505 0.31328 -0.26412 C 0.31328 -0.26135 0.3138 -0.25857 0.31406 -0.25602 C 0.31497 -0.24422 0.31432 -0.24977 0.31523 -0.23982 C 0.31537 -0.23519 0.31537 -0.23079 0.3155 -0.22639 C 0.3155 -0.22361 0.31602 -0.22084 0.31602 -0.21829 C 0.31602 -0.20949 0.31576 -0.2007 0.3155 -0.1919 C 0.31537 -0.18496 0.31523 -0.18519 0.31432 -0.17917 C 0.31406 -0.1669 0.31406 -0.16991 0.31354 -0.16042 C 0.31328 -0.15834 0.31328 -0.15625 0.31328 -0.15417 C 0.31302 -0.15324 0.31276 -0.1507 0.31224 -0.14885 C 0.31224 -0.14723 0.31224 -0.14584 0.31198 -0.14422 C 0.31198 -0.1426 0.3112 -0.13797 0.31094 -0.13681 C 0.31016 -0.13079 0.31094 -0.13588 0.31029 -0.12871 C 0.3099 -0.12593 0.30951 -0.12361 0.30912 -0.12061 C 0.30898 -0.11968 0.30885 -0.11875 0.30872 -0.11783 C 0.30859 -0.11667 0.30846 -0.11528 0.3082 -0.11389 C 0.3082 -0.11227 0.30794 -0.11065 0.30794 -0.10949 C 0.30768 -0.1051 0.3069 -0.10116 0.3069 -0.09699 L 0.30612 -0.0801 C 0.30612 -0.0713 0.30612 -0.06227 0.30638 -0.05324 C 0.30638 -0.05162 0.30664 -0.05 0.3069 -0.04861 C 0.3069 -0.04769 0.30742 -0.04723 0.30742 -0.04653 C 0.30885 -0.0382 0.30716 -0.04861 0.3082 -0.0419 C 0.30859 -0.04005 0.30872 -0.03866 0.30912 -0.03704 C 0.30925 -0.03611 0.30964 -0.03542 0.3099 -0.03449 C 0.31068 -0.02616 0.30964 -0.03658 0.31068 -0.02709 C 0.31068 -0.02593 0.31068 -0.02477 0.31094 -0.02361 C 0.3112 -0.02269 0.31146 -0.02176 0.31172 -0.02107 C 0.31198 -0.01829 0.31224 -0.01436 0.31276 -0.01158 C 0.31302 -0.01088 0.31302 -0.01019 0.31328 -0.00949 C 0.31328 -0.0088 0.3138 -0.00811 0.31406 -0.00741 C 0.31497 -0.00139 0.31432 -0.00394 0.31523 3.7037E-6 C 0.31523 0.00115 0.31602 0.00787 0.31602 0.00856 C 0.31602 0.01296 0.31576 0.01713 0.3155 0.02152 C 0.3155 0.02222 0.3155 0.02291 0.31523 0.02338 C 0.31458 0.02476 0.3138 0.02546 0.31328 0.02685 C 0.31224 0.02963 0.31276 0.02847 0.3112 0.03032 C 0.30925 0.03564 0.31198 0.02916 0.30951 0.03356 C 0.30742 0.03703 0.3099 0.03426 0.30794 0.03703 C 0.30638 0.03912 0.30716 0.03773 0.3056 0.03889 C 0.30456 0.03981 0.30378 0.04097 0.30273 0.04166 C 0.30156 0.04213 0.30078 0.04259 0.29974 0.04305 C 0.29922 0.04328 0.29818 0.04351 0.2974 0.04375 C 0.29492 0.04421 0.28984 0.04514 0.28984 0.04537 L 0.2681 0.04444 C 0.26589 0.04421 0.26484 0.04305 0.2625 0.04236 C 0.26146 0.04189 0.26042 0.04189 0.25938 0.04166 L 0.2569 0.04097 C 0.25586 0.04074 0.25482 0.04051 0.25378 0.04027 C 0.25313 0.04004 0.25287 0.03981 0.25234 0.03958 C 0.25156 0.03935 0.25104 0.03842 0.25026 0.03819 C 0.2487 0.03773 0.24688 0.03796 0.24492 0.03773 C 0.24414 0.0375 0.2431 0.03726 0.24206 0.03703 L 0.23854 0.03634 C 0.23828 0.03588 0.23828 0.03518 0.23776 0.03495 C 0.2375 0.03449 0.23724 0.03426 0.23672 0.03426 C 0.23398 0.03379 0.23112 0.03379 0.22839 0.03356 C 0.22708 0.0331 0.22578 0.0324 0.22448 0.03217 C 0.22227 0.03171 0.21966 0.03217 0.21745 0.03148 C 0.21589 0.03101 0.21432 0.02963 0.21276 0.02893 C 0.20925 0.02708 0.20898 0.02777 0.20534 0.02685 C 0.20378 0.02639 0.20234 0.02592 0.20078 0.02546 C 0.2 0.02523 0.19974 0.025 0.19909 0.02476 C 0.19792 0.0243 0.19648 0.02384 0.19492 0.02338 C 0.19388 0.02314 0.19284 0.02291 0.19167 0.02291 C 0.18503 0.01875 0.19518 0.02453 0.18555 0.02083 C 0.17682 0.01736 0.18854 0.0199 0.17917 0.01736 C 0.17787 0.01713 0.1763 0.01689 0.175 0.01666 C 0.17383 0.01643 0.17253 0.01643 0.17122 0.01597 C 0.16159 0.01389 0.17018 0.01504 0.15872 0.01412 C 0.15612 0.01157 0.15768 0.01296 0.15339 0.01203 C 0.15234 0.0118 0.15104 0.01157 0.15 0.01134 C 0.14349 0.01064 0.13685 0.01041 0.13034 0.00926 L 0.12279 0.0081 C 0.12096 0.00764 0.11914 0.00694 0.11745 0.00671 C 0.11458 0.00625 0.11172 0.00625 0.10898 0.00601 C 0.10794 0.00578 0.10664 0.00578 0.10573 0.00532 C 0.10443 0.00486 0.10339 0.00347 0.10234 0.00324 L 0.0944 0.00254 C 0.09258 0.00231 0.09063 0.00208 0.08906 0.00185 C 0.08568 0.00162 0.08216 0.00162 0.07865 0.00115 L 0.07122 0.00069 L 0.00078 0.00115 C -4.16667E-7 0.00139 -0.00078 0.00185 -0.00169 0.00185 C -0.00299 0.00231 -0.0043 0.00231 -0.00573 0.00254 L -0.0125 0.00393 C -0.0112 0.00324 -0.01133 0.00393 -0.01133 0.00254 L -0.0125 0.00324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4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1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75E-6 -7.40741E-7 L -3.75E-6 0.00023 C 0.00105 -0.00046 0.00209 -0.00093 0.00326 -0.00139 C 0.00404 -0.00162 0.00482 -0.00162 0.00573 -0.00231 C 0.00599 -0.00231 0.00625 -0.00278 0.00651 -0.00301 C 0.00899 -0.00324 0.01146 -0.00347 0.01381 -0.00347 L 0.06433 -0.00417 L 0.08282 -0.00579 C 0.08633 -0.00602 0.08985 -0.00671 0.09336 -0.00648 C 0.10482 -0.00625 0.11641 -0.00509 0.12787 -0.00417 L 0.18086 -0.01111 C 0.18438 -0.01134 0.18789 -0.01204 0.19115 -0.0125 C 0.1948 -0.01319 0.1987 -0.01458 0.20248 -0.01551 C 0.20521 -0.0162 0.20743 -0.01736 0.21016 -0.01782 C 0.21342 -0.01829 0.21667 -0.01829 0.21993 -0.01852 L 0.22774 -0.01944 L 0.2642 -0.0213 C 0.27552 -0.02245 0.28698 -0.02454 0.29844 -0.02523 L 0.31914 -0.02685 L 0.41107 -0.02292 C 0.41459 -0.02268 0.41823 -0.02222 0.42162 -0.02222 L 0.47735 -0.0213 L 0.48842 -0.01991 C 0.49349 -0.01944 0.49818 -0.01944 0.50352 -0.01852 L 0.53308 -0.01319 C 0.53386 -0.01273 0.53412 -0.01204 0.5349 -0.01157 C 0.53646 -0.01134 0.5573 -0.01042 0.5573 -0.01018 L 0.61602 -0.01389 C 0.62019 -0.01458 0.62357 -0.01597 0.62774 -0.01713 C 0.63217 -0.01805 0.63659 -0.01852 0.64089 -0.01991 C 0.64636 -0.02153 0.65183 -0.02477 0.65743 -0.02593 C 0.66381 -0.02731 0.68776 -0.02801 0.69297 -0.02801 C 0.7181 -0.03194 0.6892 -0.02824 0.73894 -0.0287 C 0.74375 -0.02893 0.74883 -0.02986 0.75404 -0.03032 L 0.76407 -0.03426 C 0.76563 -0.03472 0.76732 -0.03588 0.7694 -0.03611 C 0.77318 -0.03727 0.77722 -0.03727 0.78151 -0.03773 C 0.78477 -0.03866 0.78802 -0.03958 0.79128 -0.04074 C 0.79831 -0.04329 0.79831 -0.04352 0.80534 -0.04676 C 0.80769 -0.05023 0.81003 -0.05278 0.81198 -0.05718 L 0.81967 -0.0743 C 0.8211 -0.07778 0.82292 -0.08171 0.82448 -0.08518 C 0.82552 -0.08773 0.82631 -0.09051 0.82748 -0.09282 C 0.83164 -0.10116 0.83607 -0.10833 0.83881 -0.11875 C 0.84076 -0.12593 0.8418 -0.1338 0.84362 -0.1412 C 0.84362 -0.14259 0.84362 -0.14398 0.84375 -0.14468 C 0.8448 -0.15347 0.84714 -0.1713 0.84714 -0.17106 C 0.84909 -0.20532 0.84883 -0.19074 0.84714 -0.24213 C 0.84688 -0.25972 0.84714 -0.25625 0.84532 -0.26528 C 0.84388 -0.28171 0.84597 -0.25671 0.84297 -0.30093 C 0.84258 -0.30926 0.84167 -0.31782 0.84141 -0.32616 C 0.8405 -0.33426 0.84037 -0.34259 0.83959 -0.35069 C 0.83881 -0.35972 0.83646 -0.37685 0.8349 -0.38565 C 0.83386 -0.39282 0.8319 -0.4044 0.82943 -0.41018 C 0.82748 -0.41435 0.82539 -0.41805 0.82292 -0.4206 C 0.81029 -0.43264 0.80821 -0.43032 0.79558 -0.43079 L 0.75664 -0.42268 C 0.75092 -0.42199 0.74558 -0.42268 0.74011 -0.42153 C 0.73138 -0.41921 0.72318 -0.41389 0.71485 -0.4118 C 0.70235 -0.40856 0.69037 -0.40856 0.67826 -0.40648 C 0.63477 -0.39907 0.66381 -0.40162 0.63855 -0.39977 L 0.62045 -0.39699 C 0.61159 -0.39514 0.60261 -0.39259 0.59323 -0.39167 C 0.58321 -0.39051 0.57305 -0.39051 0.56263 -0.39005 L 0.48477 -0.38866 C 0.47618 -0.38796 0.4642 -0.38611 0.45469 -0.38796 C 0.4448 -0.38981 0.43477 -0.39329 0.42487 -0.39537 C 0.4198 -0.39653 0.39102 -0.40255 0.38112 -0.40347 C 0.37461 -0.40417 0.36823 -0.40393 0.36159 -0.4044 L 0.31381 -0.40718 L 0.2974 -0.40787 L 0.16485 -0.4125 C 0.12188 -0.41597 0.11758 -0.4169 0.0517 -0.41759 L -0.03372 -0.41597 C -0.04362 -0.41667 -0.05338 -0.4169 -0.06289 -0.41759 C -0.08268 -0.41944 -0.12187 -0.4243 -0.12187 -0.42407 C -0.12291 -0.42268 -0.12435 -0.42176 -0.12565 -0.41991 C -0.12851 -0.41528 -0.13385 -0.39954 -0.13515 -0.39606 C -0.13619 -0.38981 -0.13437 -0.4 -0.13724 -0.38727 C -0.13763 -0.38611 -0.13763 -0.38518 -0.13763 -0.38426 C -0.13828 -0.38055 -0.13906 -0.37685 -0.13932 -0.37315 C -0.14049 -0.36273 -0.14127 -0.35231 -0.14231 -0.34167 C -0.14257 -0.33866 -0.14283 -0.33542 -0.1431 -0.33218 C -0.14505 -0.2963 -0.14869 -0.22454 -0.14869 -0.2243 C -0.14882 -0.20602 -0.14882 -0.18773 -0.14908 -0.16921 C -0.14987 -0.12662 -0.15312 -0.11111 -0.14752 -0.06157 C -0.14648 -0.05139 -0.14218 -0.04352 -0.13932 -0.03495 C -0.13567 -0.02338 -0.13033 -0.01065 -0.12487 -0.00231 C -0.12356 -0.00023 -0.122 0.00116 -0.12005 0.00162 C -0.11367 0.0037 -0.10664 0.00417 -0.10026 0.00556 C -0.05351 0.00278 -0.11601 0.00671 -0.07122 0.00232 C -0.06302 0.00162 -0.05481 0.00139 -0.04687 0.00093 C -0.0431 0.00023 -0.03945 0.00023 -0.03619 -0.00069 C -0.03567 -0.00069 -0.03528 -0.00208 -0.03476 -0.00231 C -0.02721 -0.00347 -0.0194 -0.00417 -0.01171 -0.00509 C -0.0052 -0.00579 -0.00221 -0.00069 -3.75E-6 -7.40741E-7 Z " pathEditMode="relative" rAng="0" ptsTypes="AAAAAAAAAAAAAAAAAAAAAAAAAAAAAAAAAAAAAAAAAAAAAAAAAAAAAAAAAAAAAAAAAAAAAAAAAAAAAAAAAAAAAAAAAAAAAAAA">
                                      <p:cBhvr>
                                        <p:cTn id="55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83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5182 0.03056 L -0.25182 0.03079 C -0.25312 0.03033 -0.25482 0.03033 -0.25625 0.03009 C -0.25651 0.03009 -0.25742 0.02963 -0.25794 0.0294 C -0.2651 0.02917 -0.27291 0.02917 -0.28008 0.02871 C -0.29127 0.02847 -0.297 0.02778 -0.30833 0.02709 L -0.36054 0.02755 C -0.36276 0.02755 -0.36432 0.02801 -0.36627 0.02824 L -0.4375 0.0294 L -0.57943 0.02871 C -0.5862 0.02871 -0.5931 0.02801 -0.59948 0.02824 L -0.72825 0.0294 L -0.74544 0.03009 C -0.74974 0.03033 -0.75377 0.03056 -0.7582 0.03056 L -0.83893 0.0294 L -0.847 0.02871 L -0.85833 0.02824 C -0.86263 0.02778 -0.8668 0.02709 -0.87109 0.02709 C -0.87448 0.02685 -0.87786 0.02662 -0.88112 0.02639 L -0.88906 0.0257 C -0.89049 0.02523 -0.89206 0.02454 -0.89362 0.02431 C -0.89596 0.02384 -0.8987 0.02431 -0.90104 0.02384 C -0.90182 0.02384 -0.90221 0.02269 -0.90299 0.02246 C -0.90416 0.02199 -0.9056 0.02199 -0.9069 0.02176 C -0.91068 0.02153 -0.91432 0.02153 -0.91823 0.0213 C -0.92044 0.02107 -0.92265 0.02084 -0.92487 0.0206 C -0.93151 0.01921 -0.93112 0.01875 -0.93893 0.01875 L -1.02318 0.01806 L -1.06406 0.01736 C -1.06953 0.01736 -1.07487 0.01644 -1.08021 0.01551 C -1.08541 0.01574 -1.09036 0.01574 -1.09544 0.01621 C -1.09648 0.01644 -1.09752 0.01736 -1.09844 0.01736 L -1.10026 0.01806 C -1.10104 0.01875 -1.10195 0.01921 -1.10273 0.02014 C -1.10286 0.0206 -1.10312 0.02107 -1.10338 0.02176 C -1.1043 0.02546 -1.1039 0.02546 -1.10456 0.02871 C -1.10482 0.03056 -1.10521 0.03148 -1.10547 0.03334 C -1.1056 0.03588 -1.10573 0.03866 -1.10586 0.04144 C -1.10612 0.04815 -1.10573 0.05486 -1.10664 0.06158 L -1.10742 0.06713 C -1.10729 0.0713 -1.10729 0.07546 -1.10703 0.07963 C -1.1069 0.08079 -1.10573 0.08519 -1.10547 0.08658 C -1.10495 0.09398 -1.10547 0.08727 -1.10495 0.09283 C -1.10364 0.10301 -1.1043 0.09861 -1.10338 0.10371 C -1.10312 0.10625 -1.10286 0.10903 -1.10273 0.11158 C -1.1026 0.11227 -1.10234 0.11296 -1.10234 0.11366 C -1.10247 0.12593 -1.10286 0.13843 -1.10299 0.1507 C -1.10286 0.17222 -1.1026 0.19352 -1.10234 0.21482 C -1.10208 0.22894 -1.10273 0.22454 -1.10104 0.23241 C -1.10091 0.23542 -1.10078 0.2382 -1.10065 0.24121 C -1.10039 0.24537 -1.1 0.25116 -1.09961 0.25509 C -1.09961 0.25579 -1.09935 0.25625 -1.09922 0.25671 C -1.09883 0.25949 -1.09831 0.26898 -1.09818 0.26945 L -1.09739 0.27315 C -1.09661 0.28264 -1.09752 0.27361 -1.09583 0.28519 C -1.09544 0.28843 -1.09531 0.29329 -1.09492 0.29653 C -1.09518 0.30486 -1.09518 0.31366 -1.09544 0.32222 C -1.09557 0.32384 -1.09596 0.32523 -1.09622 0.32662 C -1.09661 0.32847 -1.097 0.33056 -1.09739 0.33241 L -1.09844 0.33796 C -1.09857 0.33866 -1.09857 0.33935 -1.09883 0.33982 L -1.09961 0.34167 C -1.10091 0.34861 -1.10013 0.34421 -1.10104 0.35486 C -1.10091 0.36574 -1.10091 0.37616 -1.10065 0.38704 C -1.10065 0.38727 -1.10013 0.39121 -1.09987 0.39144 C -1.09974 0.3919 -1.09935 0.3919 -1.09883 0.3919 C -1.09805 0.39213 -1.09713 0.39236 -1.09622 0.39259 C -1.09219 0.39283 -1.08815 0.39306 -1.08411 0.39329 C -1.08294 0.39352 -1.08177 0.39352 -1.0806 0.39398 C -1.07916 0.39421 -1.07786 0.39491 -1.07656 0.39514 C -1.07383 0.39537 -1.07109 0.39537 -1.06849 0.3956 C -1.06666 0.39584 -1.06484 0.39607 -1.06276 0.3963 C -1.05963 0.39815 -1.06015 0.39838 -1.0556 0.39838 L -0.98489 0.39769 L -0.96888 0.39838 C -0.89466 0.39931 -0.92057 0.39236 -0.89466 0.39954 L -0.85677 0.39884 C -0.85482 0.39861 -0.85286 0.39792 -0.85078 0.39769 C -0.84831 0.39746 -0.8056 0.3963 -0.80534 0.3963 C -0.79622 0.39375 -0.8056 0.3963 -0.797 0.39468 C -0.7944 0.39398 -0.79101 0.39259 -0.78828 0.39259 C -0.7793 0.39213 -0.77096 0.39213 -0.76198 0.3919 C -0.75989 0.39167 -0.75729 0.39097 -0.75443 0.39074 C -0.74831 0.39005 -0.74271 0.39028 -0.73646 0.38935 C -0.73515 0.38912 -0.73333 0.38912 -0.73177 0.38866 C -0.72969 0.38866 -0.72734 0.38796 -0.72552 0.38773 C -0.72252 0.38727 -0.71914 0.38727 -0.71549 0.38704 C -0.69466 0.37523 -0.71354 0.38542 -0.65364 0.38634 C -0.65078 0.38634 -0.64739 0.38681 -0.64453 0.38704 L -0.63633 0.38773 C -0.6082 0.39051 -0.63997 0.38773 -0.61901 0.38935 C -0.60521 0.38889 -0.58854 0.3882 -0.57526 0.3882 C -0.56458 0.38843 -0.55377 0.38889 -0.54271 0.38935 C -0.5388 0.39097 -0.54271 0.38959 -0.53555 0.39074 C -0.53268 0.39121 -0.5306 0.3919 -0.52851 0.3919 C -0.51354 0.39283 -0.48437 0.39398 -0.48437 0.39421 L -0.4457 0.39329 C -0.4388 0.39306 -0.43242 0.39306 -0.42604 0.39259 C -0.42487 0.39236 -0.42357 0.39167 -0.42213 0.39144 C -0.42031 0.39097 -0.41758 0.39097 -0.41536 0.39074 L -0.39948 0.38935 L -0.37409 0.39005 C -0.37122 0.39028 -0.36797 0.39074 -0.36497 0.39144 C -0.36458 0.39167 -0.36432 0.3919 -0.36354 0.3919 C -0.35924 0.39329 -0.35625 0.39421 -0.35208 0.39468 C -0.34948 0.39491 -0.34674 0.39491 -0.34375 0.39514 L -0.33789 0.3956 L -0.28984 0.39514 C -0.28919 0.39514 -0.28906 0.39468 -0.28867 0.39468 C -0.28737 0.39398 -0.28437 0.39352 -0.28333 0.39329 C -0.27721 0.39213 -0.28034 0.39306 -0.27291 0.39144 C -0.26471 0.38959 -0.28151 0.39213 -0.26666 0.39005 C -0.26653 0.39005 -0.26224 0.38843 -0.2612 0.3882 C -0.26041 0.38796 -0.25911 0.38796 -0.25794 0.38773 C -0.25638 0.38727 -0.25521 0.38681 -0.25364 0.38634 C -0.25195 0.38565 -0.2526 0.38542 -0.25065 0.38519 C -0.24818 0.38472 -0.24648 0.38426 -0.24414 0.3838 L -0.1931 0.38519 C -0.1875 0.38542 -0.18919 0.38565 -0.18333 0.38704 C -0.1819 0.38727 -0.1806 0.3875 -0.17903 0.38773 C -0.172 0.39005 -0.17877 0.3882 -0.16706 0.38935 C -0.1664 0.38959 -0.16549 0.38982 -0.16497 0.39005 C -0.16328 0.39074 -0.16133 0.39167 -0.1595 0.3919 L -0.15638 0.39259 C -0.15104 0.39468 -0.15508 0.39329 -0.14844 0.39468 C -0.14661 0.39491 -0.14414 0.39514 -0.14219 0.3956 C -0.14127 0.39584 -0.14101 0.3963 -0.1401 0.3963 C -0.13893 0.39676 -0.1375 0.39676 -0.13659 0.39699 L -0.13281 0.39769 C -0.12995 0.40023 -0.13268 0.39838 -0.12708 0.39954 C -0.12474 0.39977 -0.12357 0.4007 -0.12161 0.40162 C -0.1207 0.40116 -0.11927 0.40093 -0.11875 0.40023 C -0.11719 0.39884 -0.11784 0.39908 -0.11653 0.39769 C -0.11575 0.39607 -0.1151 0.39653 -0.11432 0.39398 C -0.1138 0.39329 -0.11341 0.39259 -0.11328 0.3919 C -0.11172 0.38681 -0.11445 0.39352 -0.11198 0.3882 C -0.11198 0.3875 -0.11185 0.38658 -0.11172 0.38565 C -0.11172 0.38449 -0.11146 0.3831 -0.11094 0.38195 C -0.11081 0.38125 -0.11068 0.38079 -0.11054 0.38009 C -0.11041 0.37917 -0.11041 0.37847 -0.11028 0.37755 C -0.11028 0.37616 -0.10989 0.375 -0.1095 0.37384 L -0.10885 0.36875 C -0.10885 0.36296 -0.10885 0.35741 -0.10911 0.35185 C -0.10924 0.34954 -0.10989 0.34699 -0.11015 0.34491 C -0.11028 0.34306 -0.11028 0.34097 -0.11028 0.33935 C -0.11041 0.33634 -0.11041 0.33334 -0.11054 0.33056 C -0.11133 0.32315 -0.11133 0.32384 -0.11172 0.31898 C -0.11185 0.31713 -0.11185 0.31482 -0.11198 0.31273 C -0.11211 0.31227 -0.11289 0.31204 -0.11302 0.31158 C -0.11315 0.31088 -0.11315 0.30996 -0.11328 0.30903 C -0.11354 0.30463 -0.11419 0.30046 -0.11445 0.29584 C -0.11445 0.29514 -0.11458 0.29468 -0.11471 0.29398 C -0.11497 0.28681 -0.1151 0.27894 -0.11588 0.27199 C -0.11601 0.27084 -0.11627 0.26991 -0.11653 0.26898 C -0.11693 0.26597 -0.11706 0.26343 -0.11719 0.26065 C -0.11745 0.24884 -0.11745 0.24074 -0.11784 0.22871 C -0.11784 0.22477 -0.11836 0.22107 -0.11849 0.21736 C -0.11875 0.01713 -0.07617 0.0088 -0.12617 0.00556 L -0.13802 0.00486 L -0.15807 0.0044 C -0.1664 0.00185 -0.16081 0.00324 -0.17344 0.00232 C -0.19245 0.00139 -0.1707 0.00209 -0.20013 0.00139 L -0.23034 0.00162 C -0.23099 0.00185 -0.23151 0.00232 -0.23229 0.00232 C -0.23359 0.00278 -0.2345 0.00301 -0.23554 0.00301 C -0.24388 0.00324 -0.25208 0.00301 -0.26041 0.00301 L -0.26041 0.00324 " pathEditMode="relative" rAng="0" ptsTypes="AAAAAAAAAAAAAAAAAAAAAAAAAAAAAAAAAAAAAAAAAAAAAAAAAAAAAAAAAAAAAAAAAAAAAAAAAAAAAAAAAAAAAAAAAAAAAAAAAAAAAAAAAAAAAAAAAAAAAAAAAAAAAAAAAAAAAAAAAAAAAAAAAAAAAAAAAAAAAAAAAAAAAAA">
                                      <p:cBhvr>
                                        <p:cTn id="7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86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8" grpId="0" animBg="1"/>
      <p:bldP spid="38" grpId="1" animBg="1"/>
      <p:bldP spid="48" grpId="0" animBg="1"/>
      <p:bldP spid="48" grpId="1" animBg="1"/>
      <p:bldP spid="53" grpId="0" animBg="1"/>
      <p:bldP spid="5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3375928" y="1871013"/>
            <a:ext cx="6005138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Let’s talk.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9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53" y="1640791"/>
            <a:ext cx="11687175" cy="4476750"/>
          </a:xfrm>
          <a:prstGeom prst="rect">
            <a:avLst/>
          </a:prstGeom>
        </p:spPr>
      </p:pic>
      <p:sp>
        <p:nvSpPr>
          <p:cNvPr id="10" name="Speech Bubble: Rectangle 7">
            <a:extLst>
              <a:ext uri="{FF2B5EF4-FFF2-40B4-BE49-F238E27FC236}">
                <a16:creationId xmlns:a16="http://schemas.microsoft.com/office/drawing/2014/main" id="{8CED07CA-697D-8134-9C0F-4D2C792BE86B}"/>
              </a:ext>
            </a:extLst>
          </p:cNvPr>
          <p:cNvSpPr/>
          <p:nvPr/>
        </p:nvSpPr>
        <p:spPr>
          <a:xfrm>
            <a:off x="6482083" y="989054"/>
            <a:ext cx="3921369" cy="967154"/>
          </a:xfrm>
          <a:prstGeom prst="wedgeRectCallout">
            <a:avLst>
              <a:gd name="adj1" fmla="val -10611"/>
              <a:gd name="adj2" fmla="val 1718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I am singing.</a:t>
            </a:r>
          </a:p>
        </p:txBody>
      </p:sp>
      <p:sp>
        <p:nvSpPr>
          <p:cNvPr id="11" name="Speech Bubble: Rectangle 8">
            <a:extLst>
              <a:ext uri="{FF2B5EF4-FFF2-40B4-BE49-F238E27FC236}">
                <a16:creationId xmlns:a16="http://schemas.microsoft.com/office/drawing/2014/main" id="{F681DAAA-AA76-5E1F-9F59-B0E7608E0227}"/>
              </a:ext>
            </a:extLst>
          </p:cNvPr>
          <p:cNvSpPr/>
          <p:nvPr/>
        </p:nvSpPr>
        <p:spPr>
          <a:xfrm>
            <a:off x="2602523" y="2162948"/>
            <a:ext cx="2940148" cy="1171096"/>
          </a:xfrm>
          <a:prstGeom prst="wedgeRectCallout">
            <a:avLst>
              <a:gd name="adj1" fmla="val -45945"/>
              <a:gd name="adj2" fmla="val 853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I am reading.</a:t>
            </a:r>
          </a:p>
        </p:txBody>
      </p:sp>
    </p:spTree>
    <p:extLst>
      <p:ext uri="{BB962C8B-B14F-4D97-AF65-F5344CB8AC3E}">
        <p14:creationId xmlns:p14="http://schemas.microsoft.com/office/powerpoint/2010/main" val="28465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98DB33D9-329A-6F79-5BCA-1D44BE8B1911}"/>
              </a:ext>
            </a:extLst>
          </p:cNvPr>
          <p:cNvSpPr/>
          <p:nvPr/>
        </p:nvSpPr>
        <p:spPr>
          <a:xfrm>
            <a:off x="3260158" y="197792"/>
            <a:ext cx="59298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Guess what?</a:t>
            </a:r>
            <a:endParaRPr lang="vi-VN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584999-F602-53C3-828D-2027C1CA0C3C}"/>
              </a:ext>
            </a:extLst>
          </p:cNvPr>
          <p:cNvSpPr/>
          <p:nvPr/>
        </p:nvSpPr>
        <p:spPr>
          <a:xfrm>
            <a:off x="3983883" y="5447064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I am writing.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1DF2C-51B1-501D-9404-AD0DFB70D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019" y="1444650"/>
            <a:ext cx="3245963" cy="396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8AB8E61C-4E2E-1BB1-870A-6A0B54BCE6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208116" y="2337332"/>
            <a:ext cx="3046041" cy="27029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2A71EE-E08C-D6AA-B1F5-8303EDFDCBEE}"/>
              </a:ext>
            </a:extLst>
          </p:cNvPr>
          <p:cNvSpPr/>
          <p:nvPr/>
        </p:nvSpPr>
        <p:spPr>
          <a:xfrm>
            <a:off x="9217630" y="2768818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+3</a:t>
            </a:r>
            <a:endParaRPr lang="vi-VN" sz="2666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5AE92C-12AE-0977-A106-092996008E7A}"/>
              </a:ext>
            </a:extLst>
          </p:cNvPr>
          <p:cNvSpPr/>
          <p:nvPr/>
        </p:nvSpPr>
        <p:spPr>
          <a:xfrm>
            <a:off x="9309401" y="2767504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+3</a:t>
            </a:r>
            <a:endParaRPr lang="vi-VN" sz="2666">
              <a:solidFill>
                <a:srgbClr val="00B05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DFAB62-924E-EF93-5437-A0B644321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09401" y="4015852"/>
            <a:ext cx="1761563" cy="6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98DB33D9-329A-6F79-5BCA-1D44BE8B1911}"/>
              </a:ext>
            </a:extLst>
          </p:cNvPr>
          <p:cNvSpPr/>
          <p:nvPr/>
        </p:nvSpPr>
        <p:spPr>
          <a:xfrm>
            <a:off x="3260158" y="197792"/>
            <a:ext cx="59298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Guess what?</a:t>
            </a:r>
            <a:endParaRPr lang="vi-VN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584999-F602-53C3-828D-2027C1CA0C3C}"/>
              </a:ext>
            </a:extLst>
          </p:cNvPr>
          <p:cNvSpPr/>
          <p:nvPr/>
        </p:nvSpPr>
        <p:spPr>
          <a:xfrm>
            <a:off x="3868467" y="5447064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I am reading.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747C1A-B3CE-D68E-22BF-3F5CFCF8C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26" y="1619283"/>
            <a:ext cx="2939349" cy="361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98AFD691-65A4-3D42-5D56-1EECFA2DD1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447602" y="2337332"/>
            <a:ext cx="3046041" cy="27029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7E9D29-78CB-0EEC-7AF1-D41F6FFC57A8}"/>
              </a:ext>
            </a:extLst>
          </p:cNvPr>
          <p:cNvSpPr/>
          <p:nvPr/>
        </p:nvSpPr>
        <p:spPr>
          <a:xfrm>
            <a:off x="9457116" y="2768818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+3</a:t>
            </a:r>
            <a:endParaRPr lang="vi-VN" sz="2666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9E9F0D-6120-2B53-C756-348B8BE92EA6}"/>
              </a:ext>
            </a:extLst>
          </p:cNvPr>
          <p:cNvSpPr/>
          <p:nvPr/>
        </p:nvSpPr>
        <p:spPr>
          <a:xfrm>
            <a:off x="9548887" y="2767504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+3</a:t>
            </a:r>
            <a:endParaRPr lang="vi-VN" sz="2666">
              <a:solidFill>
                <a:srgbClr val="00B050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302F2C36-C955-2B14-405A-5A45E7CFCF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84544" y="3910433"/>
            <a:ext cx="2036527" cy="7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98DB33D9-329A-6F79-5BCA-1D44BE8B1911}"/>
              </a:ext>
            </a:extLst>
          </p:cNvPr>
          <p:cNvSpPr/>
          <p:nvPr/>
        </p:nvSpPr>
        <p:spPr>
          <a:xfrm>
            <a:off x="3260158" y="197792"/>
            <a:ext cx="59298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Guess what?</a:t>
            </a:r>
            <a:endParaRPr lang="vi-VN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584999-F602-53C3-828D-2027C1CA0C3C}"/>
              </a:ext>
            </a:extLst>
          </p:cNvPr>
          <p:cNvSpPr/>
          <p:nvPr/>
        </p:nvSpPr>
        <p:spPr>
          <a:xfrm>
            <a:off x="3983883" y="5447064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I am writing.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2A884-6096-6E7F-693A-64B0B090A8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1" t="54181"/>
          <a:stretch/>
        </p:blipFill>
        <p:spPr>
          <a:xfrm>
            <a:off x="4737231" y="2013843"/>
            <a:ext cx="4308536" cy="2830313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3D4F89A7-52E3-1FA1-E230-2F12A11AE9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23615" y="2465765"/>
            <a:ext cx="3046041" cy="27029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4DFE17-5749-722C-8CDF-2AB4BC074327}"/>
              </a:ext>
            </a:extLst>
          </p:cNvPr>
          <p:cNvSpPr/>
          <p:nvPr/>
        </p:nvSpPr>
        <p:spPr>
          <a:xfrm>
            <a:off x="9333129" y="2897251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+3</a:t>
            </a:r>
            <a:endParaRPr lang="vi-VN" sz="2666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4CB6DA-5233-4C31-33FE-DE8C1165A193}"/>
              </a:ext>
            </a:extLst>
          </p:cNvPr>
          <p:cNvSpPr/>
          <p:nvPr/>
        </p:nvSpPr>
        <p:spPr>
          <a:xfrm>
            <a:off x="9424900" y="2895937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+3</a:t>
            </a:r>
            <a:endParaRPr lang="vi-VN" sz="2666">
              <a:solidFill>
                <a:srgbClr val="00B050"/>
              </a:solidFill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44C8B4E-A2E6-BD02-76A7-A0B529B1A1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424900" y="4144285"/>
            <a:ext cx="1761563" cy="6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98DB33D9-329A-6F79-5BCA-1D44BE8B1911}"/>
              </a:ext>
            </a:extLst>
          </p:cNvPr>
          <p:cNvSpPr/>
          <p:nvPr/>
        </p:nvSpPr>
        <p:spPr>
          <a:xfrm>
            <a:off x="3260158" y="197792"/>
            <a:ext cx="59298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Guess what?</a:t>
            </a:r>
            <a:endParaRPr lang="vi-VN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584999-F602-53C3-828D-2027C1CA0C3C}"/>
              </a:ext>
            </a:extLst>
          </p:cNvPr>
          <p:cNvSpPr/>
          <p:nvPr/>
        </p:nvSpPr>
        <p:spPr>
          <a:xfrm>
            <a:off x="3868467" y="5447064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I am reading.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CCD80-B31F-4F4E-52FD-D521ACDEF9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" r="70431"/>
          <a:stretch/>
        </p:blipFill>
        <p:spPr>
          <a:xfrm>
            <a:off x="4927564" y="1170296"/>
            <a:ext cx="2834378" cy="4276768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D0AEA80D-A9EB-E3C7-C43B-C146FBA3F9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23533" y="2337332"/>
            <a:ext cx="3046041" cy="27029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D9AE37-9596-1D89-2195-BCB14730FAA6}"/>
              </a:ext>
            </a:extLst>
          </p:cNvPr>
          <p:cNvSpPr/>
          <p:nvPr/>
        </p:nvSpPr>
        <p:spPr>
          <a:xfrm>
            <a:off x="9333047" y="2768818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+3</a:t>
            </a:r>
            <a:endParaRPr lang="vi-VN" sz="2666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B8A557-4FD0-6084-1841-C419E3A0B795}"/>
              </a:ext>
            </a:extLst>
          </p:cNvPr>
          <p:cNvSpPr/>
          <p:nvPr/>
        </p:nvSpPr>
        <p:spPr>
          <a:xfrm>
            <a:off x="9424818" y="2767504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+3</a:t>
            </a:r>
            <a:endParaRPr lang="vi-VN" sz="2666">
              <a:solidFill>
                <a:srgbClr val="00B050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FB3A76E-2B4D-D7AD-9121-C89EAD395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160475" y="3910433"/>
            <a:ext cx="2036527" cy="7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1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0" y="1190924"/>
            <a:ext cx="12056012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Fun corner </a:t>
            </a:r>
            <a:r>
              <a:rPr lang="en-US" sz="8000" b="1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wrap-up</a:t>
            </a:r>
            <a:endParaRPr lang="en-US" sz="8000" b="1" dirty="0">
              <a:solidFill>
                <a:srgbClr val="66BA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4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48"/>
          <p:cNvSpPr/>
          <p:nvPr/>
        </p:nvSpPr>
        <p:spPr>
          <a:xfrm rot="4780266" flipH="1">
            <a:off x="6162604" y="3995774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9" name="Google Shape;1109;p48"/>
          <p:cNvSpPr/>
          <p:nvPr/>
        </p:nvSpPr>
        <p:spPr>
          <a:xfrm rot="4780266" flipH="1">
            <a:off x="6162604" y="2353140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0" name="Google Shape;1110;p48"/>
          <p:cNvSpPr/>
          <p:nvPr/>
        </p:nvSpPr>
        <p:spPr>
          <a:xfrm rot="-4780184">
            <a:off x="380350" y="3772155"/>
            <a:ext cx="1670769" cy="1282664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1" name="Google Shape;1111;p48"/>
          <p:cNvSpPr/>
          <p:nvPr/>
        </p:nvSpPr>
        <p:spPr>
          <a:xfrm rot="-4780184">
            <a:off x="373369" y="2023920"/>
            <a:ext cx="1670769" cy="1282664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2" name="Google Shape;1112;p4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Contents</a:t>
            </a:r>
            <a:endParaRPr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113" name="Google Shape;1113;p48"/>
          <p:cNvSpPr txBox="1">
            <a:spLocks noGrp="1"/>
          </p:cNvSpPr>
          <p:nvPr>
            <p:ph type="title" idx="2"/>
          </p:nvPr>
        </p:nvSpPr>
        <p:spPr>
          <a:xfrm>
            <a:off x="657193" y="2037120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1</a:t>
            </a:r>
            <a:endParaRPr dirty="0"/>
          </a:p>
        </p:txBody>
      </p:sp>
      <p:sp>
        <p:nvSpPr>
          <p:cNvPr id="1114" name="Google Shape;1114;p48"/>
          <p:cNvSpPr txBox="1">
            <a:spLocks noGrp="1"/>
          </p:cNvSpPr>
          <p:nvPr>
            <p:ph type="title" idx="5"/>
          </p:nvPr>
        </p:nvSpPr>
        <p:spPr>
          <a:xfrm>
            <a:off x="664141" y="3848075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/>
              <a:t>3</a:t>
            </a:r>
            <a:endParaRPr dirty="0"/>
          </a:p>
        </p:txBody>
      </p:sp>
      <p:sp>
        <p:nvSpPr>
          <p:cNvPr id="1115" name="Google Shape;1115;p48"/>
          <p:cNvSpPr txBox="1">
            <a:spLocks noGrp="1"/>
          </p:cNvSpPr>
          <p:nvPr>
            <p:ph type="title" idx="8"/>
          </p:nvPr>
        </p:nvSpPr>
        <p:spPr>
          <a:xfrm>
            <a:off x="6403333" y="2333299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/>
              <a:t>2</a:t>
            </a:r>
            <a:endParaRPr dirty="0"/>
          </a:p>
        </p:txBody>
      </p:sp>
      <p:sp>
        <p:nvSpPr>
          <p:cNvPr id="1116" name="Google Shape;1116;p48"/>
          <p:cNvSpPr txBox="1">
            <a:spLocks noGrp="1"/>
          </p:cNvSpPr>
          <p:nvPr>
            <p:ph type="title" idx="14"/>
          </p:nvPr>
        </p:nvSpPr>
        <p:spPr>
          <a:xfrm>
            <a:off x="6403300" y="4038652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/>
              <a:t>4</a:t>
            </a:r>
            <a:endParaRPr dirty="0"/>
          </a:p>
        </p:txBody>
      </p:sp>
      <p:sp>
        <p:nvSpPr>
          <p:cNvPr id="1118" name="Google Shape;1118;p48"/>
          <p:cNvSpPr txBox="1">
            <a:spLocks noGrp="1"/>
          </p:cNvSpPr>
          <p:nvPr>
            <p:ph type="title" idx="3"/>
          </p:nvPr>
        </p:nvSpPr>
        <p:spPr>
          <a:xfrm flipH="1">
            <a:off x="2087194" y="2333300"/>
            <a:ext cx="4127236" cy="37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5" name="Google Shape;1125;p48"/>
          <p:cNvSpPr/>
          <p:nvPr/>
        </p:nvSpPr>
        <p:spPr>
          <a:xfrm rot="5400000">
            <a:off x="11038851" y="449434"/>
            <a:ext cx="177967" cy="206433"/>
          </a:xfrm>
          <a:custGeom>
            <a:avLst/>
            <a:gdLst/>
            <a:ahLst/>
            <a:cxnLst/>
            <a:rect l="l" t="t" r="r" b="b"/>
            <a:pathLst>
              <a:path w="5339" h="6193" extrusionOk="0">
                <a:moveTo>
                  <a:pt x="2490" y="1"/>
                </a:moveTo>
                <a:cubicBezTo>
                  <a:pt x="2244" y="1"/>
                  <a:pt x="1990" y="40"/>
                  <a:pt x="1730" y="126"/>
                </a:cubicBezTo>
                <a:cubicBezTo>
                  <a:pt x="853" y="477"/>
                  <a:pt x="301" y="1153"/>
                  <a:pt x="151" y="2031"/>
                </a:cubicBezTo>
                <a:cubicBezTo>
                  <a:pt x="0" y="3033"/>
                  <a:pt x="51" y="4011"/>
                  <a:pt x="577" y="4938"/>
                </a:cubicBezTo>
                <a:cubicBezTo>
                  <a:pt x="1060" y="5758"/>
                  <a:pt x="1766" y="6193"/>
                  <a:pt x="2509" y="6193"/>
                </a:cubicBezTo>
                <a:cubicBezTo>
                  <a:pt x="3038" y="6193"/>
                  <a:pt x="3586" y="5973"/>
                  <a:pt x="4086" y="5514"/>
                </a:cubicBezTo>
                <a:cubicBezTo>
                  <a:pt x="4637" y="5013"/>
                  <a:pt x="5038" y="4437"/>
                  <a:pt x="5314" y="3760"/>
                </a:cubicBezTo>
                <a:cubicBezTo>
                  <a:pt x="5314" y="3459"/>
                  <a:pt x="5339" y="3158"/>
                  <a:pt x="5314" y="2858"/>
                </a:cubicBezTo>
                <a:cubicBezTo>
                  <a:pt x="5142" y="1438"/>
                  <a:pt x="3974" y="1"/>
                  <a:pt x="24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6" name="Google Shape;1126;p48"/>
          <p:cNvSpPr/>
          <p:nvPr/>
        </p:nvSpPr>
        <p:spPr>
          <a:xfrm rot="5400000">
            <a:off x="11497018" y="263501"/>
            <a:ext cx="34300" cy="40300"/>
          </a:xfrm>
          <a:custGeom>
            <a:avLst/>
            <a:gdLst/>
            <a:ahLst/>
            <a:cxnLst/>
            <a:rect l="l" t="t" r="r" b="b"/>
            <a:pathLst>
              <a:path w="1029" h="1209" extrusionOk="0">
                <a:moveTo>
                  <a:pt x="251" y="1"/>
                </a:moveTo>
                <a:cubicBezTo>
                  <a:pt x="176" y="276"/>
                  <a:pt x="101" y="552"/>
                  <a:pt x="26" y="828"/>
                </a:cubicBezTo>
                <a:cubicBezTo>
                  <a:pt x="1" y="1003"/>
                  <a:pt x="76" y="1154"/>
                  <a:pt x="276" y="1204"/>
                </a:cubicBezTo>
                <a:cubicBezTo>
                  <a:pt x="292" y="1207"/>
                  <a:pt x="309" y="1208"/>
                  <a:pt x="325" y="1208"/>
                </a:cubicBezTo>
                <a:cubicBezTo>
                  <a:pt x="432" y="1208"/>
                  <a:pt x="530" y="1137"/>
                  <a:pt x="552" y="1028"/>
                </a:cubicBezTo>
                <a:cubicBezTo>
                  <a:pt x="627" y="753"/>
                  <a:pt x="752" y="627"/>
                  <a:pt x="1028" y="602"/>
                </a:cubicBezTo>
                <a:cubicBezTo>
                  <a:pt x="953" y="176"/>
                  <a:pt x="67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7" name="Google Shape;1127;p48"/>
          <p:cNvSpPr/>
          <p:nvPr/>
        </p:nvSpPr>
        <p:spPr>
          <a:xfrm rot="5400000">
            <a:off x="11405201" y="384451"/>
            <a:ext cx="15900" cy="12267"/>
          </a:xfrm>
          <a:custGeom>
            <a:avLst/>
            <a:gdLst/>
            <a:ahLst/>
            <a:cxnLst/>
            <a:rect l="l" t="t" r="r" b="b"/>
            <a:pathLst>
              <a:path w="477" h="368" extrusionOk="0">
                <a:moveTo>
                  <a:pt x="214" y="0"/>
                </a:moveTo>
                <a:cubicBezTo>
                  <a:pt x="112" y="0"/>
                  <a:pt x="45" y="45"/>
                  <a:pt x="25" y="184"/>
                </a:cubicBezTo>
                <a:cubicBezTo>
                  <a:pt x="0" y="284"/>
                  <a:pt x="75" y="359"/>
                  <a:pt x="176" y="359"/>
                </a:cubicBezTo>
                <a:cubicBezTo>
                  <a:pt x="208" y="365"/>
                  <a:pt x="238" y="368"/>
                  <a:pt x="266" y="368"/>
                </a:cubicBezTo>
                <a:cubicBezTo>
                  <a:pt x="367" y="368"/>
                  <a:pt x="437" y="327"/>
                  <a:pt x="476" y="209"/>
                </a:cubicBezTo>
                <a:cubicBezTo>
                  <a:pt x="476" y="84"/>
                  <a:pt x="401" y="33"/>
                  <a:pt x="301" y="8"/>
                </a:cubicBezTo>
                <a:cubicBezTo>
                  <a:pt x="270" y="3"/>
                  <a:pt x="241" y="0"/>
                  <a:pt x="2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8" name="Google Shape;1128;p48"/>
          <p:cNvSpPr/>
          <p:nvPr/>
        </p:nvSpPr>
        <p:spPr>
          <a:xfrm rot="5400000">
            <a:off x="11375052" y="407201"/>
            <a:ext cx="5033" cy="4367"/>
          </a:xfrm>
          <a:custGeom>
            <a:avLst/>
            <a:gdLst/>
            <a:ahLst/>
            <a:cxnLst/>
            <a:rect l="l" t="t" r="r" b="b"/>
            <a:pathLst>
              <a:path w="151" h="131" extrusionOk="0">
                <a:moveTo>
                  <a:pt x="25" y="0"/>
                </a:moveTo>
                <a:cubicBezTo>
                  <a:pt x="25" y="0"/>
                  <a:pt x="0" y="25"/>
                  <a:pt x="0" y="25"/>
                </a:cubicBezTo>
                <a:cubicBezTo>
                  <a:pt x="16" y="87"/>
                  <a:pt x="41" y="130"/>
                  <a:pt x="75" y="130"/>
                </a:cubicBezTo>
                <a:cubicBezTo>
                  <a:pt x="97" y="130"/>
                  <a:pt x="122" y="114"/>
                  <a:pt x="150" y="75"/>
                </a:cubicBezTo>
                <a:cubicBezTo>
                  <a:pt x="125" y="50"/>
                  <a:pt x="75" y="25"/>
                  <a:pt x="2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1108;p48">
            <a:extLst>
              <a:ext uri="{FF2B5EF4-FFF2-40B4-BE49-F238E27FC236}">
                <a16:creationId xmlns:a16="http://schemas.microsoft.com/office/drawing/2014/main" id="{D3CC6443-A34E-4266-A5F4-7206F08CE7C7}"/>
              </a:ext>
            </a:extLst>
          </p:cNvPr>
          <p:cNvSpPr/>
          <p:nvPr/>
        </p:nvSpPr>
        <p:spPr>
          <a:xfrm rot="4780266" flipH="1">
            <a:off x="1282340" y="5492418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1116;p48">
            <a:extLst>
              <a:ext uri="{FF2B5EF4-FFF2-40B4-BE49-F238E27FC236}">
                <a16:creationId xmlns:a16="http://schemas.microsoft.com/office/drawing/2014/main" id="{9BE66272-8555-4663-96CF-1FF4DBE9376A}"/>
              </a:ext>
            </a:extLst>
          </p:cNvPr>
          <p:cNvSpPr txBox="1">
            <a:spLocks/>
          </p:cNvSpPr>
          <p:nvPr/>
        </p:nvSpPr>
        <p:spPr>
          <a:xfrm>
            <a:off x="1523036" y="5535296"/>
            <a:ext cx="1103200" cy="1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5500" b="1" i="0" u="none" strike="noStrike" cap="none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Barriecito"/>
              <a:buNone/>
              <a:tabLst/>
              <a:defRPr/>
            </a:pPr>
            <a:r>
              <a:rPr kumimoji="0" lang="en" sz="7333" b="1" i="0" u="none" strike="noStrike" kern="0" cap="none" spc="0" normalizeH="0" baseline="0" noProof="0" dirty="0">
                <a:ln>
                  <a:noFill/>
                </a:ln>
                <a:solidFill>
                  <a:srgbClr val="FF496C"/>
                </a:solidFill>
                <a:effectLst/>
                <a:uLnTx/>
                <a:uFillTx/>
                <a:latin typeface="Barriecito"/>
                <a:sym typeface="Barriecito"/>
              </a:rPr>
              <a:t>5</a:t>
            </a:r>
          </a:p>
        </p:txBody>
      </p:sp>
      <p:sp>
        <p:nvSpPr>
          <p:cNvPr id="31" name="Google Shape;1118;p48">
            <a:extLst>
              <a:ext uri="{FF2B5EF4-FFF2-40B4-BE49-F238E27FC236}">
                <a16:creationId xmlns:a16="http://schemas.microsoft.com/office/drawing/2014/main" id="{30EB0A3A-608C-4ABF-ABAC-B69FAA0103DC}"/>
              </a:ext>
            </a:extLst>
          </p:cNvPr>
          <p:cNvSpPr txBox="1">
            <a:spLocks/>
          </p:cNvSpPr>
          <p:nvPr/>
        </p:nvSpPr>
        <p:spPr>
          <a:xfrm flipH="1">
            <a:off x="1944022" y="4029528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Listen, point and say.</a:t>
            </a:r>
          </a:p>
        </p:txBody>
      </p:sp>
      <p:sp>
        <p:nvSpPr>
          <p:cNvPr id="32" name="Google Shape;1118;p48">
            <a:extLst>
              <a:ext uri="{FF2B5EF4-FFF2-40B4-BE49-F238E27FC236}">
                <a16:creationId xmlns:a16="http://schemas.microsoft.com/office/drawing/2014/main" id="{3626116B-BB15-4516-A2E3-08572304629D}"/>
              </a:ext>
            </a:extLst>
          </p:cNvPr>
          <p:cNvSpPr txBox="1">
            <a:spLocks/>
          </p:cNvSpPr>
          <p:nvPr/>
        </p:nvSpPr>
        <p:spPr>
          <a:xfrm flipH="1">
            <a:off x="7695428" y="2757079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Look, listen and repeat.</a:t>
            </a:r>
          </a:p>
        </p:txBody>
      </p:sp>
      <p:sp>
        <p:nvSpPr>
          <p:cNvPr id="41" name="Google Shape;1118;p48">
            <a:extLst>
              <a:ext uri="{FF2B5EF4-FFF2-40B4-BE49-F238E27FC236}">
                <a16:creationId xmlns:a16="http://schemas.microsoft.com/office/drawing/2014/main" id="{4803BF08-B556-463F-98EB-4213838D84E3}"/>
              </a:ext>
            </a:extLst>
          </p:cNvPr>
          <p:cNvSpPr txBox="1">
            <a:spLocks/>
          </p:cNvSpPr>
          <p:nvPr/>
        </p:nvSpPr>
        <p:spPr>
          <a:xfrm flipH="1">
            <a:off x="7695367" y="4534185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Let’s talk.</a:t>
            </a:r>
          </a:p>
        </p:txBody>
      </p:sp>
      <p:sp>
        <p:nvSpPr>
          <p:cNvPr id="42" name="Google Shape;1118;p48">
            <a:extLst>
              <a:ext uri="{FF2B5EF4-FFF2-40B4-BE49-F238E27FC236}">
                <a16:creationId xmlns:a16="http://schemas.microsoft.com/office/drawing/2014/main" id="{7069AD88-0A1D-4C42-92AC-4B4BFA49207C}"/>
              </a:ext>
            </a:extLst>
          </p:cNvPr>
          <p:cNvSpPr txBox="1">
            <a:spLocks/>
          </p:cNvSpPr>
          <p:nvPr/>
        </p:nvSpPr>
        <p:spPr>
          <a:xfrm flipH="1">
            <a:off x="2841767" y="6026719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Fun corner and wrap-up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>
            <a:extLst>
              <a:ext uri="{FF2B5EF4-FFF2-40B4-BE49-F238E27FC236}">
                <a16:creationId xmlns:a16="http://schemas.microsoft.com/office/drawing/2014/main" id="{904EBA6D-D5CE-4F77-9FB3-A7CBF47A7BDE}"/>
              </a:ext>
            </a:extLst>
          </p:cNvPr>
          <p:cNvSpPr/>
          <p:nvPr/>
        </p:nvSpPr>
        <p:spPr>
          <a:xfrm rot="435792">
            <a:off x="11167540" y="5810441"/>
            <a:ext cx="194051" cy="642414"/>
          </a:xfrm>
          <a:prstGeom prst="cube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MICKEY 5 Picture 9">
            <a:extLst>
              <a:ext uri="{FF2B5EF4-FFF2-40B4-BE49-F238E27FC236}">
                <a16:creationId xmlns:a16="http://schemas.microsoft.com/office/drawing/2014/main" id="{3A8A47C2-E808-4FF3-9A4C-8BA9DDAB340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4536" y="4596392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pic>
        <p:nvPicPr>
          <p:cNvPr id="11" name="MICKEY 10 Picture 10">
            <a:extLst>
              <a:ext uri="{FF2B5EF4-FFF2-40B4-BE49-F238E27FC236}">
                <a16:creationId xmlns:a16="http://schemas.microsoft.com/office/drawing/2014/main" id="{E1CE9E58-98A9-467D-9F37-57C970A6CC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288" y="4655852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pic>
        <p:nvPicPr>
          <p:cNvPr id="12" name="MICKEY 3 Picture 11">
            <a:extLst>
              <a:ext uri="{FF2B5EF4-FFF2-40B4-BE49-F238E27FC236}">
                <a16:creationId xmlns:a16="http://schemas.microsoft.com/office/drawing/2014/main" id="{1BD95B99-7AEC-4AF9-A903-41318C1ED03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784" y="4655852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pic>
        <p:nvPicPr>
          <p:cNvPr id="13" name="MICKEY 1 Picture 12">
            <a:extLst>
              <a:ext uri="{FF2B5EF4-FFF2-40B4-BE49-F238E27FC236}">
                <a16:creationId xmlns:a16="http://schemas.microsoft.com/office/drawing/2014/main" id="{35BA0E7C-8C8E-41C5-BE82-D1FF6BA30A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033" y="4655851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pic>
        <p:nvPicPr>
          <p:cNvPr id="14" name="MICKEY TOP Picture 13">
            <a:extLst>
              <a:ext uri="{FF2B5EF4-FFF2-40B4-BE49-F238E27FC236}">
                <a16:creationId xmlns:a16="http://schemas.microsoft.com/office/drawing/2014/main" id="{9F44AD9D-ECF8-45CA-BF48-BCE0FEA7B72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057" y="2280254"/>
            <a:ext cx="2084455" cy="1939739"/>
          </a:xfrm>
          <a:prstGeom prst="rect">
            <a:avLst/>
          </a:prstGeom>
          <a:ln>
            <a:noFill/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FE38E8-3C00-4996-A1FF-6FCAD18AE87A}"/>
              </a:ext>
            </a:extLst>
          </p:cNvPr>
          <p:cNvSpPr/>
          <p:nvPr/>
        </p:nvSpPr>
        <p:spPr>
          <a:xfrm>
            <a:off x="2252978" y="-193531"/>
            <a:ext cx="75988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WHERE’S MICKEY?</a:t>
            </a:r>
          </a:p>
        </p:txBody>
      </p:sp>
      <p:sp>
        <p:nvSpPr>
          <p:cNvPr id="60" name="Cloud 59">
            <a:extLst>
              <a:ext uri="{FF2B5EF4-FFF2-40B4-BE49-F238E27FC236}">
                <a16:creationId xmlns:a16="http://schemas.microsoft.com/office/drawing/2014/main" id="{0B70AD66-E3B7-48CD-BD40-3A519EAEC52F}"/>
              </a:ext>
            </a:extLst>
          </p:cNvPr>
          <p:cNvSpPr/>
          <p:nvPr/>
        </p:nvSpPr>
        <p:spPr>
          <a:xfrm>
            <a:off x="487110" y="992605"/>
            <a:ext cx="2125461" cy="1130627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15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78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10 SMALL Picture 54">
            <a:extLst>
              <a:ext uri="{FF2B5EF4-FFF2-40B4-BE49-F238E27FC236}">
                <a16:creationId xmlns:a16="http://schemas.microsoft.com/office/drawing/2014/main" id="{FFA1C713-6111-43A5-B90D-D4ABD22B7129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893448" y="1251918"/>
            <a:ext cx="612000" cy="612000"/>
          </a:xfrm>
          <a:prstGeom prst="rect">
            <a:avLst/>
          </a:prstGeom>
        </p:spPr>
      </p:pic>
      <p:pic>
        <p:nvPicPr>
          <p:cNvPr id="56" name="5 SMALL Picture 55">
            <a:extLst>
              <a:ext uri="{FF2B5EF4-FFF2-40B4-BE49-F238E27FC236}">
                <a16:creationId xmlns:a16="http://schemas.microsoft.com/office/drawing/2014/main" id="{B18E718E-A175-4564-A3D1-AFB894509B6D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893448" y="1251918"/>
            <a:ext cx="612000" cy="612000"/>
          </a:xfrm>
          <a:prstGeom prst="rect">
            <a:avLst/>
          </a:prstGeom>
        </p:spPr>
      </p:pic>
      <p:pic>
        <p:nvPicPr>
          <p:cNvPr id="57" name="3 SMALL Picture 56">
            <a:extLst>
              <a:ext uri="{FF2B5EF4-FFF2-40B4-BE49-F238E27FC236}">
                <a16:creationId xmlns:a16="http://schemas.microsoft.com/office/drawing/2014/main" id="{00A60946-8AF3-4CDF-9F20-7F3ADBF4D8D4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893448" y="1251918"/>
            <a:ext cx="612000" cy="612000"/>
          </a:xfrm>
          <a:prstGeom prst="rect">
            <a:avLst/>
          </a:prstGeom>
        </p:spPr>
      </p:pic>
      <p:pic>
        <p:nvPicPr>
          <p:cNvPr id="58" name="1 SMALL Picture 57">
            <a:extLst>
              <a:ext uri="{FF2B5EF4-FFF2-40B4-BE49-F238E27FC236}">
                <a16:creationId xmlns:a16="http://schemas.microsoft.com/office/drawing/2014/main" id="{F6D984AA-C2F2-40BF-94AD-EC3967050D1D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893448" y="1251918"/>
            <a:ext cx="612000" cy="612000"/>
          </a:xfrm>
          <a:prstGeom prst="rect">
            <a:avLst/>
          </a:prstGeom>
        </p:spPr>
      </p:pic>
      <p:sp>
        <p:nvSpPr>
          <p:cNvPr id="63" name="9 Rectangle: Rounded Corners 14">
            <a:extLst>
              <a:ext uri="{FF2B5EF4-FFF2-40B4-BE49-F238E27FC236}">
                <a16:creationId xmlns:a16="http://schemas.microsoft.com/office/drawing/2014/main" id="{04A47EE8-D53B-40FC-8850-754227E510F8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4" name="8 Rectangle: Rounded Corners 14">
            <a:extLst>
              <a:ext uri="{FF2B5EF4-FFF2-40B4-BE49-F238E27FC236}">
                <a16:creationId xmlns:a16="http://schemas.microsoft.com/office/drawing/2014/main" id="{AFCDDBD4-C0D9-4F7B-88D0-1AF6FF7886B9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5" name="7 Rectangle: Rounded Corners 14">
            <a:extLst>
              <a:ext uri="{FF2B5EF4-FFF2-40B4-BE49-F238E27FC236}">
                <a16:creationId xmlns:a16="http://schemas.microsoft.com/office/drawing/2014/main" id="{9BD54B53-D2D0-46FA-97CF-414C06B11DA4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6" name="6 Rectangle: Rounded Corners 14">
            <a:extLst>
              <a:ext uri="{FF2B5EF4-FFF2-40B4-BE49-F238E27FC236}">
                <a16:creationId xmlns:a16="http://schemas.microsoft.com/office/drawing/2014/main" id="{B5872E7E-5529-494A-87A7-9AA506904691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7" name="5 Rectangle: Rounded Corners 14">
            <a:extLst>
              <a:ext uri="{FF2B5EF4-FFF2-40B4-BE49-F238E27FC236}">
                <a16:creationId xmlns:a16="http://schemas.microsoft.com/office/drawing/2014/main" id="{816189F9-D13E-4652-9BBE-7AD59C3082E6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8" name="4 Rectangle: Rounded Corners 14">
            <a:extLst>
              <a:ext uri="{FF2B5EF4-FFF2-40B4-BE49-F238E27FC236}">
                <a16:creationId xmlns:a16="http://schemas.microsoft.com/office/drawing/2014/main" id="{E69CF846-76CE-4CB8-8285-9C826891075B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9" name="3 Rectangle: Rounded Corners 14">
            <a:extLst>
              <a:ext uri="{FF2B5EF4-FFF2-40B4-BE49-F238E27FC236}">
                <a16:creationId xmlns:a16="http://schemas.microsoft.com/office/drawing/2014/main" id="{71B1920B-3CA3-4512-B897-199339C2F584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0" name="2 Rectangle: Rounded Corners 14">
            <a:extLst>
              <a:ext uri="{FF2B5EF4-FFF2-40B4-BE49-F238E27FC236}">
                <a16:creationId xmlns:a16="http://schemas.microsoft.com/office/drawing/2014/main" id="{04E710AF-1DF3-411C-BC74-0CBCB8695781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1" name="1 Rectangle: Rounded Corners 14">
            <a:extLst>
              <a:ext uri="{FF2B5EF4-FFF2-40B4-BE49-F238E27FC236}">
                <a16:creationId xmlns:a16="http://schemas.microsoft.com/office/drawing/2014/main" id="{6210B932-7BE0-4FF9-B9F0-7498B2151A71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2" name="0 tog Rectangle: Rounded Corners 14">
            <a:extLst>
              <a:ext uri="{FF2B5EF4-FFF2-40B4-BE49-F238E27FC236}">
                <a16:creationId xmlns:a16="http://schemas.microsoft.com/office/drawing/2014/main" id="{394D0665-8532-4285-AD19-01A4ADC43DA6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73" name="9 Rectangle: Rounded Corners 14">
            <a:extLst>
              <a:ext uri="{FF2B5EF4-FFF2-40B4-BE49-F238E27FC236}">
                <a16:creationId xmlns:a16="http://schemas.microsoft.com/office/drawing/2014/main" id="{18F695F5-1663-4F6A-A291-2E37994536A5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4" name="8 Rectangle: Rounded Corners 14">
            <a:extLst>
              <a:ext uri="{FF2B5EF4-FFF2-40B4-BE49-F238E27FC236}">
                <a16:creationId xmlns:a16="http://schemas.microsoft.com/office/drawing/2014/main" id="{C1DB82C6-66EA-425B-A476-6E08BCE08A78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5" name="7 Rectangle: Rounded Corners 14">
            <a:extLst>
              <a:ext uri="{FF2B5EF4-FFF2-40B4-BE49-F238E27FC236}">
                <a16:creationId xmlns:a16="http://schemas.microsoft.com/office/drawing/2014/main" id="{665DF6C5-5A76-4599-9BB4-47669FD9AFF9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6 Rectangle: Rounded Corners 14">
            <a:extLst>
              <a:ext uri="{FF2B5EF4-FFF2-40B4-BE49-F238E27FC236}">
                <a16:creationId xmlns:a16="http://schemas.microsoft.com/office/drawing/2014/main" id="{CAAD1E24-EE20-46FC-94AB-FDDC48A71967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7" name="5 Rectangle: Rounded Corners 14">
            <a:extLst>
              <a:ext uri="{FF2B5EF4-FFF2-40B4-BE49-F238E27FC236}">
                <a16:creationId xmlns:a16="http://schemas.microsoft.com/office/drawing/2014/main" id="{33BAE7D4-2329-4DE7-88B2-D4CBA48439E3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8" name="4 Rectangle: Rounded Corners 14">
            <a:extLst>
              <a:ext uri="{FF2B5EF4-FFF2-40B4-BE49-F238E27FC236}">
                <a16:creationId xmlns:a16="http://schemas.microsoft.com/office/drawing/2014/main" id="{825798E7-9C96-48DC-9808-38F9F5694B04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9" name="3 Rectangle: Rounded Corners 14">
            <a:extLst>
              <a:ext uri="{FF2B5EF4-FFF2-40B4-BE49-F238E27FC236}">
                <a16:creationId xmlns:a16="http://schemas.microsoft.com/office/drawing/2014/main" id="{DFC7F9D0-718C-4FE7-86F2-7290827D0773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80" name="2 Rectangle: Rounded Corners 14">
            <a:extLst>
              <a:ext uri="{FF2B5EF4-FFF2-40B4-BE49-F238E27FC236}">
                <a16:creationId xmlns:a16="http://schemas.microsoft.com/office/drawing/2014/main" id="{53C39B07-C393-4F8F-A521-B1F7AF1E3D9F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1" name="1 Rectangle: Rounded Corners 14">
            <a:extLst>
              <a:ext uri="{FF2B5EF4-FFF2-40B4-BE49-F238E27FC236}">
                <a16:creationId xmlns:a16="http://schemas.microsoft.com/office/drawing/2014/main" id="{A2D59BAB-B0CA-481A-BAAF-C5F0DA22ACA2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2" name="0 tog Rectangle: Rounded Corners 14">
            <a:extLst>
              <a:ext uri="{FF2B5EF4-FFF2-40B4-BE49-F238E27FC236}">
                <a16:creationId xmlns:a16="http://schemas.microsoft.com/office/drawing/2014/main" id="{C1591744-C47D-49F6-AE45-92DB89C7B22A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83" name="Cloud 82">
            <a:extLst>
              <a:ext uri="{FF2B5EF4-FFF2-40B4-BE49-F238E27FC236}">
                <a16:creationId xmlns:a16="http://schemas.microsoft.com/office/drawing/2014/main" id="{F3E61509-4F11-48E5-8B97-BF241180446D}"/>
              </a:ext>
            </a:extLst>
          </p:cNvPr>
          <p:cNvSpPr/>
          <p:nvPr/>
        </p:nvSpPr>
        <p:spPr>
          <a:xfrm>
            <a:off x="3608691" y="992605"/>
            <a:ext cx="2125461" cy="1130627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15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78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10 SMALL Picture 54">
            <a:extLst>
              <a:ext uri="{FF2B5EF4-FFF2-40B4-BE49-F238E27FC236}">
                <a16:creationId xmlns:a16="http://schemas.microsoft.com/office/drawing/2014/main" id="{2F158BD0-CF96-41B8-9A40-D22627D8A2D0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962173" y="1251918"/>
            <a:ext cx="612000" cy="612000"/>
          </a:xfrm>
          <a:prstGeom prst="rect">
            <a:avLst/>
          </a:prstGeom>
        </p:spPr>
      </p:pic>
      <p:pic>
        <p:nvPicPr>
          <p:cNvPr id="85" name="5 SMALL Picture 55">
            <a:extLst>
              <a:ext uri="{FF2B5EF4-FFF2-40B4-BE49-F238E27FC236}">
                <a16:creationId xmlns:a16="http://schemas.microsoft.com/office/drawing/2014/main" id="{7E089358-9D90-4BD3-B4BF-A239FF1BB542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3962173" y="1251918"/>
            <a:ext cx="612000" cy="612000"/>
          </a:xfrm>
          <a:prstGeom prst="rect">
            <a:avLst/>
          </a:prstGeom>
        </p:spPr>
      </p:pic>
      <p:pic>
        <p:nvPicPr>
          <p:cNvPr id="86" name="3 SMALL Picture 56">
            <a:extLst>
              <a:ext uri="{FF2B5EF4-FFF2-40B4-BE49-F238E27FC236}">
                <a16:creationId xmlns:a16="http://schemas.microsoft.com/office/drawing/2014/main" id="{58727CC8-5666-4A9A-82B4-4FDE5E0BA9FE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3962173" y="1251918"/>
            <a:ext cx="612000" cy="612000"/>
          </a:xfrm>
          <a:prstGeom prst="rect">
            <a:avLst/>
          </a:prstGeom>
        </p:spPr>
      </p:pic>
      <p:pic>
        <p:nvPicPr>
          <p:cNvPr id="87" name="1 SMAL Picture 57">
            <a:extLst>
              <a:ext uri="{FF2B5EF4-FFF2-40B4-BE49-F238E27FC236}">
                <a16:creationId xmlns:a16="http://schemas.microsoft.com/office/drawing/2014/main" id="{91DDC71B-D0A5-43FD-A8A4-3CB71ACC12E7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3962173" y="1251918"/>
            <a:ext cx="612000" cy="612000"/>
          </a:xfrm>
          <a:prstGeom prst="rect">
            <a:avLst/>
          </a:prstGeom>
        </p:spPr>
      </p:pic>
      <p:sp>
        <p:nvSpPr>
          <p:cNvPr id="88" name="9 Rectangle: Rounded Corners 14">
            <a:extLst>
              <a:ext uri="{FF2B5EF4-FFF2-40B4-BE49-F238E27FC236}">
                <a16:creationId xmlns:a16="http://schemas.microsoft.com/office/drawing/2014/main" id="{7FD60140-AD14-49A8-A024-1FF487982668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89" name="8 Rectangle: Rounded Corners 14">
            <a:extLst>
              <a:ext uri="{FF2B5EF4-FFF2-40B4-BE49-F238E27FC236}">
                <a16:creationId xmlns:a16="http://schemas.microsoft.com/office/drawing/2014/main" id="{9BE2CE18-BC75-44E4-93B1-29AF246A3CCD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90" name="7 Rectangle: Rounded Corners 14">
            <a:extLst>
              <a:ext uri="{FF2B5EF4-FFF2-40B4-BE49-F238E27FC236}">
                <a16:creationId xmlns:a16="http://schemas.microsoft.com/office/drawing/2014/main" id="{CF6424CC-3CCD-48E0-8176-0A2CF9E1C58B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91" name="6 Rectangle: Rounded Corners 14">
            <a:extLst>
              <a:ext uri="{FF2B5EF4-FFF2-40B4-BE49-F238E27FC236}">
                <a16:creationId xmlns:a16="http://schemas.microsoft.com/office/drawing/2014/main" id="{B8D8794A-1FB5-4CE6-A24F-8C49C2634FB5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92" name="5 Rectangle: Rounded Corners 14">
            <a:extLst>
              <a:ext uri="{FF2B5EF4-FFF2-40B4-BE49-F238E27FC236}">
                <a16:creationId xmlns:a16="http://schemas.microsoft.com/office/drawing/2014/main" id="{4A709238-817C-4A51-944E-E2FFBB311148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93" name="4 Rectangle: Rounded Corners 14">
            <a:extLst>
              <a:ext uri="{FF2B5EF4-FFF2-40B4-BE49-F238E27FC236}">
                <a16:creationId xmlns:a16="http://schemas.microsoft.com/office/drawing/2014/main" id="{AF352F6C-5E85-41AC-8801-D76F34FE9E86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4" name="3 Rectangle: Rounded Corners 14">
            <a:extLst>
              <a:ext uri="{FF2B5EF4-FFF2-40B4-BE49-F238E27FC236}">
                <a16:creationId xmlns:a16="http://schemas.microsoft.com/office/drawing/2014/main" id="{60F50B26-B73C-4BF5-980C-71A3ECE1CE81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95" name="2 Rectangle: Rounded Corners 14">
            <a:extLst>
              <a:ext uri="{FF2B5EF4-FFF2-40B4-BE49-F238E27FC236}">
                <a16:creationId xmlns:a16="http://schemas.microsoft.com/office/drawing/2014/main" id="{5BAD3962-2E8C-4F2D-A9AF-D01914FE0276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6" name="1 Rectangle: Rounded Corners 14">
            <a:extLst>
              <a:ext uri="{FF2B5EF4-FFF2-40B4-BE49-F238E27FC236}">
                <a16:creationId xmlns:a16="http://schemas.microsoft.com/office/drawing/2014/main" id="{450884ED-06F5-4135-B94E-5339E2BD70BD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97" name="0 tog Rectangle: Rounded Corners 14">
            <a:extLst>
              <a:ext uri="{FF2B5EF4-FFF2-40B4-BE49-F238E27FC236}">
                <a16:creationId xmlns:a16="http://schemas.microsoft.com/office/drawing/2014/main" id="{5EE87897-0853-4A5B-ABE2-03EFFC8CEA13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98" name="9 Rectangle: Rounded Corners 14">
            <a:extLst>
              <a:ext uri="{FF2B5EF4-FFF2-40B4-BE49-F238E27FC236}">
                <a16:creationId xmlns:a16="http://schemas.microsoft.com/office/drawing/2014/main" id="{8596CEEE-CE34-4B59-B453-C9EBDB11881F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99" name="8 Rectangle: Rounded Corners 14">
            <a:extLst>
              <a:ext uri="{FF2B5EF4-FFF2-40B4-BE49-F238E27FC236}">
                <a16:creationId xmlns:a16="http://schemas.microsoft.com/office/drawing/2014/main" id="{3A303874-33B3-4A9B-84EC-BCFC3AA8492E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00" name="7 Rectangle: Rounded Corners 14">
            <a:extLst>
              <a:ext uri="{FF2B5EF4-FFF2-40B4-BE49-F238E27FC236}">
                <a16:creationId xmlns:a16="http://schemas.microsoft.com/office/drawing/2014/main" id="{783D4D15-5EC9-447B-8E7B-DDA44B7C5AB4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01" name="6 Rectangle: Rounded Corners 14">
            <a:extLst>
              <a:ext uri="{FF2B5EF4-FFF2-40B4-BE49-F238E27FC236}">
                <a16:creationId xmlns:a16="http://schemas.microsoft.com/office/drawing/2014/main" id="{A066A757-74AE-44C0-9898-674FAEF4A7EF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02" name="5 Rectangle: Rounded Corners 14">
            <a:extLst>
              <a:ext uri="{FF2B5EF4-FFF2-40B4-BE49-F238E27FC236}">
                <a16:creationId xmlns:a16="http://schemas.microsoft.com/office/drawing/2014/main" id="{F224D34F-6FA4-4B38-80E4-AC570357B8D7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03" name="4 Rectangle: Rounded Corners 14">
            <a:extLst>
              <a:ext uri="{FF2B5EF4-FFF2-40B4-BE49-F238E27FC236}">
                <a16:creationId xmlns:a16="http://schemas.microsoft.com/office/drawing/2014/main" id="{F5DD97D5-5DD0-488D-A457-5D9FD4D88AD1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4" name="3 Rectangle: Rounded Corners 14">
            <a:extLst>
              <a:ext uri="{FF2B5EF4-FFF2-40B4-BE49-F238E27FC236}">
                <a16:creationId xmlns:a16="http://schemas.microsoft.com/office/drawing/2014/main" id="{9746D34C-D969-40B4-8526-2982B47A135F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5" name="2 Rectangle: Rounded Corners 14">
            <a:extLst>
              <a:ext uri="{FF2B5EF4-FFF2-40B4-BE49-F238E27FC236}">
                <a16:creationId xmlns:a16="http://schemas.microsoft.com/office/drawing/2014/main" id="{9CB21CB8-B29E-4923-90A8-47AD27E3D80A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06" name="1 Rectangle: Rounded Corners 14">
            <a:extLst>
              <a:ext uri="{FF2B5EF4-FFF2-40B4-BE49-F238E27FC236}">
                <a16:creationId xmlns:a16="http://schemas.microsoft.com/office/drawing/2014/main" id="{163BF295-947A-4984-87C5-D84770E753F0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7" name="0 tog Rectangle: Rounded Corners 14">
            <a:extLst>
              <a:ext uri="{FF2B5EF4-FFF2-40B4-BE49-F238E27FC236}">
                <a16:creationId xmlns:a16="http://schemas.microsoft.com/office/drawing/2014/main" id="{4FF6AB97-5F20-478B-AA65-44C460E4DCB3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08" name="Cloud 107">
            <a:extLst>
              <a:ext uri="{FF2B5EF4-FFF2-40B4-BE49-F238E27FC236}">
                <a16:creationId xmlns:a16="http://schemas.microsoft.com/office/drawing/2014/main" id="{7238208C-A94E-429E-B2DF-E7761E618CEF}"/>
              </a:ext>
            </a:extLst>
          </p:cNvPr>
          <p:cNvSpPr/>
          <p:nvPr/>
        </p:nvSpPr>
        <p:spPr>
          <a:xfrm>
            <a:off x="6730272" y="992605"/>
            <a:ext cx="2125461" cy="1130627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15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78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9" name="10 SMALL Picture 54">
            <a:extLst>
              <a:ext uri="{FF2B5EF4-FFF2-40B4-BE49-F238E27FC236}">
                <a16:creationId xmlns:a16="http://schemas.microsoft.com/office/drawing/2014/main" id="{E1F5E88E-8E92-4CC0-93DF-DCCF5598927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015666" y="1251918"/>
            <a:ext cx="612000" cy="612000"/>
          </a:xfrm>
          <a:prstGeom prst="rect">
            <a:avLst/>
          </a:prstGeom>
        </p:spPr>
      </p:pic>
      <p:pic>
        <p:nvPicPr>
          <p:cNvPr id="110" name="5 SMALL Picture 55">
            <a:extLst>
              <a:ext uri="{FF2B5EF4-FFF2-40B4-BE49-F238E27FC236}">
                <a16:creationId xmlns:a16="http://schemas.microsoft.com/office/drawing/2014/main" id="{0FD1A6E9-4782-40CB-BA43-F6057664DBEE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015666" y="1251918"/>
            <a:ext cx="612000" cy="612000"/>
          </a:xfrm>
          <a:prstGeom prst="rect">
            <a:avLst/>
          </a:prstGeom>
        </p:spPr>
      </p:pic>
      <p:pic>
        <p:nvPicPr>
          <p:cNvPr id="111" name="3 SMALL Picture 56">
            <a:extLst>
              <a:ext uri="{FF2B5EF4-FFF2-40B4-BE49-F238E27FC236}">
                <a16:creationId xmlns:a16="http://schemas.microsoft.com/office/drawing/2014/main" id="{C17D3C66-8465-45A1-B2BC-AD16A49D36FC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7015666" y="1251918"/>
            <a:ext cx="612000" cy="612000"/>
          </a:xfrm>
          <a:prstGeom prst="rect">
            <a:avLst/>
          </a:prstGeom>
        </p:spPr>
      </p:pic>
      <p:pic>
        <p:nvPicPr>
          <p:cNvPr id="112" name="1 SMAL Picture 57">
            <a:extLst>
              <a:ext uri="{FF2B5EF4-FFF2-40B4-BE49-F238E27FC236}">
                <a16:creationId xmlns:a16="http://schemas.microsoft.com/office/drawing/2014/main" id="{AD9C7566-EF17-463B-96A3-6D8CD93AE891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7015666" y="1251918"/>
            <a:ext cx="612000" cy="612000"/>
          </a:xfrm>
          <a:prstGeom prst="rect">
            <a:avLst/>
          </a:prstGeom>
        </p:spPr>
      </p:pic>
      <p:sp>
        <p:nvSpPr>
          <p:cNvPr id="113" name="9 Rectangle: Rounded Corners 14">
            <a:extLst>
              <a:ext uri="{FF2B5EF4-FFF2-40B4-BE49-F238E27FC236}">
                <a16:creationId xmlns:a16="http://schemas.microsoft.com/office/drawing/2014/main" id="{EFC29E44-5C38-4F75-BD71-B11A2DF11D4B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14" name="8 Rectangle: Rounded Corners 14">
            <a:extLst>
              <a:ext uri="{FF2B5EF4-FFF2-40B4-BE49-F238E27FC236}">
                <a16:creationId xmlns:a16="http://schemas.microsoft.com/office/drawing/2014/main" id="{618E75C9-C3C2-4133-AA93-1B13883B9B9C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15" name="7 Rectangle: Rounded Corners 14">
            <a:extLst>
              <a:ext uri="{FF2B5EF4-FFF2-40B4-BE49-F238E27FC236}">
                <a16:creationId xmlns:a16="http://schemas.microsoft.com/office/drawing/2014/main" id="{E38C3904-C3F8-4D7A-A59D-DF6145453C6B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16" name="6 Rectangle: Rounded Corners 14">
            <a:extLst>
              <a:ext uri="{FF2B5EF4-FFF2-40B4-BE49-F238E27FC236}">
                <a16:creationId xmlns:a16="http://schemas.microsoft.com/office/drawing/2014/main" id="{D0CF19B3-E399-44CC-B4A5-3A9A5234271B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17" name="5 Rectangle: Rounded Corners 14">
            <a:extLst>
              <a:ext uri="{FF2B5EF4-FFF2-40B4-BE49-F238E27FC236}">
                <a16:creationId xmlns:a16="http://schemas.microsoft.com/office/drawing/2014/main" id="{D9E64513-0745-4448-ACAC-399E57DF41C9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18" name="4 Rectangle: Rounded Corners 14">
            <a:extLst>
              <a:ext uri="{FF2B5EF4-FFF2-40B4-BE49-F238E27FC236}">
                <a16:creationId xmlns:a16="http://schemas.microsoft.com/office/drawing/2014/main" id="{1523A4CB-0DC9-40E8-92FE-2F48A4544DF2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19" name="3 Rectangle: Rounded Corners 14">
            <a:extLst>
              <a:ext uri="{FF2B5EF4-FFF2-40B4-BE49-F238E27FC236}">
                <a16:creationId xmlns:a16="http://schemas.microsoft.com/office/drawing/2014/main" id="{67202F1B-F0DD-4B90-BFE6-FF8F95748B88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20" name="2 Rectangle: Rounded Corners 14">
            <a:extLst>
              <a:ext uri="{FF2B5EF4-FFF2-40B4-BE49-F238E27FC236}">
                <a16:creationId xmlns:a16="http://schemas.microsoft.com/office/drawing/2014/main" id="{C044AD21-5147-4E34-8F91-13DEA8A0FE9C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21" name="1 Rectangle: Rounded Corners 14">
            <a:extLst>
              <a:ext uri="{FF2B5EF4-FFF2-40B4-BE49-F238E27FC236}">
                <a16:creationId xmlns:a16="http://schemas.microsoft.com/office/drawing/2014/main" id="{5D8AC778-2A43-4839-A791-868E02DA692F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22" name="0 tog Rectangle: Rounded Corners 14">
            <a:extLst>
              <a:ext uri="{FF2B5EF4-FFF2-40B4-BE49-F238E27FC236}">
                <a16:creationId xmlns:a16="http://schemas.microsoft.com/office/drawing/2014/main" id="{93B53342-DC18-442A-BFC6-4B5E0AA071FC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23" name="9 Rectangle: Rounded Corners 14">
            <a:extLst>
              <a:ext uri="{FF2B5EF4-FFF2-40B4-BE49-F238E27FC236}">
                <a16:creationId xmlns:a16="http://schemas.microsoft.com/office/drawing/2014/main" id="{98F206EB-3FF0-4F2E-8021-C7D472FD4B3E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24" name="8 Rectangle: Rounded Corners 14">
            <a:extLst>
              <a:ext uri="{FF2B5EF4-FFF2-40B4-BE49-F238E27FC236}">
                <a16:creationId xmlns:a16="http://schemas.microsoft.com/office/drawing/2014/main" id="{040D2217-BEB5-4EDF-98CE-5EAC8CF1EB78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25" name="7 Rectangle: Rounded Corners 14">
            <a:extLst>
              <a:ext uri="{FF2B5EF4-FFF2-40B4-BE49-F238E27FC236}">
                <a16:creationId xmlns:a16="http://schemas.microsoft.com/office/drawing/2014/main" id="{88D6E6D3-EA48-4417-BD77-443964176F29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26" name="6 Rectangle: Rounded Corners 14">
            <a:extLst>
              <a:ext uri="{FF2B5EF4-FFF2-40B4-BE49-F238E27FC236}">
                <a16:creationId xmlns:a16="http://schemas.microsoft.com/office/drawing/2014/main" id="{7BE819F1-FB7E-4951-84A2-5AF98014E36B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27" name="5 Rectangle: Rounded Corners 14">
            <a:extLst>
              <a:ext uri="{FF2B5EF4-FFF2-40B4-BE49-F238E27FC236}">
                <a16:creationId xmlns:a16="http://schemas.microsoft.com/office/drawing/2014/main" id="{F155756E-D3C4-4914-A44B-F4E6BC428106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8" name="4 Rectangle: Rounded Corners 14">
            <a:extLst>
              <a:ext uri="{FF2B5EF4-FFF2-40B4-BE49-F238E27FC236}">
                <a16:creationId xmlns:a16="http://schemas.microsoft.com/office/drawing/2014/main" id="{C49B94E8-6B73-4B65-835D-542931845867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29" name="3 Rectangle: Rounded Corners 14">
            <a:extLst>
              <a:ext uri="{FF2B5EF4-FFF2-40B4-BE49-F238E27FC236}">
                <a16:creationId xmlns:a16="http://schemas.microsoft.com/office/drawing/2014/main" id="{62DFF6FA-B888-4352-80E2-F6F2C1771511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30" name="2 Rectangle: Rounded Corners 14">
            <a:extLst>
              <a:ext uri="{FF2B5EF4-FFF2-40B4-BE49-F238E27FC236}">
                <a16:creationId xmlns:a16="http://schemas.microsoft.com/office/drawing/2014/main" id="{CE917DAA-699C-48B2-9C40-3D602668B33A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31" name="1 Rectangle: Rounded Corners 14">
            <a:extLst>
              <a:ext uri="{FF2B5EF4-FFF2-40B4-BE49-F238E27FC236}">
                <a16:creationId xmlns:a16="http://schemas.microsoft.com/office/drawing/2014/main" id="{FA256425-6058-4F12-9EC8-9C4807762A5D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2" name="0 tog Rectangle: Rounded Corners 14">
            <a:extLst>
              <a:ext uri="{FF2B5EF4-FFF2-40B4-BE49-F238E27FC236}">
                <a16:creationId xmlns:a16="http://schemas.microsoft.com/office/drawing/2014/main" id="{328973D9-2A64-448E-B5F7-CD587B552867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33" name="Cloud 132">
            <a:extLst>
              <a:ext uri="{FF2B5EF4-FFF2-40B4-BE49-F238E27FC236}">
                <a16:creationId xmlns:a16="http://schemas.microsoft.com/office/drawing/2014/main" id="{8459D13D-3112-4EFA-B711-C3F64ED45D1A}"/>
              </a:ext>
            </a:extLst>
          </p:cNvPr>
          <p:cNvSpPr/>
          <p:nvPr/>
        </p:nvSpPr>
        <p:spPr>
          <a:xfrm>
            <a:off x="9851854" y="992605"/>
            <a:ext cx="2125461" cy="1130627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15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78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4" name="10 SMALL Picture 54">
            <a:extLst>
              <a:ext uri="{FF2B5EF4-FFF2-40B4-BE49-F238E27FC236}">
                <a16:creationId xmlns:a16="http://schemas.microsoft.com/office/drawing/2014/main" id="{CE9BDB5F-3F64-4275-A9A3-29103939A19F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8192" y="1251918"/>
            <a:ext cx="612000" cy="612000"/>
          </a:xfrm>
          <a:prstGeom prst="rect">
            <a:avLst/>
          </a:prstGeom>
        </p:spPr>
      </p:pic>
      <p:pic>
        <p:nvPicPr>
          <p:cNvPr id="135" name="5 SMALL Picture 55">
            <a:extLst>
              <a:ext uri="{FF2B5EF4-FFF2-40B4-BE49-F238E27FC236}">
                <a16:creationId xmlns:a16="http://schemas.microsoft.com/office/drawing/2014/main" id="{8FEFDEA6-BCD7-410F-B5D8-C371E1D85646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8192" y="1251918"/>
            <a:ext cx="612000" cy="612000"/>
          </a:xfrm>
          <a:prstGeom prst="rect">
            <a:avLst/>
          </a:prstGeom>
        </p:spPr>
      </p:pic>
      <p:pic>
        <p:nvPicPr>
          <p:cNvPr id="136" name="3 SMALL Picture 56">
            <a:extLst>
              <a:ext uri="{FF2B5EF4-FFF2-40B4-BE49-F238E27FC236}">
                <a16:creationId xmlns:a16="http://schemas.microsoft.com/office/drawing/2014/main" id="{E07BEA88-F9F0-400B-AAC1-257A66686C0D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10258192" y="1251918"/>
            <a:ext cx="612000" cy="612000"/>
          </a:xfrm>
          <a:prstGeom prst="rect">
            <a:avLst/>
          </a:prstGeom>
        </p:spPr>
      </p:pic>
      <p:pic>
        <p:nvPicPr>
          <p:cNvPr id="137" name="1 SMAL Picture 57">
            <a:extLst>
              <a:ext uri="{FF2B5EF4-FFF2-40B4-BE49-F238E27FC236}">
                <a16:creationId xmlns:a16="http://schemas.microsoft.com/office/drawing/2014/main" id="{3316F963-68AA-4954-9906-3350BCBECE2F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10258192" y="1251918"/>
            <a:ext cx="612000" cy="612000"/>
          </a:xfrm>
          <a:prstGeom prst="rect">
            <a:avLst/>
          </a:prstGeom>
        </p:spPr>
      </p:pic>
      <p:sp>
        <p:nvSpPr>
          <p:cNvPr id="138" name="9 Rectangle: Rounded Corners 14">
            <a:extLst>
              <a:ext uri="{FF2B5EF4-FFF2-40B4-BE49-F238E27FC236}">
                <a16:creationId xmlns:a16="http://schemas.microsoft.com/office/drawing/2014/main" id="{F87A7C4B-2207-4509-90A7-7E49DAAD7979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39" name="8 Rectangle: Rounded Corners 14">
            <a:extLst>
              <a:ext uri="{FF2B5EF4-FFF2-40B4-BE49-F238E27FC236}">
                <a16:creationId xmlns:a16="http://schemas.microsoft.com/office/drawing/2014/main" id="{29FE4E68-47CE-41F5-8E89-2F3AB1E47F4A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40" name="7 Rectangle: Rounded Corners 14">
            <a:extLst>
              <a:ext uri="{FF2B5EF4-FFF2-40B4-BE49-F238E27FC236}">
                <a16:creationId xmlns:a16="http://schemas.microsoft.com/office/drawing/2014/main" id="{48793CA9-3EEC-4182-B78B-3C1341297518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41" name="6 Rectangle: Rounded Corners 14">
            <a:extLst>
              <a:ext uri="{FF2B5EF4-FFF2-40B4-BE49-F238E27FC236}">
                <a16:creationId xmlns:a16="http://schemas.microsoft.com/office/drawing/2014/main" id="{A96AD421-7FD2-4932-8779-1E41076BDFB9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42" name="5 Rectangle: Rounded Corners 14">
            <a:extLst>
              <a:ext uri="{FF2B5EF4-FFF2-40B4-BE49-F238E27FC236}">
                <a16:creationId xmlns:a16="http://schemas.microsoft.com/office/drawing/2014/main" id="{1062FF0F-1118-418A-9794-7FC9EEB77D50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3" name="4 Rectangle: Rounded Corners 14">
            <a:extLst>
              <a:ext uri="{FF2B5EF4-FFF2-40B4-BE49-F238E27FC236}">
                <a16:creationId xmlns:a16="http://schemas.microsoft.com/office/drawing/2014/main" id="{18127F5F-9D39-4CC2-9C94-95A8EF10E237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44" name="3 Rectangle: Rounded Corners 14">
            <a:extLst>
              <a:ext uri="{FF2B5EF4-FFF2-40B4-BE49-F238E27FC236}">
                <a16:creationId xmlns:a16="http://schemas.microsoft.com/office/drawing/2014/main" id="{07A1A270-2BE5-40A0-B846-D3C7CA733589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5" name="2 Rectangle: Rounded Corners 14">
            <a:extLst>
              <a:ext uri="{FF2B5EF4-FFF2-40B4-BE49-F238E27FC236}">
                <a16:creationId xmlns:a16="http://schemas.microsoft.com/office/drawing/2014/main" id="{BAE608C5-557D-48F5-B21A-A52A0011EA41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6" name="1 Rectangle: Rounded Corners 14">
            <a:extLst>
              <a:ext uri="{FF2B5EF4-FFF2-40B4-BE49-F238E27FC236}">
                <a16:creationId xmlns:a16="http://schemas.microsoft.com/office/drawing/2014/main" id="{98A1B3A8-2445-48D9-98DD-C099C56E4678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47" name="0 tog Rectangle: Rounded Corners 14">
            <a:extLst>
              <a:ext uri="{FF2B5EF4-FFF2-40B4-BE49-F238E27FC236}">
                <a16:creationId xmlns:a16="http://schemas.microsoft.com/office/drawing/2014/main" id="{993EF611-41EA-45E9-BA7B-2B93E909D641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8" name="9 Rectangle: Rounded Corners 14">
            <a:extLst>
              <a:ext uri="{FF2B5EF4-FFF2-40B4-BE49-F238E27FC236}">
                <a16:creationId xmlns:a16="http://schemas.microsoft.com/office/drawing/2014/main" id="{3DD4895F-BBF1-43E9-B5DF-312F6C2DDBCF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49" name="8 Rectangle: Rounded Corners 14">
            <a:extLst>
              <a:ext uri="{FF2B5EF4-FFF2-40B4-BE49-F238E27FC236}">
                <a16:creationId xmlns:a16="http://schemas.microsoft.com/office/drawing/2014/main" id="{C693D4C7-45E9-4EA2-A433-785699C6A587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50" name="7 Rectangle: Rounded Corners 14">
            <a:extLst>
              <a:ext uri="{FF2B5EF4-FFF2-40B4-BE49-F238E27FC236}">
                <a16:creationId xmlns:a16="http://schemas.microsoft.com/office/drawing/2014/main" id="{BDFD6FAF-DF8E-400C-BA18-851501DB1C08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51" name="6 Rectangle: Rounded Corners 14">
            <a:extLst>
              <a:ext uri="{FF2B5EF4-FFF2-40B4-BE49-F238E27FC236}">
                <a16:creationId xmlns:a16="http://schemas.microsoft.com/office/drawing/2014/main" id="{81452B08-6145-4505-98D7-DF6CC176CBA4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52" name="5 Rectangle: Rounded Corners 14">
            <a:extLst>
              <a:ext uri="{FF2B5EF4-FFF2-40B4-BE49-F238E27FC236}">
                <a16:creationId xmlns:a16="http://schemas.microsoft.com/office/drawing/2014/main" id="{9F298204-39F3-4735-9F02-78F3C8853E9D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53" name="4 Rectangle: Rounded Corners 14">
            <a:extLst>
              <a:ext uri="{FF2B5EF4-FFF2-40B4-BE49-F238E27FC236}">
                <a16:creationId xmlns:a16="http://schemas.microsoft.com/office/drawing/2014/main" id="{1F07B7DE-34D2-4FA8-B060-81EBF80BFB44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54" name="3 Rectangle: Rounded Corners 14">
            <a:extLst>
              <a:ext uri="{FF2B5EF4-FFF2-40B4-BE49-F238E27FC236}">
                <a16:creationId xmlns:a16="http://schemas.microsoft.com/office/drawing/2014/main" id="{11DD7024-7A83-4CB4-AA38-01D437511C10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5" name="2 Rectangle: Rounded Corners 14">
            <a:extLst>
              <a:ext uri="{FF2B5EF4-FFF2-40B4-BE49-F238E27FC236}">
                <a16:creationId xmlns:a16="http://schemas.microsoft.com/office/drawing/2014/main" id="{63218296-0F18-48BE-9C7F-A2C9BBC98D8F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56" name="1 Rectangle: Rounded Corners 14">
            <a:extLst>
              <a:ext uri="{FF2B5EF4-FFF2-40B4-BE49-F238E27FC236}">
                <a16:creationId xmlns:a16="http://schemas.microsoft.com/office/drawing/2014/main" id="{A8B8CAB7-6A2A-484B-8FC0-7B217DC3491B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7" name="0 tog Rectangle: Rounded Corners 14">
            <a:extLst>
              <a:ext uri="{FF2B5EF4-FFF2-40B4-BE49-F238E27FC236}">
                <a16:creationId xmlns:a16="http://schemas.microsoft.com/office/drawing/2014/main" id="{F34D9712-B770-45D4-96E2-9313DC925DD0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2A92F9E-243B-45C9-968E-EB9CF5C5F408}"/>
              </a:ext>
            </a:extLst>
          </p:cNvPr>
          <p:cNvSpPr/>
          <p:nvPr/>
        </p:nvSpPr>
        <p:spPr>
          <a:xfrm>
            <a:off x="934614" y="1754904"/>
            <a:ext cx="1246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Team 1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47BD043-1373-4785-A506-21818E7CF259}"/>
              </a:ext>
            </a:extLst>
          </p:cNvPr>
          <p:cNvSpPr/>
          <p:nvPr/>
        </p:nvSpPr>
        <p:spPr>
          <a:xfrm>
            <a:off x="4054581" y="1754904"/>
            <a:ext cx="1246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Team 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FBEE1CF-770A-42B2-A8D3-40CA10D59922}"/>
              </a:ext>
            </a:extLst>
          </p:cNvPr>
          <p:cNvSpPr/>
          <p:nvPr/>
        </p:nvSpPr>
        <p:spPr>
          <a:xfrm>
            <a:off x="7112259" y="1754904"/>
            <a:ext cx="1246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Team 3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BCC17E7-A747-44BC-B812-961E1FEB3245}"/>
              </a:ext>
            </a:extLst>
          </p:cNvPr>
          <p:cNvSpPr/>
          <p:nvPr/>
        </p:nvSpPr>
        <p:spPr>
          <a:xfrm>
            <a:off x="10370312" y="1754904"/>
            <a:ext cx="1246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Team 4</a:t>
            </a:r>
          </a:p>
        </p:txBody>
      </p:sp>
      <p:sp>
        <p:nvSpPr>
          <p:cNvPr id="162" name="NEXT Oval 161">
            <a:extLst>
              <a:ext uri="{FF2B5EF4-FFF2-40B4-BE49-F238E27FC236}">
                <a16:creationId xmlns:a16="http://schemas.microsoft.com/office/drawing/2014/main" id="{455D7AA0-F0F3-4D4B-BC51-5259F6F4E33A}"/>
              </a:ext>
            </a:extLst>
          </p:cNvPr>
          <p:cNvSpPr/>
          <p:nvPr/>
        </p:nvSpPr>
        <p:spPr>
          <a:xfrm rot="404744">
            <a:off x="10801615" y="5187385"/>
            <a:ext cx="1135131" cy="75764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NEXT</a:t>
            </a:r>
          </a:p>
        </p:txBody>
      </p:sp>
      <p:grpSp>
        <p:nvGrpSpPr>
          <p:cNvPr id="18" name="M3 Group 17">
            <a:extLst>
              <a:ext uri="{FF2B5EF4-FFF2-40B4-BE49-F238E27FC236}">
                <a16:creationId xmlns:a16="http://schemas.microsoft.com/office/drawing/2014/main" id="{102943B0-63C4-4A1F-89FB-ECEFE8042416}"/>
              </a:ext>
            </a:extLst>
          </p:cNvPr>
          <p:cNvGrpSpPr>
            <a:grpSpLocks noChangeAspect="1"/>
          </p:cNvGrpSpPr>
          <p:nvPr/>
        </p:nvGrpSpPr>
        <p:grpSpPr>
          <a:xfrm rot="21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15250D-24E2-44CF-86DC-32CD6F7A27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3B98325-09E4-4A8C-AFAE-2FA670D92D8D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M5 Group 20">
            <a:extLst>
              <a:ext uri="{FF2B5EF4-FFF2-40B4-BE49-F238E27FC236}">
                <a16:creationId xmlns:a16="http://schemas.microsoft.com/office/drawing/2014/main" id="{103D01CE-9144-4234-B378-C750D8B29FA2}"/>
              </a:ext>
            </a:extLst>
          </p:cNvPr>
          <p:cNvGrpSpPr>
            <a:grpSpLocks noChangeAspect="1"/>
          </p:cNvGrpSpPr>
          <p:nvPr/>
        </p:nvGrpSpPr>
        <p:grpSpPr>
          <a:xfrm rot="64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817228-39AC-41F2-ADF9-E1353A9E694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4AF967F-2872-4287-ABBA-F7742B3D5D5F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FAAD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M1 Group 23">
            <a:extLst>
              <a:ext uri="{FF2B5EF4-FFF2-40B4-BE49-F238E27FC236}">
                <a16:creationId xmlns:a16="http://schemas.microsoft.com/office/drawing/2014/main" id="{7E5BF2B6-9ED6-45D3-980F-94B588183613}"/>
              </a:ext>
            </a:extLst>
          </p:cNvPr>
          <p:cNvGrpSpPr>
            <a:grpSpLocks noChangeAspect="1"/>
          </p:cNvGrpSpPr>
          <p:nvPr/>
        </p:nvGrpSpPr>
        <p:grpSpPr>
          <a:xfrm rot="43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BCDD82D-1DB2-48EB-B4B6-F06B13A6A6F9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8D4AFE2-DC8C-4872-A574-CB27553A40C6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8CBA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M1 Group 26">
            <a:extLst>
              <a:ext uri="{FF2B5EF4-FFF2-40B4-BE49-F238E27FC236}">
                <a16:creationId xmlns:a16="http://schemas.microsoft.com/office/drawing/2014/main" id="{1602D833-E42B-42E0-BCF7-42A3FDDA288E}"/>
              </a:ext>
            </a:extLst>
          </p:cNvPr>
          <p:cNvGrpSpPr>
            <a:grpSpLocks noChangeAspect="1"/>
          </p:cNvGrpSpPr>
          <p:nvPr/>
        </p:nvGrpSpPr>
        <p:grpSpPr>
          <a:xfrm rot="86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8EC4FE-40F3-49FC-A7A3-09032C76BEA0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F8D4294-1392-40F3-AFA7-5F502E18D233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99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M1 Group 29">
            <a:extLst>
              <a:ext uri="{FF2B5EF4-FFF2-40B4-BE49-F238E27FC236}">
                <a16:creationId xmlns:a16="http://schemas.microsoft.com/office/drawing/2014/main" id="{A137A359-F30D-495D-833B-D4943B38BBF5}"/>
              </a:ext>
            </a:extLst>
          </p:cNvPr>
          <p:cNvGrpSpPr>
            <a:grpSpLocks noChangeAspect="1"/>
          </p:cNvGrpSpPr>
          <p:nvPr/>
        </p:nvGrpSpPr>
        <p:grpSpPr>
          <a:xfrm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75369C-F088-4B79-8708-5BFF6257140F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12729BC-AD52-46AC-B4E3-0A2CBFD21FD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CCCC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M 10 Group 32">
            <a:extLst>
              <a:ext uri="{FF2B5EF4-FFF2-40B4-BE49-F238E27FC236}">
                <a16:creationId xmlns:a16="http://schemas.microsoft.com/office/drawing/2014/main" id="{807F6A65-4B82-4A16-9059-374D3FF0D6C5}"/>
              </a:ext>
            </a:extLst>
          </p:cNvPr>
          <p:cNvGrpSpPr>
            <a:grpSpLocks noChangeAspect="1"/>
          </p:cNvGrpSpPr>
          <p:nvPr/>
        </p:nvGrpSpPr>
        <p:grpSpPr>
          <a:xfrm rot="129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393ECD8-6C97-40E2-955B-5C6B6F129D0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627D025-3563-42EA-9B9C-4FC21B2632D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CC99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M3 Group 35">
            <a:extLst>
              <a:ext uri="{FF2B5EF4-FFF2-40B4-BE49-F238E27FC236}">
                <a16:creationId xmlns:a16="http://schemas.microsoft.com/office/drawing/2014/main" id="{31878D42-2F8C-4EB7-B838-33F4EA12379A}"/>
              </a:ext>
            </a:extLst>
          </p:cNvPr>
          <p:cNvGrpSpPr>
            <a:grpSpLocks noChangeAspect="1"/>
          </p:cNvGrpSpPr>
          <p:nvPr/>
        </p:nvGrpSpPr>
        <p:grpSpPr>
          <a:xfrm rot="151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A3B2FE-7444-422D-82F0-DCB62039B037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930792E-BC05-46E0-AE46-450757956BC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505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M5 Group 38">
            <a:extLst>
              <a:ext uri="{FF2B5EF4-FFF2-40B4-BE49-F238E27FC236}">
                <a16:creationId xmlns:a16="http://schemas.microsoft.com/office/drawing/2014/main" id="{15DE8010-75A1-4A3D-96E5-87D7D295F71E}"/>
              </a:ext>
            </a:extLst>
          </p:cNvPr>
          <p:cNvGrpSpPr>
            <a:grpSpLocks noChangeAspect="1"/>
          </p:cNvGrpSpPr>
          <p:nvPr/>
        </p:nvGrpSpPr>
        <p:grpSpPr>
          <a:xfrm rot="172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D15F76-8D52-4CC5-8306-BC488831A35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5E025D-4F56-4072-85A8-88E22DAF8B12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AFABA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M3 Group 41">
            <a:extLst>
              <a:ext uri="{FF2B5EF4-FFF2-40B4-BE49-F238E27FC236}">
                <a16:creationId xmlns:a16="http://schemas.microsoft.com/office/drawing/2014/main" id="{9C07D273-BDE3-42A4-8468-0843E799F678}"/>
              </a:ext>
            </a:extLst>
          </p:cNvPr>
          <p:cNvGrpSpPr>
            <a:grpSpLocks noChangeAspect="1"/>
          </p:cNvGrpSpPr>
          <p:nvPr/>
        </p:nvGrpSpPr>
        <p:grpSpPr>
          <a:xfrm rot="194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D8922CC-BB8D-430C-A3DE-8375108433F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E739947-6892-4DBA-B17D-551735DE90F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497B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M1 Group 44">
            <a:extLst>
              <a:ext uri="{FF2B5EF4-FFF2-40B4-BE49-F238E27FC236}">
                <a16:creationId xmlns:a16="http://schemas.microsoft.com/office/drawing/2014/main" id="{68CDD0F5-9D08-4E6C-9F1E-831DC6B18B9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099228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718D8C4-B0BF-4A7D-9780-AB09CD495884}"/>
                </a:ext>
              </a:extLst>
            </p:cNvPr>
            <p:cNvSpPr/>
            <p:nvPr/>
          </p:nvSpPr>
          <p:spPr>
            <a:xfrm>
              <a:off x="6213249" y="132321"/>
              <a:ext cx="1893200" cy="3239999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977258-CBF1-411C-8893-50B7D62B2CB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CC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21AF284-0A83-4F1D-9F69-47E1A58BBE09}"/>
              </a:ext>
            </a:extLst>
          </p:cNvPr>
          <p:cNvSpPr/>
          <p:nvPr/>
        </p:nvSpPr>
        <p:spPr>
          <a:xfrm>
            <a:off x="4339640" y="2197345"/>
            <a:ext cx="2552173" cy="245850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3" name="Hình ảnh 162" descr="Ảnh có chứa văn bản&#10;&#10;Mô tả được tạo tự động">
            <a:extLst>
              <a:ext uri="{FF2B5EF4-FFF2-40B4-BE49-F238E27FC236}">
                <a16:creationId xmlns:a16="http://schemas.microsoft.com/office/drawing/2014/main" id="{D43D8546-A337-D846-83E6-3D6B99C7DDF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45" y="5192885"/>
            <a:ext cx="1042228" cy="1224618"/>
          </a:xfrm>
          <a:prstGeom prst="rect">
            <a:avLst/>
          </a:prstGeom>
        </p:spPr>
      </p:pic>
      <p:pic>
        <p:nvPicPr>
          <p:cNvPr id="164" name="Hình ảnh 16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462DAAE-ECD0-7CFD-82FC-11C9F7C52C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17" y="5196454"/>
            <a:ext cx="1039191" cy="1221049"/>
          </a:xfrm>
          <a:prstGeom prst="rect">
            <a:avLst/>
          </a:prstGeom>
        </p:spPr>
      </p:pic>
      <p:pic>
        <p:nvPicPr>
          <p:cNvPr id="165" name="Hình ảnh 164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4A25A008-8D3E-46A9-3DBE-35C4B870E77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40" y="5192859"/>
            <a:ext cx="1078844" cy="1267642"/>
          </a:xfrm>
          <a:prstGeom prst="rect">
            <a:avLst/>
          </a:prstGeom>
        </p:spPr>
      </p:pic>
      <p:pic>
        <p:nvPicPr>
          <p:cNvPr id="166" name="Hình ảnh 165" descr="Ảnh có chứa văn bản, màn hình, đồ họa véc-tơ, khung ảnh&#10;&#10;Mô tả được tạo tự động">
            <a:extLst>
              <a:ext uri="{FF2B5EF4-FFF2-40B4-BE49-F238E27FC236}">
                <a16:creationId xmlns:a16="http://schemas.microsoft.com/office/drawing/2014/main" id="{AA72BDAC-5265-FA10-59FA-58D66BD49B9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97" y="5248163"/>
            <a:ext cx="1050607" cy="1234464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2AAF3DC2-7B4B-4F56-850F-5A4A56CE0186}"/>
              </a:ext>
            </a:extLst>
          </p:cNvPr>
          <p:cNvSpPr>
            <a:spLocks noChangeAspect="1"/>
          </p:cNvSpPr>
          <p:nvPr/>
        </p:nvSpPr>
        <p:spPr>
          <a:xfrm>
            <a:off x="627248" y="3793938"/>
            <a:ext cx="2862333" cy="2678410"/>
          </a:xfrm>
          <a:prstGeom prst="cub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64E5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66665046-C4D2-4000-9CAC-EDB94B7453EE}"/>
              </a:ext>
            </a:extLst>
          </p:cNvPr>
          <p:cNvSpPr>
            <a:spLocks noChangeAspect="1"/>
          </p:cNvSpPr>
          <p:nvPr/>
        </p:nvSpPr>
        <p:spPr>
          <a:xfrm>
            <a:off x="3098873" y="3798077"/>
            <a:ext cx="2862333" cy="2678410"/>
          </a:xfrm>
          <a:prstGeom prst="cube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0C247FC9-1394-4FBF-908E-76F184A9CE54}"/>
              </a:ext>
            </a:extLst>
          </p:cNvPr>
          <p:cNvSpPr>
            <a:spLocks noChangeAspect="1"/>
          </p:cNvSpPr>
          <p:nvPr/>
        </p:nvSpPr>
        <p:spPr>
          <a:xfrm>
            <a:off x="5605709" y="3795752"/>
            <a:ext cx="2862333" cy="2678410"/>
          </a:xfrm>
          <a:prstGeom prst="cub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3CAD96EF-6013-430D-98E6-FC7B3B7B4639}"/>
              </a:ext>
            </a:extLst>
          </p:cNvPr>
          <p:cNvSpPr>
            <a:spLocks noChangeAspect="1"/>
          </p:cNvSpPr>
          <p:nvPr/>
        </p:nvSpPr>
        <p:spPr>
          <a:xfrm>
            <a:off x="8077334" y="3790413"/>
            <a:ext cx="2862333" cy="2678410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ple Boy BTN" panose="020C0904040107040205" pitchFamily="34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48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4.375E-6 -0.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2.77556E-17 -0.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2.29167E-6 -0.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1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7" fill="hold">
                      <p:stCondLst>
                        <p:cond delay="0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4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5" fill="hold">
                      <p:stCondLst>
                        <p:cond delay="0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03010__inspectorj__ui-confirmation-alert-b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56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9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0" fill="hold">
                      <p:stCondLst>
                        <p:cond delay="0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>
                      <p:stCondLst>
                        <p:cond delay="0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0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1" fill="hold">
                      <p:stCondLst>
                        <p:cond delay="0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2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2" fill="hold">
                      <p:stCondLst>
                        <p:cond delay="0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2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9" fill="hold">
                      <p:stCondLst>
                        <p:cond delay="0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3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6" fill="hold">
                      <p:stCondLst>
                        <p:cond delay="0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6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0" fill="hold">
                      <p:stCondLst>
                        <p:cond delay="0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>
                      <p:stCondLst>
                        <p:cond delay="0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670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1" fill="hold">
                      <p:stCondLst>
                        <p:cond delay="0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6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5" fill="hold">
                      <p:stCondLst>
                        <p:cond delay="0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691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2" fill="hold">
                      <p:stCondLst>
                        <p:cond delay="0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>
                      <p:stCondLst>
                        <p:cond delay="0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05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6" fill="hold">
                      <p:stCondLst>
                        <p:cond delay="0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71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3" fill="hold">
                      <p:stCondLst>
                        <p:cond delay="0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3" fill="hold">
                      <p:stCondLst>
                        <p:cond delay="0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6" fill="hold">
                      <p:stCondLst>
                        <p:cond delay="0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2" fill="hold">
                      <p:stCondLst>
                        <p:cond delay="0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8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1" fill="hold">
                      <p:stCondLst>
                        <p:cond delay="0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4" fill="hold">
                      <p:stCondLst>
                        <p:cond delay="0"/>
                      </p:stCondLst>
                      <p:childTnLst>
                        <p:par>
                          <p:cTn id="825" fill="hold">
                            <p:stCondLst>
                              <p:cond delay="0"/>
                            </p:stCondLst>
                            <p:childTnLst>
                              <p:par>
                                <p:cTn id="8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7" fill="hold">
                      <p:stCondLst>
                        <p:cond delay="0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7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4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0" fill="hold">
                      <p:stCondLst>
                        <p:cond delay="0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4" grpId="0" animBg="1"/>
      <p:bldP spid="2" grpId="0" animBg="1"/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656492" y="1976285"/>
            <a:ext cx="11301045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Warm-up and review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roup 389">
            <a:extLst>
              <a:ext uri="{FF2B5EF4-FFF2-40B4-BE49-F238E27FC236}">
                <a16:creationId xmlns:a16="http://schemas.microsoft.com/office/drawing/2014/main" id="{36CACE72-9FD6-49D9-9C48-0E0BD674A695}"/>
              </a:ext>
            </a:extLst>
          </p:cNvPr>
          <p:cNvGrpSpPr/>
          <p:nvPr/>
        </p:nvGrpSpPr>
        <p:grpSpPr>
          <a:xfrm>
            <a:off x="1119908" y="23705"/>
            <a:ext cx="9939744" cy="6810590"/>
            <a:chOff x="1119908" y="23705"/>
            <a:chExt cx="9939744" cy="6810590"/>
          </a:xfrm>
        </p:grpSpPr>
        <p:sp>
          <p:nvSpPr>
            <p:cNvPr id="319" name="Rectangle: Rounded Corners 318">
              <a:extLst>
                <a:ext uri="{FF2B5EF4-FFF2-40B4-BE49-F238E27FC236}">
                  <a16:creationId xmlns:a16="http://schemas.microsoft.com/office/drawing/2014/main" id="{AEB5A2D8-D6CA-4D40-9671-3838BD380D6D}"/>
                </a:ext>
              </a:extLst>
            </p:cNvPr>
            <p:cNvSpPr/>
            <p:nvPr/>
          </p:nvSpPr>
          <p:spPr>
            <a:xfrm>
              <a:off x="1119908" y="2370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Rectangle: Rounded Corners 319">
              <a:extLst>
                <a:ext uri="{FF2B5EF4-FFF2-40B4-BE49-F238E27FC236}">
                  <a16:creationId xmlns:a16="http://schemas.microsoft.com/office/drawing/2014/main" id="{E1C0BC0D-5900-46B4-A1A4-D7EDFB501829}"/>
                </a:ext>
              </a:extLst>
            </p:cNvPr>
            <p:cNvSpPr/>
            <p:nvPr/>
          </p:nvSpPr>
          <p:spPr>
            <a:xfrm>
              <a:off x="2227376" y="2370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Rectangle: Rounded Corners 320">
              <a:extLst>
                <a:ext uri="{FF2B5EF4-FFF2-40B4-BE49-F238E27FC236}">
                  <a16:creationId xmlns:a16="http://schemas.microsoft.com/office/drawing/2014/main" id="{8BF921E1-6AC6-43AF-91F6-3FC9A9F8CA1C}"/>
                </a:ext>
              </a:extLst>
            </p:cNvPr>
            <p:cNvSpPr/>
            <p:nvPr/>
          </p:nvSpPr>
          <p:spPr>
            <a:xfrm>
              <a:off x="3334844" y="2370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Rectangle: Rounded Corners 321">
              <a:extLst>
                <a:ext uri="{FF2B5EF4-FFF2-40B4-BE49-F238E27FC236}">
                  <a16:creationId xmlns:a16="http://schemas.microsoft.com/office/drawing/2014/main" id="{47C55B1D-DE0A-48B7-9EFA-3D708EC514D8}"/>
                </a:ext>
              </a:extLst>
            </p:cNvPr>
            <p:cNvSpPr/>
            <p:nvPr/>
          </p:nvSpPr>
          <p:spPr>
            <a:xfrm>
              <a:off x="4442312" y="2370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Rectangle: Rounded Corners 322">
              <a:extLst>
                <a:ext uri="{FF2B5EF4-FFF2-40B4-BE49-F238E27FC236}">
                  <a16:creationId xmlns:a16="http://schemas.microsoft.com/office/drawing/2014/main" id="{A17A97AB-E5F9-48E5-8576-B2C68B685180}"/>
                </a:ext>
              </a:extLst>
            </p:cNvPr>
            <p:cNvSpPr/>
            <p:nvPr/>
          </p:nvSpPr>
          <p:spPr>
            <a:xfrm>
              <a:off x="5549780" y="2370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Rectangle: Rounded Corners 323">
              <a:extLst>
                <a:ext uri="{FF2B5EF4-FFF2-40B4-BE49-F238E27FC236}">
                  <a16:creationId xmlns:a16="http://schemas.microsoft.com/office/drawing/2014/main" id="{A0B575B4-C23D-4EE2-A82F-D94BB2048986}"/>
                </a:ext>
              </a:extLst>
            </p:cNvPr>
            <p:cNvSpPr/>
            <p:nvPr/>
          </p:nvSpPr>
          <p:spPr>
            <a:xfrm>
              <a:off x="6657248" y="2370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Rectangle: Rounded Corners 324">
              <a:extLst>
                <a:ext uri="{FF2B5EF4-FFF2-40B4-BE49-F238E27FC236}">
                  <a16:creationId xmlns:a16="http://schemas.microsoft.com/office/drawing/2014/main" id="{853D82D2-94F1-4B26-9FB5-A9A1C924035C}"/>
                </a:ext>
              </a:extLst>
            </p:cNvPr>
            <p:cNvSpPr/>
            <p:nvPr/>
          </p:nvSpPr>
          <p:spPr>
            <a:xfrm>
              <a:off x="7764716" y="2370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Rectangle: Rounded Corners 325">
              <a:extLst>
                <a:ext uri="{FF2B5EF4-FFF2-40B4-BE49-F238E27FC236}">
                  <a16:creationId xmlns:a16="http://schemas.microsoft.com/office/drawing/2014/main" id="{F61F7AB7-BA29-4C84-86FD-FB37FB143314}"/>
                </a:ext>
              </a:extLst>
            </p:cNvPr>
            <p:cNvSpPr/>
            <p:nvPr/>
          </p:nvSpPr>
          <p:spPr>
            <a:xfrm>
              <a:off x="8872184" y="2370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Rectangle: Rounded Corners 326">
              <a:extLst>
                <a:ext uri="{FF2B5EF4-FFF2-40B4-BE49-F238E27FC236}">
                  <a16:creationId xmlns:a16="http://schemas.microsoft.com/office/drawing/2014/main" id="{B7D97188-C76B-40F5-B806-93A11406CB99}"/>
                </a:ext>
              </a:extLst>
            </p:cNvPr>
            <p:cNvSpPr/>
            <p:nvPr/>
          </p:nvSpPr>
          <p:spPr>
            <a:xfrm>
              <a:off x="9979652" y="2370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Rectangle: Rounded Corners 330">
              <a:extLst>
                <a:ext uri="{FF2B5EF4-FFF2-40B4-BE49-F238E27FC236}">
                  <a16:creationId xmlns:a16="http://schemas.microsoft.com/office/drawing/2014/main" id="{9436F3EB-8647-461A-879C-EBEDC5EC0E5F}"/>
                </a:ext>
              </a:extLst>
            </p:cNvPr>
            <p:cNvSpPr/>
            <p:nvPr/>
          </p:nvSpPr>
          <p:spPr>
            <a:xfrm>
              <a:off x="1119908" y="1169823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Rectangle: Rounded Corners 331">
              <a:extLst>
                <a:ext uri="{FF2B5EF4-FFF2-40B4-BE49-F238E27FC236}">
                  <a16:creationId xmlns:a16="http://schemas.microsoft.com/office/drawing/2014/main" id="{43666DDB-6E17-471A-AC4C-93A2EE78100B}"/>
                </a:ext>
              </a:extLst>
            </p:cNvPr>
            <p:cNvSpPr/>
            <p:nvPr/>
          </p:nvSpPr>
          <p:spPr>
            <a:xfrm>
              <a:off x="2227376" y="1169823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Rectangle: Rounded Corners 332">
              <a:extLst>
                <a:ext uri="{FF2B5EF4-FFF2-40B4-BE49-F238E27FC236}">
                  <a16:creationId xmlns:a16="http://schemas.microsoft.com/office/drawing/2014/main" id="{5C31F6BC-19BD-43AD-84C0-2FF960FD4C85}"/>
                </a:ext>
              </a:extLst>
            </p:cNvPr>
            <p:cNvSpPr/>
            <p:nvPr/>
          </p:nvSpPr>
          <p:spPr>
            <a:xfrm>
              <a:off x="3334844" y="1169823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Rectangle: Rounded Corners 333">
              <a:extLst>
                <a:ext uri="{FF2B5EF4-FFF2-40B4-BE49-F238E27FC236}">
                  <a16:creationId xmlns:a16="http://schemas.microsoft.com/office/drawing/2014/main" id="{F28E45CB-17D7-44B9-B77E-C3CB62985DBE}"/>
                </a:ext>
              </a:extLst>
            </p:cNvPr>
            <p:cNvSpPr/>
            <p:nvPr/>
          </p:nvSpPr>
          <p:spPr>
            <a:xfrm>
              <a:off x="4442312" y="1169823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Rectangle: Rounded Corners 334">
              <a:extLst>
                <a:ext uri="{FF2B5EF4-FFF2-40B4-BE49-F238E27FC236}">
                  <a16:creationId xmlns:a16="http://schemas.microsoft.com/office/drawing/2014/main" id="{F9BBAF59-3F02-4003-8840-87F7EF443F0B}"/>
                </a:ext>
              </a:extLst>
            </p:cNvPr>
            <p:cNvSpPr/>
            <p:nvPr/>
          </p:nvSpPr>
          <p:spPr>
            <a:xfrm>
              <a:off x="5549780" y="1169823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Rectangle: Rounded Corners 335">
              <a:extLst>
                <a:ext uri="{FF2B5EF4-FFF2-40B4-BE49-F238E27FC236}">
                  <a16:creationId xmlns:a16="http://schemas.microsoft.com/office/drawing/2014/main" id="{DCA8078E-A984-4447-918E-F6B681C40ED1}"/>
                </a:ext>
              </a:extLst>
            </p:cNvPr>
            <p:cNvSpPr/>
            <p:nvPr/>
          </p:nvSpPr>
          <p:spPr>
            <a:xfrm>
              <a:off x="6657248" y="1169823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Rectangle: Rounded Corners 336">
              <a:extLst>
                <a:ext uri="{FF2B5EF4-FFF2-40B4-BE49-F238E27FC236}">
                  <a16:creationId xmlns:a16="http://schemas.microsoft.com/office/drawing/2014/main" id="{6875EDFF-1796-4E6B-B25C-4B51ACD68802}"/>
                </a:ext>
              </a:extLst>
            </p:cNvPr>
            <p:cNvSpPr/>
            <p:nvPr/>
          </p:nvSpPr>
          <p:spPr>
            <a:xfrm>
              <a:off x="7764716" y="1169823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Rectangle: Rounded Corners 337">
              <a:extLst>
                <a:ext uri="{FF2B5EF4-FFF2-40B4-BE49-F238E27FC236}">
                  <a16:creationId xmlns:a16="http://schemas.microsoft.com/office/drawing/2014/main" id="{99FDD87F-99C9-4DD6-A133-E6C6EB321EE7}"/>
                </a:ext>
              </a:extLst>
            </p:cNvPr>
            <p:cNvSpPr/>
            <p:nvPr/>
          </p:nvSpPr>
          <p:spPr>
            <a:xfrm>
              <a:off x="8872184" y="1169823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Rectangle: Rounded Corners 338">
              <a:extLst>
                <a:ext uri="{FF2B5EF4-FFF2-40B4-BE49-F238E27FC236}">
                  <a16:creationId xmlns:a16="http://schemas.microsoft.com/office/drawing/2014/main" id="{CDA3C893-AA5C-408D-86FC-0230171A2DC6}"/>
                </a:ext>
              </a:extLst>
            </p:cNvPr>
            <p:cNvSpPr/>
            <p:nvPr/>
          </p:nvSpPr>
          <p:spPr>
            <a:xfrm>
              <a:off x="9979652" y="1169823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Rectangle: Rounded Corners 342">
              <a:extLst>
                <a:ext uri="{FF2B5EF4-FFF2-40B4-BE49-F238E27FC236}">
                  <a16:creationId xmlns:a16="http://schemas.microsoft.com/office/drawing/2014/main" id="{AD003F1E-3BC3-43EB-B728-861A1AAD7982}"/>
                </a:ext>
              </a:extLst>
            </p:cNvPr>
            <p:cNvSpPr/>
            <p:nvPr/>
          </p:nvSpPr>
          <p:spPr>
            <a:xfrm>
              <a:off x="1119908" y="2315941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Rectangle: Rounded Corners 343">
              <a:extLst>
                <a:ext uri="{FF2B5EF4-FFF2-40B4-BE49-F238E27FC236}">
                  <a16:creationId xmlns:a16="http://schemas.microsoft.com/office/drawing/2014/main" id="{3DD52D83-6D8C-43CF-82E7-4D56819BA139}"/>
                </a:ext>
              </a:extLst>
            </p:cNvPr>
            <p:cNvSpPr/>
            <p:nvPr/>
          </p:nvSpPr>
          <p:spPr>
            <a:xfrm>
              <a:off x="2227376" y="2315941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Rectangle: Rounded Corners 344">
              <a:extLst>
                <a:ext uri="{FF2B5EF4-FFF2-40B4-BE49-F238E27FC236}">
                  <a16:creationId xmlns:a16="http://schemas.microsoft.com/office/drawing/2014/main" id="{688DF154-62E8-4D46-8454-D0C7099CED4D}"/>
                </a:ext>
              </a:extLst>
            </p:cNvPr>
            <p:cNvSpPr/>
            <p:nvPr/>
          </p:nvSpPr>
          <p:spPr>
            <a:xfrm>
              <a:off x="3334844" y="2315941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Rectangle: Rounded Corners 345">
              <a:extLst>
                <a:ext uri="{FF2B5EF4-FFF2-40B4-BE49-F238E27FC236}">
                  <a16:creationId xmlns:a16="http://schemas.microsoft.com/office/drawing/2014/main" id="{8553B65E-0070-43CC-9C39-5A2255F4E2A3}"/>
                </a:ext>
              </a:extLst>
            </p:cNvPr>
            <p:cNvSpPr/>
            <p:nvPr/>
          </p:nvSpPr>
          <p:spPr>
            <a:xfrm>
              <a:off x="4442312" y="2315941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Rectangle: Rounded Corners 346">
              <a:extLst>
                <a:ext uri="{FF2B5EF4-FFF2-40B4-BE49-F238E27FC236}">
                  <a16:creationId xmlns:a16="http://schemas.microsoft.com/office/drawing/2014/main" id="{A8907222-4025-46AA-8A6D-4EE4375B7452}"/>
                </a:ext>
              </a:extLst>
            </p:cNvPr>
            <p:cNvSpPr/>
            <p:nvPr/>
          </p:nvSpPr>
          <p:spPr>
            <a:xfrm>
              <a:off x="5549780" y="2315941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Rectangle: Rounded Corners 347">
              <a:extLst>
                <a:ext uri="{FF2B5EF4-FFF2-40B4-BE49-F238E27FC236}">
                  <a16:creationId xmlns:a16="http://schemas.microsoft.com/office/drawing/2014/main" id="{6764D548-3012-48D0-9776-F22CCD96FE4E}"/>
                </a:ext>
              </a:extLst>
            </p:cNvPr>
            <p:cNvSpPr/>
            <p:nvPr/>
          </p:nvSpPr>
          <p:spPr>
            <a:xfrm>
              <a:off x="6657248" y="2315941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Rectangle: Rounded Corners 348">
              <a:extLst>
                <a:ext uri="{FF2B5EF4-FFF2-40B4-BE49-F238E27FC236}">
                  <a16:creationId xmlns:a16="http://schemas.microsoft.com/office/drawing/2014/main" id="{77B09BB4-CDA6-4B65-8210-66A9CB984AB5}"/>
                </a:ext>
              </a:extLst>
            </p:cNvPr>
            <p:cNvSpPr/>
            <p:nvPr/>
          </p:nvSpPr>
          <p:spPr>
            <a:xfrm>
              <a:off x="7764716" y="2315941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Rectangle: Rounded Corners 349">
              <a:extLst>
                <a:ext uri="{FF2B5EF4-FFF2-40B4-BE49-F238E27FC236}">
                  <a16:creationId xmlns:a16="http://schemas.microsoft.com/office/drawing/2014/main" id="{867F0239-AC34-41AB-8F67-2A2B7ACBD5C9}"/>
                </a:ext>
              </a:extLst>
            </p:cNvPr>
            <p:cNvSpPr/>
            <p:nvPr/>
          </p:nvSpPr>
          <p:spPr>
            <a:xfrm>
              <a:off x="8872184" y="2315941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Rectangle: Rounded Corners 350">
              <a:extLst>
                <a:ext uri="{FF2B5EF4-FFF2-40B4-BE49-F238E27FC236}">
                  <a16:creationId xmlns:a16="http://schemas.microsoft.com/office/drawing/2014/main" id="{70914A16-7DCD-45B1-B3F3-E23439BBCF5D}"/>
                </a:ext>
              </a:extLst>
            </p:cNvPr>
            <p:cNvSpPr/>
            <p:nvPr/>
          </p:nvSpPr>
          <p:spPr>
            <a:xfrm>
              <a:off x="9979652" y="2315941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Rectangle: Rounded Corners 354">
              <a:extLst>
                <a:ext uri="{FF2B5EF4-FFF2-40B4-BE49-F238E27FC236}">
                  <a16:creationId xmlns:a16="http://schemas.microsoft.com/office/drawing/2014/main" id="{97014792-D0AD-47E6-B57F-37416D722383}"/>
                </a:ext>
              </a:extLst>
            </p:cNvPr>
            <p:cNvSpPr/>
            <p:nvPr/>
          </p:nvSpPr>
          <p:spPr>
            <a:xfrm>
              <a:off x="1119908" y="3462059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Rectangle: Rounded Corners 355">
              <a:extLst>
                <a:ext uri="{FF2B5EF4-FFF2-40B4-BE49-F238E27FC236}">
                  <a16:creationId xmlns:a16="http://schemas.microsoft.com/office/drawing/2014/main" id="{31B0F379-938D-4AF6-AE1F-B209DA24D16D}"/>
                </a:ext>
              </a:extLst>
            </p:cNvPr>
            <p:cNvSpPr/>
            <p:nvPr/>
          </p:nvSpPr>
          <p:spPr>
            <a:xfrm>
              <a:off x="2227376" y="3462059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Rectangle: Rounded Corners 356">
              <a:extLst>
                <a:ext uri="{FF2B5EF4-FFF2-40B4-BE49-F238E27FC236}">
                  <a16:creationId xmlns:a16="http://schemas.microsoft.com/office/drawing/2014/main" id="{A377C81B-938D-4CD1-8CDF-60572A517491}"/>
                </a:ext>
              </a:extLst>
            </p:cNvPr>
            <p:cNvSpPr/>
            <p:nvPr/>
          </p:nvSpPr>
          <p:spPr>
            <a:xfrm>
              <a:off x="3334844" y="3462059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Rectangle: Rounded Corners 357">
              <a:extLst>
                <a:ext uri="{FF2B5EF4-FFF2-40B4-BE49-F238E27FC236}">
                  <a16:creationId xmlns:a16="http://schemas.microsoft.com/office/drawing/2014/main" id="{2657A12D-242F-4789-80AF-854033F75AB0}"/>
                </a:ext>
              </a:extLst>
            </p:cNvPr>
            <p:cNvSpPr/>
            <p:nvPr/>
          </p:nvSpPr>
          <p:spPr>
            <a:xfrm>
              <a:off x="4442312" y="3462059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Rectangle: Rounded Corners 358">
              <a:extLst>
                <a:ext uri="{FF2B5EF4-FFF2-40B4-BE49-F238E27FC236}">
                  <a16:creationId xmlns:a16="http://schemas.microsoft.com/office/drawing/2014/main" id="{4F54F07E-F4CC-4E3B-A3B8-1813DC2D7D01}"/>
                </a:ext>
              </a:extLst>
            </p:cNvPr>
            <p:cNvSpPr/>
            <p:nvPr/>
          </p:nvSpPr>
          <p:spPr>
            <a:xfrm>
              <a:off x="5549780" y="3462059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Rectangle: Rounded Corners 359">
              <a:extLst>
                <a:ext uri="{FF2B5EF4-FFF2-40B4-BE49-F238E27FC236}">
                  <a16:creationId xmlns:a16="http://schemas.microsoft.com/office/drawing/2014/main" id="{784FD16E-AD5A-43B6-9293-A98BC6F57F45}"/>
                </a:ext>
              </a:extLst>
            </p:cNvPr>
            <p:cNvSpPr/>
            <p:nvPr/>
          </p:nvSpPr>
          <p:spPr>
            <a:xfrm>
              <a:off x="6657248" y="3462059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Rectangle: Rounded Corners 360">
              <a:extLst>
                <a:ext uri="{FF2B5EF4-FFF2-40B4-BE49-F238E27FC236}">
                  <a16:creationId xmlns:a16="http://schemas.microsoft.com/office/drawing/2014/main" id="{0CEC01FE-6910-4307-BE65-E3BE253AEBDF}"/>
                </a:ext>
              </a:extLst>
            </p:cNvPr>
            <p:cNvSpPr/>
            <p:nvPr/>
          </p:nvSpPr>
          <p:spPr>
            <a:xfrm>
              <a:off x="7764716" y="3462059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Rectangle: Rounded Corners 361">
              <a:extLst>
                <a:ext uri="{FF2B5EF4-FFF2-40B4-BE49-F238E27FC236}">
                  <a16:creationId xmlns:a16="http://schemas.microsoft.com/office/drawing/2014/main" id="{D2032C7B-0070-4A4F-8542-14643DFBFB4F}"/>
                </a:ext>
              </a:extLst>
            </p:cNvPr>
            <p:cNvSpPr/>
            <p:nvPr/>
          </p:nvSpPr>
          <p:spPr>
            <a:xfrm>
              <a:off x="8872184" y="3462059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Rectangle: Rounded Corners 362">
              <a:extLst>
                <a:ext uri="{FF2B5EF4-FFF2-40B4-BE49-F238E27FC236}">
                  <a16:creationId xmlns:a16="http://schemas.microsoft.com/office/drawing/2014/main" id="{7A41DFB8-3862-4946-B245-2D2A7E2939AE}"/>
                </a:ext>
              </a:extLst>
            </p:cNvPr>
            <p:cNvSpPr/>
            <p:nvPr/>
          </p:nvSpPr>
          <p:spPr>
            <a:xfrm>
              <a:off x="9979652" y="3462059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Rectangle: Rounded Corners 366">
              <a:extLst>
                <a:ext uri="{FF2B5EF4-FFF2-40B4-BE49-F238E27FC236}">
                  <a16:creationId xmlns:a16="http://schemas.microsoft.com/office/drawing/2014/main" id="{2237EEF2-BE3D-4798-A6BF-415A81A7D3AF}"/>
                </a:ext>
              </a:extLst>
            </p:cNvPr>
            <p:cNvSpPr/>
            <p:nvPr/>
          </p:nvSpPr>
          <p:spPr>
            <a:xfrm>
              <a:off x="1119908" y="4608177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Rectangle: Rounded Corners 367">
              <a:extLst>
                <a:ext uri="{FF2B5EF4-FFF2-40B4-BE49-F238E27FC236}">
                  <a16:creationId xmlns:a16="http://schemas.microsoft.com/office/drawing/2014/main" id="{A1E08688-5E0F-49EA-9A2A-C938390A17FD}"/>
                </a:ext>
              </a:extLst>
            </p:cNvPr>
            <p:cNvSpPr/>
            <p:nvPr/>
          </p:nvSpPr>
          <p:spPr>
            <a:xfrm>
              <a:off x="2227376" y="4608177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Rectangle: Rounded Corners 368">
              <a:extLst>
                <a:ext uri="{FF2B5EF4-FFF2-40B4-BE49-F238E27FC236}">
                  <a16:creationId xmlns:a16="http://schemas.microsoft.com/office/drawing/2014/main" id="{1927206B-3902-48D0-AB89-62F7E7228FFD}"/>
                </a:ext>
              </a:extLst>
            </p:cNvPr>
            <p:cNvSpPr/>
            <p:nvPr/>
          </p:nvSpPr>
          <p:spPr>
            <a:xfrm>
              <a:off x="3334844" y="4608177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Rectangle: Rounded Corners 369">
              <a:extLst>
                <a:ext uri="{FF2B5EF4-FFF2-40B4-BE49-F238E27FC236}">
                  <a16:creationId xmlns:a16="http://schemas.microsoft.com/office/drawing/2014/main" id="{31CA9A66-AC3A-4277-A94C-427845237867}"/>
                </a:ext>
              </a:extLst>
            </p:cNvPr>
            <p:cNvSpPr/>
            <p:nvPr/>
          </p:nvSpPr>
          <p:spPr>
            <a:xfrm>
              <a:off x="4442312" y="4608177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Rectangle: Rounded Corners 370">
              <a:extLst>
                <a:ext uri="{FF2B5EF4-FFF2-40B4-BE49-F238E27FC236}">
                  <a16:creationId xmlns:a16="http://schemas.microsoft.com/office/drawing/2014/main" id="{832B1255-9911-4CB8-B5CF-6B3FDDA0D164}"/>
                </a:ext>
              </a:extLst>
            </p:cNvPr>
            <p:cNvSpPr/>
            <p:nvPr/>
          </p:nvSpPr>
          <p:spPr>
            <a:xfrm>
              <a:off x="5549780" y="4608177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Rectangle: Rounded Corners 371">
              <a:extLst>
                <a:ext uri="{FF2B5EF4-FFF2-40B4-BE49-F238E27FC236}">
                  <a16:creationId xmlns:a16="http://schemas.microsoft.com/office/drawing/2014/main" id="{F5AFFAA2-5D1D-45FC-9668-E48A92B07D71}"/>
                </a:ext>
              </a:extLst>
            </p:cNvPr>
            <p:cNvSpPr/>
            <p:nvPr/>
          </p:nvSpPr>
          <p:spPr>
            <a:xfrm>
              <a:off x="6657248" y="4608177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Rectangle: Rounded Corners 372">
              <a:extLst>
                <a:ext uri="{FF2B5EF4-FFF2-40B4-BE49-F238E27FC236}">
                  <a16:creationId xmlns:a16="http://schemas.microsoft.com/office/drawing/2014/main" id="{45D99F50-A9F6-4087-B5B7-60610CD9E071}"/>
                </a:ext>
              </a:extLst>
            </p:cNvPr>
            <p:cNvSpPr/>
            <p:nvPr/>
          </p:nvSpPr>
          <p:spPr>
            <a:xfrm>
              <a:off x="7764716" y="4608177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Rectangle: Rounded Corners 373">
              <a:extLst>
                <a:ext uri="{FF2B5EF4-FFF2-40B4-BE49-F238E27FC236}">
                  <a16:creationId xmlns:a16="http://schemas.microsoft.com/office/drawing/2014/main" id="{5DC64508-B3AB-481A-AF52-565419A67CFA}"/>
                </a:ext>
              </a:extLst>
            </p:cNvPr>
            <p:cNvSpPr/>
            <p:nvPr/>
          </p:nvSpPr>
          <p:spPr>
            <a:xfrm>
              <a:off x="8872184" y="4608177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Rectangle: Rounded Corners 374">
              <a:extLst>
                <a:ext uri="{FF2B5EF4-FFF2-40B4-BE49-F238E27FC236}">
                  <a16:creationId xmlns:a16="http://schemas.microsoft.com/office/drawing/2014/main" id="{5DDF6DDE-79CB-47B8-8374-F3F8366A7A29}"/>
                </a:ext>
              </a:extLst>
            </p:cNvPr>
            <p:cNvSpPr/>
            <p:nvPr/>
          </p:nvSpPr>
          <p:spPr>
            <a:xfrm>
              <a:off x="9979652" y="4608177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Rectangle: Rounded Corners 378">
              <a:extLst>
                <a:ext uri="{FF2B5EF4-FFF2-40B4-BE49-F238E27FC236}">
                  <a16:creationId xmlns:a16="http://schemas.microsoft.com/office/drawing/2014/main" id="{24C1C002-B1A2-4121-8230-671813BAB28C}"/>
                </a:ext>
              </a:extLst>
            </p:cNvPr>
            <p:cNvSpPr/>
            <p:nvPr/>
          </p:nvSpPr>
          <p:spPr>
            <a:xfrm>
              <a:off x="1119908" y="575429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Rectangle: Rounded Corners 379">
              <a:extLst>
                <a:ext uri="{FF2B5EF4-FFF2-40B4-BE49-F238E27FC236}">
                  <a16:creationId xmlns:a16="http://schemas.microsoft.com/office/drawing/2014/main" id="{1B537C89-0B41-49A1-A564-0A7EA48A9E21}"/>
                </a:ext>
              </a:extLst>
            </p:cNvPr>
            <p:cNvSpPr/>
            <p:nvPr/>
          </p:nvSpPr>
          <p:spPr>
            <a:xfrm>
              <a:off x="2227376" y="575429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Rectangle: Rounded Corners 380">
              <a:extLst>
                <a:ext uri="{FF2B5EF4-FFF2-40B4-BE49-F238E27FC236}">
                  <a16:creationId xmlns:a16="http://schemas.microsoft.com/office/drawing/2014/main" id="{3564E00B-D7A4-456D-979E-66EEAC7D59E1}"/>
                </a:ext>
              </a:extLst>
            </p:cNvPr>
            <p:cNvSpPr/>
            <p:nvPr/>
          </p:nvSpPr>
          <p:spPr>
            <a:xfrm>
              <a:off x="3334844" y="575429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Rectangle: Rounded Corners 381">
              <a:extLst>
                <a:ext uri="{FF2B5EF4-FFF2-40B4-BE49-F238E27FC236}">
                  <a16:creationId xmlns:a16="http://schemas.microsoft.com/office/drawing/2014/main" id="{E0CBD9D1-7518-4613-84FB-28046BE9ADFC}"/>
                </a:ext>
              </a:extLst>
            </p:cNvPr>
            <p:cNvSpPr/>
            <p:nvPr/>
          </p:nvSpPr>
          <p:spPr>
            <a:xfrm>
              <a:off x="4442312" y="575429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Rectangle: Rounded Corners 382">
              <a:extLst>
                <a:ext uri="{FF2B5EF4-FFF2-40B4-BE49-F238E27FC236}">
                  <a16:creationId xmlns:a16="http://schemas.microsoft.com/office/drawing/2014/main" id="{91549071-7C2A-4BFA-80B0-3852430CB229}"/>
                </a:ext>
              </a:extLst>
            </p:cNvPr>
            <p:cNvSpPr/>
            <p:nvPr/>
          </p:nvSpPr>
          <p:spPr>
            <a:xfrm>
              <a:off x="5549780" y="575429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Rectangle: Rounded Corners 383">
              <a:extLst>
                <a:ext uri="{FF2B5EF4-FFF2-40B4-BE49-F238E27FC236}">
                  <a16:creationId xmlns:a16="http://schemas.microsoft.com/office/drawing/2014/main" id="{09705C69-FF35-4AC1-B84F-84A4BCC12CE4}"/>
                </a:ext>
              </a:extLst>
            </p:cNvPr>
            <p:cNvSpPr/>
            <p:nvPr/>
          </p:nvSpPr>
          <p:spPr>
            <a:xfrm>
              <a:off x="6657248" y="575429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Rectangle: Rounded Corners 384">
              <a:extLst>
                <a:ext uri="{FF2B5EF4-FFF2-40B4-BE49-F238E27FC236}">
                  <a16:creationId xmlns:a16="http://schemas.microsoft.com/office/drawing/2014/main" id="{958D98E8-7CCC-47C9-94CB-6BAF6D67FB6D}"/>
                </a:ext>
              </a:extLst>
            </p:cNvPr>
            <p:cNvSpPr/>
            <p:nvPr/>
          </p:nvSpPr>
          <p:spPr>
            <a:xfrm>
              <a:off x="7764716" y="575429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Rectangle: Rounded Corners 385">
              <a:extLst>
                <a:ext uri="{FF2B5EF4-FFF2-40B4-BE49-F238E27FC236}">
                  <a16:creationId xmlns:a16="http://schemas.microsoft.com/office/drawing/2014/main" id="{FEA625A1-6B0D-4EEF-8201-D9F80A845897}"/>
                </a:ext>
              </a:extLst>
            </p:cNvPr>
            <p:cNvSpPr/>
            <p:nvPr/>
          </p:nvSpPr>
          <p:spPr>
            <a:xfrm>
              <a:off x="8872184" y="575429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Rectangle: Rounded Corners 386">
              <a:extLst>
                <a:ext uri="{FF2B5EF4-FFF2-40B4-BE49-F238E27FC236}">
                  <a16:creationId xmlns:a16="http://schemas.microsoft.com/office/drawing/2014/main" id="{53815C31-B6A6-426C-9070-1ADC6F22AFB3}"/>
                </a:ext>
              </a:extLst>
            </p:cNvPr>
            <p:cNvSpPr/>
            <p:nvPr/>
          </p:nvSpPr>
          <p:spPr>
            <a:xfrm>
              <a:off x="9979652" y="5754295"/>
              <a:ext cx="1080000" cy="1080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8" name="Rectangle: Rounded Corners 327">
            <a:extLst>
              <a:ext uri="{FF2B5EF4-FFF2-40B4-BE49-F238E27FC236}">
                <a16:creationId xmlns:a16="http://schemas.microsoft.com/office/drawing/2014/main" id="{05113826-4443-46EE-8C34-87E8CCA57A3A}"/>
              </a:ext>
            </a:extLst>
          </p:cNvPr>
          <p:cNvSpPr/>
          <p:nvPr/>
        </p:nvSpPr>
        <p:spPr>
          <a:xfrm>
            <a:off x="11087120" y="23705"/>
            <a:ext cx="108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Rectangle: Rounded Corners 317">
            <a:extLst>
              <a:ext uri="{FF2B5EF4-FFF2-40B4-BE49-F238E27FC236}">
                <a16:creationId xmlns:a16="http://schemas.microsoft.com/office/drawing/2014/main" id="{1DB6B469-AD3F-43AB-9BFB-7837AE351029}"/>
              </a:ext>
            </a:extLst>
          </p:cNvPr>
          <p:cNvSpPr/>
          <p:nvPr/>
        </p:nvSpPr>
        <p:spPr>
          <a:xfrm>
            <a:off x="12440" y="23705"/>
            <a:ext cx="108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0" name="Rectangle: Rounded Corners 339">
            <a:extLst>
              <a:ext uri="{FF2B5EF4-FFF2-40B4-BE49-F238E27FC236}">
                <a16:creationId xmlns:a16="http://schemas.microsoft.com/office/drawing/2014/main" id="{BF8F2B7A-ADC2-49D7-AEBD-8D0222307155}"/>
              </a:ext>
            </a:extLst>
          </p:cNvPr>
          <p:cNvSpPr/>
          <p:nvPr/>
        </p:nvSpPr>
        <p:spPr>
          <a:xfrm>
            <a:off x="11087120" y="1169823"/>
            <a:ext cx="108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Rectangle: Rounded Corners 340">
            <a:extLst>
              <a:ext uri="{FF2B5EF4-FFF2-40B4-BE49-F238E27FC236}">
                <a16:creationId xmlns:a16="http://schemas.microsoft.com/office/drawing/2014/main" id="{4EDDEF4A-5D91-4489-B288-D07214AF9D12}"/>
              </a:ext>
            </a:extLst>
          </p:cNvPr>
          <p:cNvSpPr/>
          <p:nvPr/>
        </p:nvSpPr>
        <p:spPr>
          <a:xfrm>
            <a:off x="12440" y="1169823"/>
            <a:ext cx="108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Rectangle: Rounded Corners 351">
            <a:extLst>
              <a:ext uri="{FF2B5EF4-FFF2-40B4-BE49-F238E27FC236}">
                <a16:creationId xmlns:a16="http://schemas.microsoft.com/office/drawing/2014/main" id="{0BD2180F-4A32-4A1E-A917-F5D7635E4188}"/>
              </a:ext>
            </a:extLst>
          </p:cNvPr>
          <p:cNvSpPr/>
          <p:nvPr/>
        </p:nvSpPr>
        <p:spPr>
          <a:xfrm>
            <a:off x="11087120" y="2315941"/>
            <a:ext cx="108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Rectangle: Rounded Corners 352">
            <a:extLst>
              <a:ext uri="{FF2B5EF4-FFF2-40B4-BE49-F238E27FC236}">
                <a16:creationId xmlns:a16="http://schemas.microsoft.com/office/drawing/2014/main" id="{8C01AE40-FACB-4D5C-90CD-5C983B20CA9B}"/>
              </a:ext>
            </a:extLst>
          </p:cNvPr>
          <p:cNvSpPr/>
          <p:nvPr/>
        </p:nvSpPr>
        <p:spPr>
          <a:xfrm>
            <a:off x="12440" y="2315941"/>
            <a:ext cx="108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4" name="Rectangle: Rounded Corners 363">
            <a:extLst>
              <a:ext uri="{FF2B5EF4-FFF2-40B4-BE49-F238E27FC236}">
                <a16:creationId xmlns:a16="http://schemas.microsoft.com/office/drawing/2014/main" id="{45882D44-0272-48CB-AEC7-A9FC3C5C453A}"/>
              </a:ext>
            </a:extLst>
          </p:cNvPr>
          <p:cNvSpPr/>
          <p:nvPr/>
        </p:nvSpPr>
        <p:spPr>
          <a:xfrm>
            <a:off x="11087120" y="3462059"/>
            <a:ext cx="108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5" name="Rectangle: Rounded Corners 364">
            <a:extLst>
              <a:ext uri="{FF2B5EF4-FFF2-40B4-BE49-F238E27FC236}">
                <a16:creationId xmlns:a16="http://schemas.microsoft.com/office/drawing/2014/main" id="{1CB323C6-CA0C-4E4E-9359-803D4BF245ED}"/>
              </a:ext>
            </a:extLst>
          </p:cNvPr>
          <p:cNvSpPr/>
          <p:nvPr/>
        </p:nvSpPr>
        <p:spPr>
          <a:xfrm>
            <a:off x="12440" y="3462059"/>
            <a:ext cx="108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" name="Rectangle: Rounded Corners 375">
            <a:extLst>
              <a:ext uri="{FF2B5EF4-FFF2-40B4-BE49-F238E27FC236}">
                <a16:creationId xmlns:a16="http://schemas.microsoft.com/office/drawing/2014/main" id="{4152FC8A-DB67-45DD-B315-B6C8CB91ED7C}"/>
              </a:ext>
            </a:extLst>
          </p:cNvPr>
          <p:cNvSpPr/>
          <p:nvPr/>
        </p:nvSpPr>
        <p:spPr>
          <a:xfrm>
            <a:off x="11087120" y="4608177"/>
            <a:ext cx="108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" name="Rectangle: Rounded Corners 376">
            <a:extLst>
              <a:ext uri="{FF2B5EF4-FFF2-40B4-BE49-F238E27FC236}">
                <a16:creationId xmlns:a16="http://schemas.microsoft.com/office/drawing/2014/main" id="{C33CC701-E877-48F7-80B6-1C66DF6779C1}"/>
              </a:ext>
            </a:extLst>
          </p:cNvPr>
          <p:cNvSpPr/>
          <p:nvPr/>
        </p:nvSpPr>
        <p:spPr>
          <a:xfrm>
            <a:off x="12440" y="4608177"/>
            <a:ext cx="108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8" name="Rectangle: Rounded Corners 387">
            <a:extLst>
              <a:ext uri="{FF2B5EF4-FFF2-40B4-BE49-F238E27FC236}">
                <a16:creationId xmlns:a16="http://schemas.microsoft.com/office/drawing/2014/main" id="{0E276099-A0D2-437D-9ACB-F81121803880}"/>
              </a:ext>
            </a:extLst>
          </p:cNvPr>
          <p:cNvSpPr/>
          <p:nvPr/>
        </p:nvSpPr>
        <p:spPr>
          <a:xfrm>
            <a:off x="11087120" y="5754295"/>
            <a:ext cx="108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9" name="Rectangle: Rounded Corners 388">
            <a:extLst>
              <a:ext uri="{FF2B5EF4-FFF2-40B4-BE49-F238E27FC236}">
                <a16:creationId xmlns:a16="http://schemas.microsoft.com/office/drawing/2014/main" id="{4510DFEB-8A85-4424-931E-90F14AF712EC}"/>
              </a:ext>
            </a:extLst>
          </p:cNvPr>
          <p:cNvSpPr/>
          <p:nvPr/>
        </p:nvSpPr>
        <p:spPr>
          <a:xfrm>
            <a:off x="12440" y="5754295"/>
            <a:ext cx="108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2" name="SNAKE Group 461">
            <a:extLst>
              <a:ext uri="{FF2B5EF4-FFF2-40B4-BE49-F238E27FC236}">
                <a16:creationId xmlns:a16="http://schemas.microsoft.com/office/drawing/2014/main" id="{A7E0C7F9-8808-49D9-AF76-A5A7A680D294}"/>
              </a:ext>
            </a:extLst>
          </p:cNvPr>
          <p:cNvGrpSpPr/>
          <p:nvPr/>
        </p:nvGrpSpPr>
        <p:grpSpPr>
          <a:xfrm>
            <a:off x="1132309" y="1203947"/>
            <a:ext cx="1080000" cy="2201238"/>
            <a:chOff x="1132309" y="1203947"/>
            <a:chExt cx="1080000" cy="2201238"/>
          </a:xfrm>
        </p:grpSpPr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95CF5BE5-9DB0-4E5A-A04A-28C218425500}"/>
                </a:ext>
              </a:extLst>
            </p:cNvPr>
            <p:cNvGrpSpPr/>
            <p:nvPr/>
          </p:nvGrpSpPr>
          <p:grpSpPr>
            <a:xfrm>
              <a:off x="1132309" y="1203947"/>
              <a:ext cx="1080000" cy="2201238"/>
              <a:chOff x="12576908" y="0"/>
              <a:chExt cx="1080000" cy="2201238"/>
            </a:xfrm>
          </p:grpSpPr>
          <p:sp>
            <p:nvSpPr>
              <p:cNvPr id="425" name="Rectangle: Rounded Corners 424">
                <a:extLst>
                  <a:ext uri="{FF2B5EF4-FFF2-40B4-BE49-F238E27FC236}">
                    <a16:creationId xmlns:a16="http://schemas.microsoft.com/office/drawing/2014/main" id="{305C9C2A-9966-4385-9C9B-49588EB7F6AC}"/>
                  </a:ext>
                </a:extLst>
              </p:cNvPr>
              <p:cNvSpPr/>
              <p:nvPr/>
            </p:nvSpPr>
            <p:spPr>
              <a:xfrm>
                <a:off x="12576908" y="0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Rectangle: Rounded Corners 425">
                <a:extLst>
                  <a:ext uri="{FF2B5EF4-FFF2-40B4-BE49-F238E27FC236}">
                    <a16:creationId xmlns:a16="http://schemas.microsoft.com/office/drawing/2014/main" id="{DF094803-E182-4A92-BF78-5AD548336F16}"/>
                  </a:ext>
                </a:extLst>
              </p:cNvPr>
              <p:cNvSpPr/>
              <p:nvPr/>
            </p:nvSpPr>
            <p:spPr>
              <a:xfrm>
                <a:off x="12576908" y="1121238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28" name="Graphic 427" descr="Snake">
              <a:extLst>
                <a:ext uri="{FF2B5EF4-FFF2-40B4-BE49-F238E27FC236}">
                  <a16:creationId xmlns:a16="http://schemas.microsoft.com/office/drawing/2014/main" id="{FFB31E47-F396-4234-8546-D704047EC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96960" y="2398741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1" name="FROG Group 460">
            <a:extLst>
              <a:ext uri="{FF2B5EF4-FFF2-40B4-BE49-F238E27FC236}">
                <a16:creationId xmlns:a16="http://schemas.microsoft.com/office/drawing/2014/main" id="{D22C83B1-08F5-4BA2-B169-7786787D919D}"/>
              </a:ext>
            </a:extLst>
          </p:cNvPr>
          <p:cNvGrpSpPr/>
          <p:nvPr/>
        </p:nvGrpSpPr>
        <p:grpSpPr>
          <a:xfrm>
            <a:off x="1099289" y="3471303"/>
            <a:ext cx="2201238" cy="1080000"/>
            <a:chOff x="1099289" y="3471303"/>
            <a:chExt cx="2201238" cy="1080000"/>
          </a:xfrm>
        </p:grpSpPr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A31787EC-7139-4A8E-B7AE-C55704182631}"/>
                </a:ext>
              </a:extLst>
            </p:cNvPr>
            <p:cNvGrpSpPr/>
            <p:nvPr/>
          </p:nvGrpSpPr>
          <p:grpSpPr>
            <a:xfrm rot="5400000">
              <a:off x="1659908" y="2910684"/>
              <a:ext cx="1080000" cy="2201238"/>
              <a:chOff x="12576908" y="0"/>
              <a:chExt cx="1080000" cy="2201238"/>
            </a:xfrm>
          </p:grpSpPr>
          <p:sp>
            <p:nvSpPr>
              <p:cNvPr id="422" name="Rectangle: Rounded Corners 421">
                <a:extLst>
                  <a:ext uri="{FF2B5EF4-FFF2-40B4-BE49-F238E27FC236}">
                    <a16:creationId xmlns:a16="http://schemas.microsoft.com/office/drawing/2014/main" id="{B2EBFCD6-1C6C-4C71-ACCC-5C8D7812666D}"/>
                  </a:ext>
                </a:extLst>
              </p:cNvPr>
              <p:cNvSpPr/>
              <p:nvPr/>
            </p:nvSpPr>
            <p:spPr>
              <a:xfrm>
                <a:off x="12576908" y="0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Rectangle: Rounded Corners 422">
                <a:extLst>
                  <a:ext uri="{FF2B5EF4-FFF2-40B4-BE49-F238E27FC236}">
                    <a16:creationId xmlns:a16="http://schemas.microsoft.com/office/drawing/2014/main" id="{6465E29E-6E96-4D9F-BD52-B6DF9AB25A93}"/>
                  </a:ext>
                </a:extLst>
              </p:cNvPr>
              <p:cNvSpPr/>
              <p:nvPr/>
            </p:nvSpPr>
            <p:spPr>
              <a:xfrm>
                <a:off x="12576908" y="1121238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30" name="Graphic 429" descr="Frog">
              <a:extLst>
                <a:ext uri="{FF2B5EF4-FFF2-40B4-BE49-F238E27FC236}">
                  <a16:creationId xmlns:a16="http://schemas.microsoft.com/office/drawing/2014/main" id="{966016DA-16DD-4740-A28C-7616657E3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27376" y="3488125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9" name="CROCODILE Group 458">
            <a:extLst>
              <a:ext uri="{FF2B5EF4-FFF2-40B4-BE49-F238E27FC236}">
                <a16:creationId xmlns:a16="http://schemas.microsoft.com/office/drawing/2014/main" id="{1D772DD0-E17E-450D-B97D-72040A0B16D0}"/>
              </a:ext>
            </a:extLst>
          </p:cNvPr>
          <p:cNvGrpSpPr/>
          <p:nvPr/>
        </p:nvGrpSpPr>
        <p:grpSpPr>
          <a:xfrm>
            <a:off x="3299198" y="5754295"/>
            <a:ext cx="2201238" cy="1080000"/>
            <a:chOff x="3299198" y="5754295"/>
            <a:chExt cx="2201238" cy="1080000"/>
          </a:xfrm>
        </p:grpSpPr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0CAC6519-3964-4C83-85E3-C48601DA2B4B}"/>
                </a:ext>
              </a:extLst>
            </p:cNvPr>
            <p:cNvGrpSpPr/>
            <p:nvPr/>
          </p:nvGrpSpPr>
          <p:grpSpPr>
            <a:xfrm rot="5400000">
              <a:off x="3859817" y="5193676"/>
              <a:ext cx="1080000" cy="2201238"/>
              <a:chOff x="12576908" y="0"/>
              <a:chExt cx="1080000" cy="2201238"/>
            </a:xfrm>
          </p:grpSpPr>
          <p:sp>
            <p:nvSpPr>
              <p:cNvPr id="416" name="Rectangle: Rounded Corners 415">
                <a:extLst>
                  <a:ext uri="{FF2B5EF4-FFF2-40B4-BE49-F238E27FC236}">
                    <a16:creationId xmlns:a16="http://schemas.microsoft.com/office/drawing/2014/main" id="{8F249FEE-9188-4B30-AE29-FDF08C2B3BBA}"/>
                  </a:ext>
                </a:extLst>
              </p:cNvPr>
              <p:cNvSpPr/>
              <p:nvPr/>
            </p:nvSpPr>
            <p:spPr>
              <a:xfrm>
                <a:off x="12576908" y="0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Rectangle: Rounded Corners 416">
                <a:extLst>
                  <a:ext uri="{FF2B5EF4-FFF2-40B4-BE49-F238E27FC236}">
                    <a16:creationId xmlns:a16="http://schemas.microsoft.com/office/drawing/2014/main" id="{37A5C46F-C59B-4824-8057-B14CB16663AF}"/>
                  </a:ext>
                </a:extLst>
              </p:cNvPr>
              <p:cNvSpPr/>
              <p:nvPr/>
            </p:nvSpPr>
            <p:spPr>
              <a:xfrm>
                <a:off x="12576908" y="1121238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32" name="Graphic 431" descr="Crocodile">
              <a:extLst>
                <a:ext uri="{FF2B5EF4-FFF2-40B4-BE49-F238E27FC236}">
                  <a16:creationId xmlns:a16="http://schemas.microsoft.com/office/drawing/2014/main" id="{E55760E5-45B3-45A2-89C9-BADAC179F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01653" y="5815330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8" name="GORILLA Group 457">
            <a:extLst>
              <a:ext uri="{FF2B5EF4-FFF2-40B4-BE49-F238E27FC236}">
                <a16:creationId xmlns:a16="http://schemas.microsoft.com/office/drawing/2014/main" id="{32D6DB58-E57C-4C49-813C-E9131E8008A9}"/>
              </a:ext>
            </a:extLst>
          </p:cNvPr>
          <p:cNvGrpSpPr/>
          <p:nvPr/>
        </p:nvGrpSpPr>
        <p:grpSpPr>
          <a:xfrm>
            <a:off x="5537267" y="5761250"/>
            <a:ext cx="2201238" cy="1080000"/>
            <a:chOff x="5537267" y="5761250"/>
            <a:chExt cx="2201238" cy="1080000"/>
          </a:xfrm>
        </p:grpSpPr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EC9C5F87-6813-4762-9305-43536C704227}"/>
                </a:ext>
              </a:extLst>
            </p:cNvPr>
            <p:cNvGrpSpPr/>
            <p:nvPr/>
          </p:nvGrpSpPr>
          <p:grpSpPr>
            <a:xfrm rot="5400000">
              <a:off x="6097886" y="5200631"/>
              <a:ext cx="1080000" cy="2201238"/>
              <a:chOff x="12576908" y="0"/>
              <a:chExt cx="1080000" cy="2201238"/>
            </a:xfrm>
          </p:grpSpPr>
          <p:sp>
            <p:nvSpPr>
              <p:cNvPr id="413" name="Rectangle: Rounded Corners 412">
                <a:extLst>
                  <a:ext uri="{FF2B5EF4-FFF2-40B4-BE49-F238E27FC236}">
                    <a16:creationId xmlns:a16="http://schemas.microsoft.com/office/drawing/2014/main" id="{260A3FDD-FA16-4D76-B0D7-32CC34067395}"/>
                  </a:ext>
                </a:extLst>
              </p:cNvPr>
              <p:cNvSpPr/>
              <p:nvPr/>
            </p:nvSpPr>
            <p:spPr>
              <a:xfrm>
                <a:off x="12576908" y="0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Rectangle: Rounded Corners 413">
                <a:extLst>
                  <a:ext uri="{FF2B5EF4-FFF2-40B4-BE49-F238E27FC236}">
                    <a16:creationId xmlns:a16="http://schemas.microsoft.com/office/drawing/2014/main" id="{74818AE4-59EB-4431-BF02-580DD84850F3}"/>
                  </a:ext>
                </a:extLst>
              </p:cNvPr>
              <p:cNvSpPr/>
              <p:nvPr/>
            </p:nvSpPr>
            <p:spPr>
              <a:xfrm>
                <a:off x="12576908" y="1121238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34" name="Graphic 433" descr="Gorilla">
              <a:extLst>
                <a:ext uri="{FF2B5EF4-FFF2-40B4-BE49-F238E27FC236}">
                  <a16:creationId xmlns:a16="http://schemas.microsoft.com/office/drawing/2014/main" id="{3662E850-E0EE-4712-8294-BFB14B780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09737" y="5837095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7" name="MONKEY Group 456">
            <a:extLst>
              <a:ext uri="{FF2B5EF4-FFF2-40B4-BE49-F238E27FC236}">
                <a16:creationId xmlns:a16="http://schemas.microsoft.com/office/drawing/2014/main" id="{A3B75FE7-3B06-4C00-85C0-3767E3888443}"/>
              </a:ext>
            </a:extLst>
          </p:cNvPr>
          <p:cNvGrpSpPr/>
          <p:nvPr/>
        </p:nvGrpSpPr>
        <p:grpSpPr>
          <a:xfrm>
            <a:off x="7737176" y="5754295"/>
            <a:ext cx="2201238" cy="1080000"/>
            <a:chOff x="7737176" y="5754295"/>
            <a:chExt cx="2201238" cy="1080000"/>
          </a:xfrm>
        </p:grpSpPr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887F7BBB-F771-4485-A75C-E31611982479}"/>
                </a:ext>
              </a:extLst>
            </p:cNvPr>
            <p:cNvGrpSpPr/>
            <p:nvPr/>
          </p:nvGrpSpPr>
          <p:grpSpPr>
            <a:xfrm rot="5400000">
              <a:off x="8297795" y="5193676"/>
              <a:ext cx="1080000" cy="2201238"/>
              <a:chOff x="12576908" y="0"/>
              <a:chExt cx="1080000" cy="2201238"/>
            </a:xfrm>
          </p:grpSpPr>
          <p:sp>
            <p:nvSpPr>
              <p:cNvPr id="410" name="Rectangle: Rounded Corners 409">
                <a:extLst>
                  <a:ext uri="{FF2B5EF4-FFF2-40B4-BE49-F238E27FC236}">
                    <a16:creationId xmlns:a16="http://schemas.microsoft.com/office/drawing/2014/main" id="{316DF226-9DB1-440C-B015-B768A483F2ED}"/>
                  </a:ext>
                </a:extLst>
              </p:cNvPr>
              <p:cNvSpPr/>
              <p:nvPr/>
            </p:nvSpPr>
            <p:spPr>
              <a:xfrm>
                <a:off x="12576908" y="0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Rectangle: Rounded Corners 410">
                <a:extLst>
                  <a:ext uri="{FF2B5EF4-FFF2-40B4-BE49-F238E27FC236}">
                    <a16:creationId xmlns:a16="http://schemas.microsoft.com/office/drawing/2014/main" id="{BA082376-36F2-46BB-A978-2A90295E08B5}"/>
                  </a:ext>
                </a:extLst>
              </p:cNvPr>
              <p:cNvSpPr/>
              <p:nvPr/>
            </p:nvSpPr>
            <p:spPr>
              <a:xfrm>
                <a:off x="12576908" y="1121238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36" name="Graphic 435" descr="Monkey">
              <a:extLst>
                <a:ext uri="{FF2B5EF4-FFF2-40B4-BE49-F238E27FC236}">
                  <a16:creationId xmlns:a16="http://schemas.microsoft.com/office/drawing/2014/main" id="{F36F7B40-16A3-470D-B856-51E017286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38040" y="5828751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0" name="TIGER Group 459">
            <a:extLst>
              <a:ext uri="{FF2B5EF4-FFF2-40B4-BE49-F238E27FC236}">
                <a16:creationId xmlns:a16="http://schemas.microsoft.com/office/drawing/2014/main" id="{5C4C8DE5-E3CB-400C-80AD-A5E7B113ED9A}"/>
              </a:ext>
            </a:extLst>
          </p:cNvPr>
          <p:cNvGrpSpPr/>
          <p:nvPr/>
        </p:nvGrpSpPr>
        <p:grpSpPr>
          <a:xfrm>
            <a:off x="3340436" y="3492988"/>
            <a:ext cx="1080000" cy="2201238"/>
            <a:chOff x="3340436" y="3492988"/>
            <a:chExt cx="1080000" cy="2201238"/>
          </a:xfrm>
        </p:grpSpPr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766AF193-F749-4EC2-AAB3-D1B42458EE66}"/>
                </a:ext>
              </a:extLst>
            </p:cNvPr>
            <p:cNvGrpSpPr/>
            <p:nvPr/>
          </p:nvGrpSpPr>
          <p:grpSpPr>
            <a:xfrm>
              <a:off x="3340436" y="3492988"/>
              <a:ext cx="1080000" cy="2201238"/>
              <a:chOff x="12576908" y="0"/>
              <a:chExt cx="1080000" cy="2201238"/>
            </a:xfrm>
          </p:grpSpPr>
          <p:sp>
            <p:nvSpPr>
              <p:cNvPr id="419" name="Rectangle: Rounded Corners 418">
                <a:extLst>
                  <a:ext uri="{FF2B5EF4-FFF2-40B4-BE49-F238E27FC236}">
                    <a16:creationId xmlns:a16="http://schemas.microsoft.com/office/drawing/2014/main" id="{7A0FC180-5064-4140-AE60-DC3D11992AC3}"/>
                  </a:ext>
                </a:extLst>
              </p:cNvPr>
              <p:cNvSpPr/>
              <p:nvPr/>
            </p:nvSpPr>
            <p:spPr>
              <a:xfrm>
                <a:off x="12576908" y="0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Rectangle: Rounded Corners 419">
                <a:extLst>
                  <a:ext uri="{FF2B5EF4-FFF2-40B4-BE49-F238E27FC236}">
                    <a16:creationId xmlns:a16="http://schemas.microsoft.com/office/drawing/2014/main" id="{99AF3892-BC9F-42E2-8526-07F642352AAA}"/>
                  </a:ext>
                </a:extLst>
              </p:cNvPr>
              <p:cNvSpPr/>
              <p:nvPr/>
            </p:nvSpPr>
            <p:spPr>
              <a:xfrm>
                <a:off x="12576908" y="1121238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38" name="Graphic 437" descr="Tiger">
              <a:extLst>
                <a:ext uri="{FF2B5EF4-FFF2-40B4-BE49-F238E27FC236}">
                  <a16:creationId xmlns:a16="http://schemas.microsoft.com/office/drawing/2014/main" id="{68DBC3D3-B2D1-461E-99E0-B66863A8C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424493" y="4614226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6" name="LION Group 455">
            <a:extLst>
              <a:ext uri="{FF2B5EF4-FFF2-40B4-BE49-F238E27FC236}">
                <a16:creationId xmlns:a16="http://schemas.microsoft.com/office/drawing/2014/main" id="{6A822ED3-40BA-4902-8275-ED84586A3B4B}"/>
              </a:ext>
            </a:extLst>
          </p:cNvPr>
          <p:cNvGrpSpPr/>
          <p:nvPr/>
        </p:nvGrpSpPr>
        <p:grpSpPr>
          <a:xfrm>
            <a:off x="9965954" y="4633057"/>
            <a:ext cx="1080000" cy="2201238"/>
            <a:chOff x="9965954" y="4633057"/>
            <a:chExt cx="1080000" cy="2201238"/>
          </a:xfrm>
        </p:grpSpPr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1F12AC24-3DDD-49AB-BA24-01B87FA71BCD}"/>
                </a:ext>
              </a:extLst>
            </p:cNvPr>
            <p:cNvGrpSpPr/>
            <p:nvPr/>
          </p:nvGrpSpPr>
          <p:grpSpPr>
            <a:xfrm rot="10800000">
              <a:off x="9965954" y="4633057"/>
              <a:ext cx="1080000" cy="2201238"/>
              <a:chOff x="12576908" y="0"/>
              <a:chExt cx="1080000" cy="2201238"/>
            </a:xfrm>
          </p:grpSpPr>
          <p:sp>
            <p:nvSpPr>
              <p:cNvPr id="407" name="Rectangle: Rounded Corners 406">
                <a:extLst>
                  <a:ext uri="{FF2B5EF4-FFF2-40B4-BE49-F238E27FC236}">
                    <a16:creationId xmlns:a16="http://schemas.microsoft.com/office/drawing/2014/main" id="{7152D2FE-6B62-4CBF-83BA-2F1BFB88D822}"/>
                  </a:ext>
                </a:extLst>
              </p:cNvPr>
              <p:cNvSpPr/>
              <p:nvPr/>
            </p:nvSpPr>
            <p:spPr>
              <a:xfrm>
                <a:off x="12576908" y="0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Rectangle: Rounded Corners 407">
                <a:extLst>
                  <a:ext uri="{FF2B5EF4-FFF2-40B4-BE49-F238E27FC236}">
                    <a16:creationId xmlns:a16="http://schemas.microsoft.com/office/drawing/2014/main" id="{A4BF36FB-C4A0-44D0-98CC-E2DD9FD70037}"/>
                  </a:ext>
                </a:extLst>
              </p:cNvPr>
              <p:cNvSpPr/>
              <p:nvPr/>
            </p:nvSpPr>
            <p:spPr>
              <a:xfrm>
                <a:off x="12576908" y="1121238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40" name="Graphic 439" descr="Lion">
              <a:extLst>
                <a:ext uri="{FF2B5EF4-FFF2-40B4-BE49-F238E27FC236}">
                  <a16:creationId xmlns:a16="http://schemas.microsoft.com/office/drawing/2014/main" id="{2BC2F550-37B8-460F-B7F1-3A3D42B9C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993758" y="4715857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5" name="HIPPO Group 454">
            <a:extLst>
              <a:ext uri="{FF2B5EF4-FFF2-40B4-BE49-F238E27FC236}">
                <a16:creationId xmlns:a16="http://schemas.microsoft.com/office/drawing/2014/main" id="{0966DC44-F333-428E-BC36-97AF1B5853F1}"/>
              </a:ext>
            </a:extLst>
          </p:cNvPr>
          <p:cNvGrpSpPr/>
          <p:nvPr/>
        </p:nvGrpSpPr>
        <p:grpSpPr>
          <a:xfrm>
            <a:off x="8844716" y="3505428"/>
            <a:ext cx="2201238" cy="1080000"/>
            <a:chOff x="8844716" y="3505428"/>
            <a:chExt cx="2201238" cy="1080000"/>
          </a:xfrm>
        </p:grpSpPr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33699B6E-DC05-4550-B01D-BBDA0FE9CC95}"/>
                </a:ext>
              </a:extLst>
            </p:cNvPr>
            <p:cNvGrpSpPr/>
            <p:nvPr/>
          </p:nvGrpSpPr>
          <p:grpSpPr>
            <a:xfrm rot="5400000">
              <a:off x="9405335" y="2944809"/>
              <a:ext cx="1080000" cy="2201238"/>
              <a:chOff x="12576908" y="0"/>
              <a:chExt cx="1080000" cy="2201238"/>
            </a:xfrm>
          </p:grpSpPr>
          <p:sp>
            <p:nvSpPr>
              <p:cNvPr id="404" name="Rectangle: Rounded Corners 403">
                <a:extLst>
                  <a:ext uri="{FF2B5EF4-FFF2-40B4-BE49-F238E27FC236}">
                    <a16:creationId xmlns:a16="http://schemas.microsoft.com/office/drawing/2014/main" id="{8AE0F231-376B-40BB-A155-3A981374FAB5}"/>
                  </a:ext>
                </a:extLst>
              </p:cNvPr>
              <p:cNvSpPr/>
              <p:nvPr/>
            </p:nvSpPr>
            <p:spPr>
              <a:xfrm>
                <a:off x="12576908" y="0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Rectangle: Rounded Corners 404">
                <a:extLst>
                  <a:ext uri="{FF2B5EF4-FFF2-40B4-BE49-F238E27FC236}">
                    <a16:creationId xmlns:a16="http://schemas.microsoft.com/office/drawing/2014/main" id="{564B1587-3C62-453B-B4C8-9EC8052572DD}"/>
                  </a:ext>
                </a:extLst>
              </p:cNvPr>
              <p:cNvSpPr/>
              <p:nvPr/>
            </p:nvSpPr>
            <p:spPr>
              <a:xfrm>
                <a:off x="12576908" y="1121238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42" name="Graphic 441" descr="Hippo">
              <a:extLst>
                <a:ext uri="{FF2B5EF4-FFF2-40B4-BE49-F238E27FC236}">
                  <a16:creationId xmlns:a16="http://schemas.microsoft.com/office/drawing/2014/main" id="{3EE63098-CCBE-4B7A-A9C3-DFFB1F0AC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954984" y="3544859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4" name="RHINO Group 453">
            <a:extLst>
              <a:ext uri="{FF2B5EF4-FFF2-40B4-BE49-F238E27FC236}">
                <a16:creationId xmlns:a16="http://schemas.microsoft.com/office/drawing/2014/main" id="{95306581-5DC6-4B12-9227-2F926029F3F6}"/>
              </a:ext>
            </a:extLst>
          </p:cNvPr>
          <p:cNvGrpSpPr/>
          <p:nvPr/>
        </p:nvGrpSpPr>
        <p:grpSpPr>
          <a:xfrm>
            <a:off x="7764716" y="2361440"/>
            <a:ext cx="1080000" cy="2201238"/>
            <a:chOff x="7764716" y="2361440"/>
            <a:chExt cx="1080000" cy="2201238"/>
          </a:xfrm>
        </p:grpSpPr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D3EAB2C1-67E1-4B2C-9EAB-901CC1864782}"/>
                </a:ext>
              </a:extLst>
            </p:cNvPr>
            <p:cNvGrpSpPr/>
            <p:nvPr/>
          </p:nvGrpSpPr>
          <p:grpSpPr>
            <a:xfrm>
              <a:off x="7764716" y="2361440"/>
              <a:ext cx="1080000" cy="2201238"/>
              <a:chOff x="12576908" y="0"/>
              <a:chExt cx="1080000" cy="2201238"/>
            </a:xfrm>
          </p:grpSpPr>
          <p:sp>
            <p:nvSpPr>
              <p:cNvPr id="401" name="Rectangle: Rounded Corners 400">
                <a:extLst>
                  <a:ext uri="{FF2B5EF4-FFF2-40B4-BE49-F238E27FC236}">
                    <a16:creationId xmlns:a16="http://schemas.microsoft.com/office/drawing/2014/main" id="{E80BFCBE-C809-40AF-B6D2-81177F2BD9EF}"/>
                  </a:ext>
                </a:extLst>
              </p:cNvPr>
              <p:cNvSpPr/>
              <p:nvPr/>
            </p:nvSpPr>
            <p:spPr>
              <a:xfrm>
                <a:off x="12576908" y="0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Rectangle: Rounded Corners 401">
                <a:extLst>
                  <a:ext uri="{FF2B5EF4-FFF2-40B4-BE49-F238E27FC236}">
                    <a16:creationId xmlns:a16="http://schemas.microsoft.com/office/drawing/2014/main" id="{5AB2D970-57B1-447A-9F5E-B40A404B9621}"/>
                  </a:ext>
                </a:extLst>
              </p:cNvPr>
              <p:cNvSpPr/>
              <p:nvPr/>
            </p:nvSpPr>
            <p:spPr>
              <a:xfrm>
                <a:off x="12576908" y="1121238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44" name="Graphic 443" descr="Rhino">
              <a:extLst>
                <a:ext uri="{FF2B5EF4-FFF2-40B4-BE49-F238E27FC236}">
                  <a16:creationId xmlns:a16="http://schemas.microsoft.com/office/drawing/2014/main" id="{8E19C1B7-8E5F-46CE-B3AF-8B280AF50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838136" y="2439507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3" name="ELEPHANT Group 452">
            <a:extLst>
              <a:ext uri="{FF2B5EF4-FFF2-40B4-BE49-F238E27FC236}">
                <a16:creationId xmlns:a16="http://schemas.microsoft.com/office/drawing/2014/main" id="{DEF7A3AA-BCE0-4009-98C2-42518CC92446}"/>
              </a:ext>
            </a:extLst>
          </p:cNvPr>
          <p:cNvGrpSpPr/>
          <p:nvPr/>
        </p:nvGrpSpPr>
        <p:grpSpPr>
          <a:xfrm>
            <a:off x="6684139" y="1190604"/>
            <a:ext cx="1080000" cy="2201238"/>
            <a:chOff x="6657248" y="1156159"/>
            <a:chExt cx="1080000" cy="2201238"/>
          </a:xfrm>
        </p:grpSpPr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4E5B02E8-C81A-4BEB-AC81-CB408BC686F2}"/>
                </a:ext>
              </a:extLst>
            </p:cNvPr>
            <p:cNvGrpSpPr/>
            <p:nvPr/>
          </p:nvGrpSpPr>
          <p:grpSpPr>
            <a:xfrm>
              <a:off x="6657248" y="1156159"/>
              <a:ext cx="1080000" cy="2201238"/>
              <a:chOff x="12576908" y="0"/>
              <a:chExt cx="1080000" cy="2201238"/>
            </a:xfrm>
          </p:grpSpPr>
          <p:sp>
            <p:nvSpPr>
              <p:cNvPr id="398" name="Rectangle: Rounded Corners 397">
                <a:extLst>
                  <a:ext uri="{FF2B5EF4-FFF2-40B4-BE49-F238E27FC236}">
                    <a16:creationId xmlns:a16="http://schemas.microsoft.com/office/drawing/2014/main" id="{5B7E28BA-04A4-47F7-B893-2958663920EB}"/>
                  </a:ext>
                </a:extLst>
              </p:cNvPr>
              <p:cNvSpPr/>
              <p:nvPr/>
            </p:nvSpPr>
            <p:spPr>
              <a:xfrm>
                <a:off x="12576908" y="0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Rectangle: Rounded Corners 398">
                <a:extLst>
                  <a:ext uri="{FF2B5EF4-FFF2-40B4-BE49-F238E27FC236}">
                    <a16:creationId xmlns:a16="http://schemas.microsoft.com/office/drawing/2014/main" id="{4097D065-085E-4645-976C-03C49466EF92}"/>
                  </a:ext>
                </a:extLst>
              </p:cNvPr>
              <p:cNvSpPr/>
              <p:nvPr/>
            </p:nvSpPr>
            <p:spPr>
              <a:xfrm>
                <a:off x="12576908" y="1121238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46" name="Graphic 445" descr="Elephant">
              <a:extLst>
                <a:ext uri="{FF2B5EF4-FFF2-40B4-BE49-F238E27FC236}">
                  <a16:creationId xmlns:a16="http://schemas.microsoft.com/office/drawing/2014/main" id="{CFB5CAFF-B002-479A-952C-C541CF4B8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708061" y="1253705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2" name="GIRAFFE Group 451">
            <a:extLst>
              <a:ext uri="{FF2B5EF4-FFF2-40B4-BE49-F238E27FC236}">
                <a16:creationId xmlns:a16="http://schemas.microsoft.com/office/drawing/2014/main" id="{24A9DC8B-881D-49D8-BBCF-83BF687628BE}"/>
              </a:ext>
            </a:extLst>
          </p:cNvPr>
          <p:cNvGrpSpPr/>
          <p:nvPr/>
        </p:nvGrpSpPr>
        <p:grpSpPr>
          <a:xfrm>
            <a:off x="4412258" y="1169823"/>
            <a:ext cx="2201238" cy="1080000"/>
            <a:chOff x="4412258" y="1169823"/>
            <a:chExt cx="2201238" cy="1080000"/>
          </a:xfrm>
        </p:grpSpPr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AD4DFFF1-3B10-4596-B99A-CD9FCF603CDF}"/>
                </a:ext>
              </a:extLst>
            </p:cNvPr>
            <p:cNvGrpSpPr/>
            <p:nvPr/>
          </p:nvGrpSpPr>
          <p:grpSpPr>
            <a:xfrm rot="5400000">
              <a:off x="4972877" y="609204"/>
              <a:ext cx="1080000" cy="2201238"/>
              <a:chOff x="12576908" y="0"/>
              <a:chExt cx="1080000" cy="2201238"/>
            </a:xfrm>
          </p:grpSpPr>
          <p:sp>
            <p:nvSpPr>
              <p:cNvPr id="395" name="Rectangle: Rounded Corners 394">
                <a:extLst>
                  <a:ext uri="{FF2B5EF4-FFF2-40B4-BE49-F238E27FC236}">
                    <a16:creationId xmlns:a16="http://schemas.microsoft.com/office/drawing/2014/main" id="{B1A8D546-5DE7-43E0-87F2-E6C26EE1D3C3}"/>
                  </a:ext>
                </a:extLst>
              </p:cNvPr>
              <p:cNvSpPr/>
              <p:nvPr/>
            </p:nvSpPr>
            <p:spPr>
              <a:xfrm>
                <a:off x="12576908" y="0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Rectangle: Rounded Corners 395">
                <a:extLst>
                  <a:ext uri="{FF2B5EF4-FFF2-40B4-BE49-F238E27FC236}">
                    <a16:creationId xmlns:a16="http://schemas.microsoft.com/office/drawing/2014/main" id="{119C367B-F150-4CEE-81F6-029B0996F7A1}"/>
                  </a:ext>
                </a:extLst>
              </p:cNvPr>
              <p:cNvSpPr/>
              <p:nvPr/>
            </p:nvSpPr>
            <p:spPr>
              <a:xfrm>
                <a:off x="12576908" y="1121238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48" name="Graphic 447" descr="Giraffe">
              <a:extLst>
                <a:ext uri="{FF2B5EF4-FFF2-40B4-BE49-F238E27FC236}">
                  <a16:creationId xmlns:a16="http://schemas.microsoft.com/office/drawing/2014/main" id="{FE3D1F62-B55F-4FDF-988A-BCBD0B064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518911" y="1238959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1" name="ZEBRA Group 450">
            <a:extLst>
              <a:ext uri="{FF2B5EF4-FFF2-40B4-BE49-F238E27FC236}">
                <a16:creationId xmlns:a16="http://schemas.microsoft.com/office/drawing/2014/main" id="{7149D049-ED39-43CD-B03F-CE52DD003F86}"/>
              </a:ext>
            </a:extLst>
          </p:cNvPr>
          <p:cNvGrpSpPr/>
          <p:nvPr/>
        </p:nvGrpSpPr>
        <p:grpSpPr>
          <a:xfrm>
            <a:off x="3319817" y="39060"/>
            <a:ext cx="1080000" cy="2201238"/>
            <a:chOff x="3319817" y="48585"/>
            <a:chExt cx="1080000" cy="2201238"/>
          </a:xfrm>
        </p:grpSpPr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F26221A2-F097-4900-B590-8A25B84B5ABA}"/>
                </a:ext>
              </a:extLst>
            </p:cNvPr>
            <p:cNvGrpSpPr/>
            <p:nvPr/>
          </p:nvGrpSpPr>
          <p:grpSpPr>
            <a:xfrm>
              <a:off x="3319817" y="48585"/>
              <a:ext cx="1080000" cy="2201238"/>
              <a:chOff x="12576908" y="0"/>
              <a:chExt cx="1080000" cy="2201238"/>
            </a:xfrm>
          </p:grpSpPr>
          <p:sp>
            <p:nvSpPr>
              <p:cNvPr id="391" name="Rectangle: Rounded Corners 390">
                <a:extLst>
                  <a:ext uri="{FF2B5EF4-FFF2-40B4-BE49-F238E27FC236}">
                    <a16:creationId xmlns:a16="http://schemas.microsoft.com/office/drawing/2014/main" id="{BA2E5903-F7C0-47E9-B69D-17FB09D6EE6D}"/>
                  </a:ext>
                </a:extLst>
              </p:cNvPr>
              <p:cNvSpPr/>
              <p:nvPr/>
            </p:nvSpPr>
            <p:spPr>
              <a:xfrm>
                <a:off x="12576908" y="0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Rectangle: Rounded Corners 391">
                <a:extLst>
                  <a:ext uri="{FF2B5EF4-FFF2-40B4-BE49-F238E27FC236}">
                    <a16:creationId xmlns:a16="http://schemas.microsoft.com/office/drawing/2014/main" id="{3FC3D301-4AC2-4B7C-A47A-D012639733AB}"/>
                  </a:ext>
                </a:extLst>
              </p:cNvPr>
              <p:cNvSpPr/>
              <p:nvPr/>
            </p:nvSpPr>
            <p:spPr>
              <a:xfrm>
                <a:off x="12576908" y="1121238"/>
                <a:ext cx="1080000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50" name="Graphic 449" descr="Zebra">
              <a:extLst>
                <a:ext uri="{FF2B5EF4-FFF2-40B4-BE49-F238E27FC236}">
                  <a16:creationId xmlns:a16="http://schemas.microsoft.com/office/drawing/2014/main" id="{DCB70202-CDE2-4135-B61C-4798A9776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3425157" y="106505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63" name="ZEBRA TextBox 462">
            <a:extLst>
              <a:ext uri="{FF2B5EF4-FFF2-40B4-BE49-F238E27FC236}">
                <a16:creationId xmlns:a16="http://schemas.microsoft.com/office/drawing/2014/main" id="{7E905FEC-6191-432E-AF0A-6E2BD28C7E3E}"/>
              </a:ext>
            </a:extLst>
          </p:cNvPr>
          <p:cNvSpPr txBox="1"/>
          <p:nvPr/>
        </p:nvSpPr>
        <p:spPr>
          <a:xfrm>
            <a:off x="3470517" y="1509693"/>
            <a:ext cx="80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ZEBRA</a:t>
            </a:r>
          </a:p>
        </p:txBody>
      </p:sp>
      <p:sp>
        <p:nvSpPr>
          <p:cNvPr id="464" name="GIRAFFE TextBox 463">
            <a:extLst>
              <a:ext uri="{FF2B5EF4-FFF2-40B4-BE49-F238E27FC236}">
                <a16:creationId xmlns:a16="http://schemas.microsoft.com/office/drawing/2014/main" id="{C9A9884C-C6FF-45CD-A970-79BB491C4F0B}"/>
              </a:ext>
            </a:extLst>
          </p:cNvPr>
          <p:cNvSpPr txBox="1"/>
          <p:nvPr/>
        </p:nvSpPr>
        <p:spPr>
          <a:xfrm>
            <a:off x="5586860" y="1509693"/>
            <a:ext cx="11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GIRAFFE</a:t>
            </a:r>
          </a:p>
        </p:txBody>
      </p:sp>
      <p:sp>
        <p:nvSpPr>
          <p:cNvPr id="465" name="ELEPHANT TextBox 464">
            <a:extLst>
              <a:ext uri="{FF2B5EF4-FFF2-40B4-BE49-F238E27FC236}">
                <a16:creationId xmlns:a16="http://schemas.microsoft.com/office/drawing/2014/main" id="{959CCD2E-DCD7-413A-831B-C82E7085D36F}"/>
              </a:ext>
            </a:extLst>
          </p:cNvPr>
          <p:cNvSpPr txBox="1"/>
          <p:nvPr/>
        </p:nvSpPr>
        <p:spPr>
          <a:xfrm>
            <a:off x="6684139" y="2652320"/>
            <a:ext cx="1107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ELEPHANT</a:t>
            </a:r>
          </a:p>
        </p:txBody>
      </p:sp>
      <p:sp>
        <p:nvSpPr>
          <p:cNvPr id="466" name="RHINO TextBox 465">
            <a:extLst>
              <a:ext uri="{FF2B5EF4-FFF2-40B4-BE49-F238E27FC236}">
                <a16:creationId xmlns:a16="http://schemas.microsoft.com/office/drawing/2014/main" id="{ADC0DE0F-F883-4EC4-9DAC-C752F1975A28}"/>
              </a:ext>
            </a:extLst>
          </p:cNvPr>
          <p:cNvSpPr txBox="1"/>
          <p:nvPr/>
        </p:nvSpPr>
        <p:spPr>
          <a:xfrm>
            <a:off x="7778415" y="3811176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RHINO</a:t>
            </a:r>
          </a:p>
        </p:txBody>
      </p:sp>
      <p:sp>
        <p:nvSpPr>
          <p:cNvPr id="467" name="HIPPO TextBox 466">
            <a:extLst>
              <a:ext uri="{FF2B5EF4-FFF2-40B4-BE49-F238E27FC236}">
                <a16:creationId xmlns:a16="http://schemas.microsoft.com/office/drawing/2014/main" id="{614191FE-D11C-4643-9F81-9D110E88084D}"/>
              </a:ext>
            </a:extLst>
          </p:cNvPr>
          <p:cNvSpPr txBox="1"/>
          <p:nvPr/>
        </p:nvSpPr>
        <p:spPr>
          <a:xfrm>
            <a:off x="9946592" y="3838012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HIPPO</a:t>
            </a:r>
          </a:p>
        </p:txBody>
      </p:sp>
      <p:sp>
        <p:nvSpPr>
          <p:cNvPr id="468" name="LION TextBox 467">
            <a:extLst>
              <a:ext uri="{FF2B5EF4-FFF2-40B4-BE49-F238E27FC236}">
                <a16:creationId xmlns:a16="http://schemas.microsoft.com/office/drawing/2014/main" id="{89DE8459-28C4-4C12-83CF-C3AAE63CECA6}"/>
              </a:ext>
            </a:extLst>
          </p:cNvPr>
          <p:cNvSpPr txBox="1"/>
          <p:nvPr/>
        </p:nvSpPr>
        <p:spPr>
          <a:xfrm>
            <a:off x="10020962" y="6087864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LION</a:t>
            </a:r>
          </a:p>
        </p:txBody>
      </p:sp>
      <p:sp>
        <p:nvSpPr>
          <p:cNvPr id="469" name="MONKEY TextBox 468">
            <a:extLst>
              <a:ext uri="{FF2B5EF4-FFF2-40B4-BE49-F238E27FC236}">
                <a16:creationId xmlns:a16="http://schemas.microsoft.com/office/drawing/2014/main" id="{8006E8A5-6A1A-49B7-B80F-CAD29E190F84}"/>
              </a:ext>
            </a:extLst>
          </p:cNvPr>
          <p:cNvSpPr txBox="1"/>
          <p:nvPr/>
        </p:nvSpPr>
        <p:spPr>
          <a:xfrm>
            <a:off x="7708451" y="6087864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MONKEY</a:t>
            </a:r>
          </a:p>
        </p:txBody>
      </p:sp>
      <p:sp>
        <p:nvSpPr>
          <p:cNvPr id="470" name="GORILLA TextBox 469">
            <a:extLst>
              <a:ext uri="{FF2B5EF4-FFF2-40B4-BE49-F238E27FC236}">
                <a16:creationId xmlns:a16="http://schemas.microsoft.com/office/drawing/2014/main" id="{FDDACF05-E3CA-4A51-B58B-57B876201B5C}"/>
              </a:ext>
            </a:extLst>
          </p:cNvPr>
          <p:cNvSpPr txBox="1"/>
          <p:nvPr/>
        </p:nvSpPr>
        <p:spPr>
          <a:xfrm>
            <a:off x="5533496" y="6087864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GORILLA</a:t>
            </a:r>
          </a:p>
        </p:txBody>
      </p:sp>
      <p:sp>
        <p:nvSpPr>
          <p:cNvPr id="471" name="CROCODILE TextBox 470">
            <a:extLst>
              <a:ext uri="{FF2B5EF4-FFF2-40B4-BE49-F238E27FC236}">
                <a16:creationId xmlns:a16="http://schemas.microsoft.com/office/drawing/2014/main" id="{A99316FC-8EBF-4C03-8AD3-FCA8A7F53176}"/>
              </a:ext>
            </a:extLst>
          </p:cNvPr>
          <p:cNvSpPr txBox="1"/>
          <p:nvPr/>
        </p:nvSpPr>
        <p:spPr>
          <a:xfrm>
            <a:off x="3245137" y="6087864"/>
            <a:ext cx="1156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CROCODILE</a:t>
            </a:r>
          </a:p>
        </p:txBody>
      </p:sp>
      <p:sp>
        <p:nvSpPr>
          <p:cNvPr id="472" name="TIGER TextBox 471">
            <a:extLst>
              <a:ext uri="{FF2B5EF4-FFF2-40B4-BE49-F238E27FC236}">
                <a16:creationId xmlns:a16="http://schemas.microsoft.com/office/drawing/2014/main" id="{F831691D-DA6D-4BC4-AB34-9F21023B0ADD}"/>
              </a:ext>
            </a:extLst>
          </p:cNvPr>
          <p:cNvSpPr txBox="1"/>
          <p:nvPr/>
        </p:nvSpPr>
        <p:spPr>
          <a:xfrm>
            <a:off x="3321074" y="3848322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TIGER</a:t>
            </a:r>
          </a:p>
        </p:txBody>
      </p:sp>
      <p:sp>
        <p:nvSpPr>
          <p:cNvPr id="473" name="FROG TextBox 472">
            <a:extLst>
              <a:ext uri="{FF2B5EF4-FFF2-40B4-BE49-F238E27FC236}">
                <a16:creationId xmlns:a16="http://schemas.microsoft.com/office/drawing/2014/main" id="{552E1133-EE39-4656-ABEE-DFC2AE66EC5E}"/>
              </a:ext>
            </a:extLst>
          </p:cNvPr>
          <p:cNvSpPr txBox="1"/>
          <p:nvPr/>
        </p:nvSpPr>
        <p:spPr>
          <a:xfrm>
            <a:off x="1092044" y="3811176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FROG</a:t>
            </a:r>
          </a:p>
        </p:txBody>
      </p:sp>
      <p:sp>
        <p:nvSpPr>
          <p:cNvPr id="474" name="SNAKE TextBox 473">
            <a:extLst>
              <a:ext uri="{FF2B5EF4-FFF2-40B4-BE49-F238E27FC236}">
                <a16:creationId xmlns:a16="http://schemas.microsoft.com/office/drawing/2014/main" id="{3EC636E1-6DC0-47BC-AAE3-2993D261F0D2}"/>
              </a:ext>
            </a:extLst>
          </p:cNvPr>
          <p:cNvSpPr txBox="1"/>
          <p:nvPr/>
        </p:nvSpPr>
        <p:spPr>
          <a:xfrm>
            <a:off x="1099289" y="1575814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SNAKE</a:t>
            </a:r>
          </a:p>
        </p:txBody>
      </p:sp>
      <p:sp>
        <p:nvSpPr>
          <p:cNvPr id="475" name="ZEBRA 2 TextBox 462">
            <a:extLst>
              <a:ext uri="{FF2B5EF4-FFF2-40B4-BE49-F238E27FC236}">
                <a16:creationId xmlns:a16="http://schemas.microsoft.com/office/drawing/2014/main" id="{2DBF2F11-3F1E-42F8-B8A5-928E39A51F1E}"/>
              </a:ext>
            </a:extLst>
          </p:cNvPr>
          <p:cNvSpPr txBox="1"/>
          <p:nvPr/>
        </p:nvSpPr>
        <p:spPr>
          <a:xfrm>
            <a:off x="11250261" y="3789327"/>
            <a:ext cx="80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ZEBRA</a:t>
            </a:r>
          </a:p>
        </p:txBody>
      </p:sp>
      <p:sp>
        <p:nvSpPr>
          <p:cNvPr id="476" name="GIRAFFE  2 TextBox 463">
            <a:extLst>
              <a:ext uri="{FF2B5EF4-FFF2-40B4-BE49-F238E27FC236}">
                <a16:creationId xmlns:a16="http://schemas.microsoft.com/office/drawing/2014/main" id="{BF8A7359-F454-4FE2-BE71-E27BA3F9A40B}"/>
              </a:ext>
            </a:extLst>
          </p:cNvPr>
          <p:cNvSpPr txBox="1"/>
          <p:nvPr/>
        </p:nvSpPr>
        <p:spPr>
          <a:xfrm>
            <a:off x="39332" y="2637369"/>
            <a:ext cx="11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GIRAFFE</a:t>
            </a:r>
          </a:p>
        </p:txBody>
      </p:sp>
      <p:sp>
        <p:nvSpPr>
          <p:cNvPr id="477" name="ELEPHANT 2 TextBox 464">
            <a:extLst>
              <a:ext uri="{FF2B5EF4-FFF2-40B4-BE49-F238E27FC236}">
                <a16:creationId xmlns:a16="http://schemas.microsoft.com/office/drawing/2014/main" id="{23A37E40-B3A2-4404-AF3F-322E14EB8605}"/>
              </a:ext>
            </a:extLst>
          </p:cNvPr>
          <p:cNvSpPr txBox="1"/>
          <p:nvPr/>
        </p:nvSpPr>
        <p:spPr>
          <a:xfrm>
            <a:off x="15103" y="365664"/>
            <a:ext cx="1107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ELEPHANT</a:t>
            </a:r>
          </a:p>
        </p:txBody>
      </p:sp>
      <p:sp>
        <p:nvSpPr>
          <p:cNvPr id="478" name="RHINO  2 TextBox 465">
            <a:extLst>
              <a:ext uri="{FF2B5EF4-FFF2-40B4-BE49-F238E27FC236}">
                <a16:creationId xmlns:a16="http://schemas.microsoft.com/office/drawing/2014/main" id="{3FED12F5-FE5A-4DEC-835E-8A7FDDD55361}"/>
              </a:ext>
            </a:extLst>
          </p:cNvPr>
          <p:cNvSpPr txBox="1"/>
          <p:nvPr/>
        </p:nvSpPr>
        <p:spPr>
          <a:xfrm>
            <a:off x="-39018" y="6101285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RHINO</a:t>
            </a:r>
          </a:p>
        </p:txBody>
      </p:sp>
      <p:sp>
        <p:nvSpPr>
          <p:cNvPr id="479" name="HIPPO 2 TextBox 466">
            <a:extLst>
              <a:ext uri="{FF2B5EF4-FFF2-40B4-BE49-F238E27FC236}">
                <a16:creationId xmlns:a16="http://schemas.microsoft.com/office/drawing/2014/main" id="{B5247880-40D3-4A23-B522-22F209C36A9F}"/>
              </a:ext>
            </a:extLst>
          </p:cNvPr>
          <p:cNvSpPr txBox="1"/>
          <p:nvPr/>
        </p:nvSpPr>
        <p:spPr>
          <a:xfrm>
            <a:off x="11114588" y="4963511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HIPPO</a:t>
            </a:r>
          </a:p>
        </p:txBody>
      </p:sp>
      <p:sp>
        <p:nvSpPr>
          <p:cNvPr id="480" name="LION 2  TextBox 467">
            <a:extLst>
              <a:ext uri="{FF2B5EF4-FFF2-40B4-BE49-F238E27FC236}">
                <a16:creationId xmlns:a16="http://schemas.microsoft.com/office/drawing/2014/main" id="{BECDA26A-DBF9-4FA7-A058-B51D126DCCFE}"/>
              </a:ext>
            </a:extLst>
          </p:cNvPr>
          <p:cNvSpPr txBox="1"/>
          <p:nvPr/>
        </p:nvSpPr>
        <p:spPr>
          <a:xfrm>
            <a:off x="-1726" y="3732489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LION</a:t>
            </a:r>
          </a:p>
        </p:txBody>
      </p:sp>
      <p:sp>
        <p:nvSpPr>
          <p:cNvPr id="481" name="MONKEY 2  TextBox 468">
            <a:extLst>
              <a:ext uri="{FF2B5EF4-FFF2-40B4-BE49-F238E27FC236}">
                <a16:creationId xmlns:a16="http://schemas.microsoft.com/office/drawing/2014/main" id="{7E2E3D86-65B3-4C7C-B8DC-3B1772E7270E}"/>
              </a:ext>
            </a:extLst>
          </p:cNvPr>
          <p:cNvSpPr txBox="1"/>
          <p:nvPr/>
        </p:nvSpPr>
        <p:spPr>
          <a:xfrm>
            <a:off x="11059652" y="350275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MONKEY</a:t>
            </a:r>
          </a:p>
        </p:txBody>
      </p:sp>
      <p:sp>
        <p:nvSpPr>
          <p:cNvPr id="482" name="GORILLA 2  TextBox 469">
            <a:extLst>
              <a:ext uri="{FF2B5EF4-FFF2-40B4-BE49-F238E27FC236}">
                <a16:creationId xmlns:a16="http://schemas.microsoft.com/office/drawing/2014/main" id="{13927499-5609-4AB5-8349-5074333FCDE7}"/>
              </a:ext>
            </a:extLst>
          </p:cNvPr>
          <p:cNvSpPr txBox="1"/>
          <p:nvPr/>
        </p:nvSpPr>
        <p:spPr>
          <a:xfrm>
            <a:off x="19289" y="4923198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GORILLA</a:t>
            </a:r>
          </a:p>
        </p:txBody>
      </p:sp>
      <p:sp>
        <p:nvSpPr>
          <p:cNvPr id="483" name="CROCODILE 2 TextBox 470">
            <a:extLst>
              <a:ext uri="{FF2B5EF4-FFF2-40B4-BE49-F238E27FC236}">
                <a16:creationId xmlns:a16="http://schemas.microsoft.com/office/drawing/2014/main" id="{E3C9568B-BAA2-483F-8267-D59573D5319A}"/>
              </a:ext>
            </a:extLst>
          </p:cNvPr>
          <p:cNvSpPr txBox="1"/>
          <p:nvPr/>
        </p:nvSpPr>
        <p:spPr>
          <a:xfrm>
            <a:off x="-42073" y="1494340"/>
            <a:ext cx="1156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CROCODILE</a:t>
            </a:r>
          </a:p>
        </p:txBody>
      </p:sp>
      <p:sp>
        <p:nvSpPr>
          <p:cNvPr id="484" name="TIGER 2 TextBox 471">
            <a:extLst>
              <a:ext uri="{FF2B5EF4-FFF2-40B4-BE49-F238E27FC236}">
                <a16:creationId xmlns:a16="http://schemas.microsoft.com/office/drawing/2014/main" id="{1F1F344D-0535-42A3-A1AF-A70A63445490}"/>
              </a:ext>
            </a:extLst>
          </p:cNvPr>
          <p:cNvSpPr txBox="1"/>
          <p:nvPr/>
        </p:nvSpPr>
        <p:spPr>
          <a:xfrm>
            <a:off x="11085326" y="6043511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TIGER</a:t>
            </a:r>
          </a:p>
        </p:txBody>
      </p:sp>
      <p:sp>
        <p:nvSpPr>
          <p:cNvPr id="485" name="FROG 2 TextBox 472">
            <a:extLst>
              <a:ext uri="{FF2B5EF4-FFF2-40B4-BE49-F238E27FC236}">
                <a16:creationId xmlns:a16="http://schemas.microsoft.com/office/drawing/2014/main" id="{7CB2A2AA-1439-4631-8349-FCD65B12CB5C}"/>
              </a:ext>
            </a:extLst>
          </p:cNvPr>
          <p:cNvSpPr txBox="1"/>
          <p:nvPr/>
        </p:nvSpPr>
        <p:spPr>
          <a:xfrm>
            <a:off x="11059652" y="2649510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FROG</a:t>
            </a:r>
          </a:p>
        </p:txBody>
      </p:sp>
      <p:sp>
        <p:nvSpPr>
          <p:cNvPr id="486" name="SNAKE 2 TextBox 473">
            <a:extLst>
              <a:ext uri="{FF2B5EF4-FFF2-40B4-BE49-F238E27FC236}">
                <a16:creationId xmlns:a16="http://schemas.microsoft.com/office/drawing/2014/main" id="{F05D7350-E4FB-4B7A-83BF-881282153601}"/>
              </a:ext>
            </a:extLst>
          </p:cNvPr>
          <p:cNvSpPr txBox="1"/>
          <p:nvPr/>
        </p:nvSpPr>
        <p:spPr>
          <a:xfrm>
            <a:off x="11059900" y="1509693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SNAKE</a:t>
            </a:r>
          </a:p>
        </p:txBody>
      </p:sp>
      <p:sp>
        <p:nvSpPr>
          <p:cNvPr id="511" name="monkey Rectangle 510">
            <a:hlinkClick r:id="" action="ppaction://noaction">
              <a:snd r:embed="rId27" name="voltage.wav"/>
            </a:hlinkClick>
            <a:extLst>
              <a:ext uri="{FF2B5EF4-FFF2-40B4-BE49-F238E27FC236}">
                <a16:creationId xmlns:a16="http://schemas.microsoft.com/office/drawing/2014/main" id="{7C95008C-057D-4478-AAC0-60674FE2ADF4}"/>
              </a:ext>
            </a:extLst>
          </p:cNvPr>
          <p:cNvSpPr/>
          <p:nvPr/>
        </p:nvSpPr>
        <p:spPr>
          <a:xfrm>
            <a:off x="11136663" y="64559"/>
            <a:ext cx="1075935" cy="106453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id="{B86144A2-63ED-4C7D-B078-E4ABFB429BEF}"/>
              </a:ext>
            </a:extLst>
          </p:cNvPr>
          <p:cNvSpPr/>
          <p:nvPr/>
        </p:nvSpPr>
        <p:spPr>
          <a:xfrm>
            <a:off x="3829140" y="1119743"/>
            <a:ext cx="4532280" cy="4532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" name="snake Rectangle 512">
            <a:hlinkClick r:id="" action="ppaction://noaction">
              <a:snd r:embed="rId27" name="voltage.wav"/>
            </a:hlinkClick>
            <a:extLst>
              <a:ext uri="{FF2B5EF4-FFF2-40B4-BE49-F238E27FC236}">
                <a16:creationId xmlns:a16="http://schemas.microsoft.com/office/drawing/2014/main" id="{DE0302D1-0FBA-4CD0-B83F-E96836DB45B7}"/>
              </a:ext>
            </a:extLst>
          </p:cNvPr>
          <p:cNvSpPr/>
          <p:nvPr/>
        </p:nvSpPr>
        <p:spPr>
          <a:xfrm>
            <a:off x="11053839" y="1159904"/>
            <a:ext cx="1075935" cy="106453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" name="frog Rectangle 513">
            <a:hlinkClick r:id="" action="ppaction://noaction">
              <a:snd r:embed="rId27" name="voltage.wav"/>
            </a:hlinkClick>
            <a:extLst>
              <a:ext uri="{FF2B5EF4-FFF2-40B4-BE49-F238E27FC236}">
                <a16:creationId xmlns:a16="http://schemas.microsoft.com/office/drawing/2014/main" id="{CACB7508-459E-4B7A-BEDA-91AB3C9FAFD6}"/>
              </a:ext>
            </a:extLst>
          </p:cNvPr>
          <p:cNvSpPr/>
          <p:nvPr/>
        </p:nvSpPr>
        <p:spPr>
          <a:xfrm>
            <a:off x="11136663" y="2321786"/>
            <a:ext cx="1075935" cy="106453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5" name="hippo Rectangle 514">
            <a:hlinkClick r:id="" action="ppaction://noaction">
              <a:snd r:embed="rId27" name="voltage.wav"/>
            </a:hlinkClick>
            <a:extLst>
              <a:ext uri="{FF2B5EF4-FFF2-40B4-BE49-F238E27FC236}">
                <a16:creationId xmlns:a16="http://schemas.microsoft.com/office/drawing/2014/main" id="{6F95AE9F-8A32-4CB3-95D4-9327FA7B3418}"/>
              </a:ext>
            </a:extLst>
          </p:cNvPr>
          <p:cNvSpPr/>
          <p:nvPr/>
        </p:nvSpPr>
        <p:spPr>
          <a:xfrm>
            <a:off x="11146121" y="4600797"/>
            <a:ext cx="1075935" cy="106453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6" name="tiger Rectangle 515">
            <a:hlinkClick r:id="" action="ppaction://noaction">
              <a:snd r:embed="rId27" name="voltage.wav"/>
            </a:hlinkClick>
            <a:extLst>
              <a:ext uri="{FF2B5EF4-FFF2-40B4-BE49-F238E27FC236}">
                <a16:creationId xmlns:a16="http://schemas.microsoft.com/office/drawing/2014/main" id="{D2D28579-8219-48A7-A3D9-C4100BFCEA1F}"/>
              </a:ext>
            </a:extLst>
          </p:cNvPr>
          <p:cNvSpPr/>
          <p:nvPr/>
        </p:nvSpPr>
        <p:spPr>
          <a:xfrm>
            <a:off x="11116619" y="5745082"/>
            <a:ext cx="1075935" cy="106453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7" name="rhino Rectangle 516">
            <a:hlinkClick r:id="" action="ppaction://noaction">
              <a:snd r:embed="rId27" name="voltage.wav"/>
            </a:hlinkClick>
            <a:extLst>
              <a:ext uri="{FF2B5EF4-FFF2-40B4-BE49-F238E27FC236}">
                <a16:creationId xmlns:a16="http://schemas.microsoft.com/office/drawing/2014/main" id="{121A1B17-E7E6-42AA-A53E-F859AE0A415A}"/>
              </a:ext>
            </a:extLst>
          </p:cNvPr>
          <p:cNvSpPr/>
          <p:nvPr/>
        </p:nvSpPr>
        <p:spPr>
          <a:xfrm>
            <a:off x="-54675" y="5803533"/>
            <a:ext cx="1075935" cy="106453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get</a:t>
            </a:r>
          </a:p>
        </p:txBody>
      </p:sp>
      <p:sp>
        <p:nvSpPr>
          <p:cNvPr id="518" name="giraffe Rectangle 517">
            <a:hlinkClick r:id="" action="ppaction://noaction">
              <a:snd r:embed="rId27" name="voltage.wav"/>
            </a:hlinkClick>
            <a:extLst>
              <a:ext uri="{FF2B5EF4-FFF2-40B4-BE49-F238E27FC236}">
                <a16:creationId xmlns:a16="http://schemas.microsoft.com/office/drawing/2014/main" id="{9D0D78B3-6B44-471E-9591-B8F19CDDEA49}"/>
              </a:ext>
            </a:extLst>
          </p:cNvPr>
          <p:cNvSpPr/>
          <p:nvPr/>
        </p:nvSpPr>
        <p:spPr>
          <a:xfrm>
            <a:off x="-36450" y="2374096"/>
            <a:ext cx="1075935" cy="106453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9" name="lion Rectangle 518">
            <a:hlinkClick r:id="" action="ppaction://noaction">
              <a:snd r:embed="rId27" name="voltage.wav"/>
            </a:hlinkClick>
            <a:extLst>
              <a:ext uri="{FF2B5EF4-FFF2-40B4-BE49-F238E27FC236}">
                <a16:creationId xmlns:a16="http://schemas.microsoft.com/office/drawing/2014/main" id="{51CD6F8D-E0EE-4A35-9A4C-39BF1D8C3035}"/>
              </a:ext>
            </a:extLst>
          </p:cNvPr>
          <p:cNvSpPr/>
          <p:nvPr/>
        </p:nvSpPr>
        <p:spPr>
          <a:xfrm>
            <a:off x="-13974" y="3485498"/>
            <a:ext cx="1075935" cy="106453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0" name="gorilla Rectangle 519">
            <a:hlinkClick r:id="" action="ppaction://noaction">
              <a:snd r:embed="rId27" name="voltage.wav"/>
            </a:hlinkClick>
            <a:extLst>
              <a:ext uri="{FF2B5EF4-FFF2-40B4-BE49-F238E27FC236}">
                <a16:creationId xmlns:a16="http://schemas.microsoft.com/office/drawing/2014/main" id="{046E0C53-0917-49BF-A537-C1FA74BB162E}"/>
              </a:ext>
            </a:extLst>
          </p:cNvPr>
          <p:cNvSpPr/>
          <p:nvPr/>
        </p:nvSpPr>
        <p:spPr>
          <a:xfrm>
            <a:off x="-42496" y="4666831"/>
            <a:ext cx="1075935" cy="106453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1" name="elephant Rectangle 520">
            <a:hlinkClick r:id="" action="ppaction://noaction">
              <a:snd r:embed="rId27" name="voltage.wav"/>
            </a:hlinkClick>
            <a:extLst>
              <a:ext uri="{FF2B5EF4-FFF2-40B4-BE49-F238E27FC236}">
                <a16:creationId xmlns:a16="http://schemas.microsoft.com/office/drawing/2014/main" id="{5049C759-9140-4686-B7CE-66A81E92A87A}"/>
              </a:ext>
            </a:extLst>
          </p:cNvPr>
          <p:cNvSpPr/>
          <p:nvPr/>
        </p:nvSpPr>
        <p:spPr>
          <a:xfrm>
            <a:off x="16611" y="85093"/>
            <a:ext cx="1075935" cy="106453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" name="crocodile Rectangle 521">
            <a:hlinkClick r:id="" action="ppaction://noaction">
              <a:snd r:embed="rId27" name="voltage.wav"/>
            </a:hlinkClick>
            <a:extLst>
              <a:ext uri="{FF2B5EF4-FFF2-40B4-BE49-F238E27FC236}">
                <a16:creationId xmlns:a16="http://schemas.microsoft.com/office/drawing/2014/main" id="{9E7A5F27-5D88-4CB9-9334-DCD776A6C55B}"/>
              </a:ext>
            </a:extLst>
          </p:cNvPr>
          <p:cNvSpPr/>
          <p:nvPr/>
        </p:nvSpPr>
        <p:spPr>
          <a:xfrm>
            <a:off x="-66213" y="1223737"/>
            <a:ext cx="1075935" cy="106453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4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3" presetClass="entr" presetSubtype="16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16" fill="remove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presetSubtype="16" fill="remove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16" fill="remove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53" presetClass="entr" presetSubtype="16" fill="remove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remove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3" presetClass="entr" presetSubtype="16" fill="remove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</p:childTnLst>
        </p:cTn>
      </p:par>
    </p:tnLst>
    <p:bldLst>
      <p:bldP spid="463" grpId="0"/>
      <p:bldP spid="464" grpId="0"/>
      <p:bldP spid="465" grpId="0"/>
      <p:bldP spid="466" grpId="0"/>
      <p:bldP spid="467" grpId="0"/>
      <p:bldP spid="468" grpId="0"/>
      <p:bldP spid="469" grpId="0"/>
      <p:bldP spid="470" grpId="0"/>
      <p:bldP spid="471" grpId="0"/>
      <p:bldP spid="472" grpId="0"/>
      <p:bldP spid="473" grpId="0"/>
      <p:bldP spid="474" grpId="0"/>
      <p:bldP spid="475" grpId="0"/>
      <p:bldP spid="476" grpId="0"/>
      <p:bldP spid="477" grpId="0"/>
      <p:bldP spid="478" grpId="0"/>
      <p:bldP spid="479" grpId="0"/>
      <p:bldP spid="480" grpId="0"/>
      <p:bldP spid="481" grpId="0"/>
      <p:bldP spid="482" grpId="0"/>
      <p:bldP spid="483" grpId="0"/>
      <p:bldP spid="484" grpId="0"/>
      <p:bldP spid="485" grpId="0"/>
      <p:bldP spid="486" grpId="0"/>
      <p:bldP spid="511" grpId="0" animBg="1"/>
      <p:bldP spid="512" grpId="0" animBg="1"/>
      <p:bldP spid="512" grpId="1" animBg="1"/>
      <p:bldP spid="512" grpId="2" animBg="1"/>
      <p:bldP spid="512" grpId="3" animBg="1"/>
      <p:bldP spid="512" grpId="4" animBg="1"/>
      <p:bldP spid="512" grpId="5" animBg="1"/>
      <p:bldP spid="512" grpId="6" animBg="1"/>
      <p:bldP spid="512" grpId="7" animBg="1"/>
      <p:bldP spid="512" grpId="8" animBg="1"/>
      <p:bldP spid="512" grpId="9" animBg="1"/>
      <p:bldP spid="512" grpId="1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869795" y="2068926"/>
            <a:ext cx="11778166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Look, listen and repeat.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8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92" y="821568"/>
            <a:ext cx="11868150" cy="4905375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78A46526-3962-DACF-E70D-CF8D977B1C17}"/>
              </a:ext>
            </a:extLst>
          </p:cNvPr>
          <p:cNvSpPr/>
          <p:nvPr/>
        </p:nvSpPr>
        <p:spPr>
          <a:xfrm>
            <a:off x="880946" y="1583473"/>
            <a:ext cx="2810108" cy="4348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F85CEA8-BD8F-96BE-D846-0C9A66B148D9}"/>
              </a:ext>
            </a:extLst>
          </p:cNvPr>
          <p:cNvSpPr/>
          <p:nvPr/>
        </p:nvSpPr>
        <p:spPr>
          <a:xfrm>
            <a:off x="3843453" y="1962615"/>
            <a:ext cx="2100147" cy="4348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2C7FAD2B-ABC6-EDC5-E06C-8FC7447C0BA4}"/>
              </a:ext>
            </a:extLst>
          </p:cNvPr>
          <p:cNvSpPr/>
          <p:nvPr/>
        </p:nvSpPr>
        <p:spPr>
          <a:xfrm>
            <a:off x="8344829" y="1583473"/>
            <a:ext cx="2527610" cy="4348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3AE75C72-6F29-EB81-6F7B-EDC0E980307C}"/>
              </a:ext>
            </a:extLst>
          </p:cNvPr>
          <p:cNvSpPr/>
          <p:nvPr/>
        </p:nvSpPr>
        <p:spPr>
          <a:xfrm>
            <a:off x="8697951" y="5151863"/>
            <a:ext cx="1393903" cy="4348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92" y="821568"/>
            <a:ext cx="118681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3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869795" y="2068926"/>
            <a:ext cx="11778166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Listen, point and say.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7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556"/>
            <a:ext cx="12192000" cy="51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64191"/>
      </p:ext>
    </p:extLst>
  </p:cSld>
  <p:clrMapOvr>
    <a:masterClrMapping/>
  </p:clrMapOvr>
</p:sld>
</file>

<file path=ppt/theme/theme1.xml><?xml version="1.0" encoding="utf-8"?>
<a:theme xmlns:a="http://schemas.openxmlformats.org/drawingml/2006/main" name="Arts Subject for Middle School - 6th Grade: Pain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7D4D5"/>
      </a:accent1>
      <a:accent2>
        <a:srgbClr val="FF8F8F"/>
      </a:accent2>
      <a:accent3>
        <a:srgbClr val="FF496C"/>
      </a:accent3>
      <a:accent4>
        <a:srgbClr val="FBE99D"/>
      </a:accent4>
      <a:accent5>
        <a:srgbClr val="66BAB2"/>
      </a:accent5>
      <a:accent6>
        <a:srgbClr val="FBE99D"/>
      </a:accent6>
      <a:hlink>
        <a:srgbClr val="FF49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738</Words>
  <Application>Microsoft Office PowerPoint</Application>
  <PresentationFormat>Widescreen</PresentationFormat>
  <Paragraphs>201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Apple Boy BTN</vt:lpstr>
      <vt:lpstr>Arial</vt:lpstr>
      <vt:lpstr>Barriecito</vt:lpstr>
      <vt:lpstr>Calibri</vt:lpstr>
      <vt:lpstr>Calibri Light</vt:lpstr>
      <vt:lpstr>Catamaran</vt:lpstr>
      <vt:lpstr>Caveat Brush</vt:lpstr>
      <vt:lpstr>Cinzel</vt:lpstr>
      <vt:lpstr>Comic Sans MS</vt:lpstr>
      <vt:lpstr>Glegoo</vt:lpstr>
      <vt:lpstr>Raleway</vt:lpstr>
      <vt:lpstr>Snap ITC</vt:lpstr>
      <vt:lpstr>Sport Day</vt:lpstr>
      <vt:lpstr>Times New Roman</vt:lpstr>
      <vt:lpstr>UTM Aircona</vt:lpstr>
      <vt:lpstr>Verdana</vt:lpstr>
      <vt:lpstr>Arts Subject for Middle School - 6th Grade: Painting by Slidesgo</vt:lpstr>
      <vt:lpstr>Office Theme</vt:lpstr>
      <vt:lpstr>2_Office Theme</vt:lpstr>
      <vt:lpstr>3_Office Theme</vt:lpstr>
      <vt:lpstr>PowerPoint Presentation</vt:lpstr>
      <vt:lpstr>Contents</vt:lpstr>
      <vt:lpstr>1. Warm-up and review</vt:lpstr>
      <vt:lpstr>PowerPoint Presentation</vt:lpstr>
      <vt:lpstr>2. Look, listen and repeat.</vt:lpstr>
      <vt:lpstr>PowerPoint Presentation</vt:lpstr>
      <vt:lpstr>PowerPoint Presentation</vt:lpstr>
      <vt:lpstr>3. Listen, point and say.</vt:lpstr>
      <vt:lpstr>PowerPoint Presentation</vt:lpstr>
      <vt:lpstr>PowerPoint Presentation</vt:lpstr>
      <vt:lpstr>PowerPoint Presentation</vt:lpstr>
      <vt:lpstr>PowerPoint Presentation</vt:lpstr>
      <vt:lpstr>4. Let’s talk.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Fun corner and wrap-up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Administrator</cp:lastModifiedBy>
  <cp:revision>14</cp:revision>
  <dcterms:created xsi:type="dcterms:W3CDTF">2022-05-07T06:43:17Z</dcterms:created>
  <dcterms:modified xsi:type="dcterms:W3CDTF">2026-04-08T17:04:26Z</dcterms:modified>
</cp:coreProperties>
</file>