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346" r:id="rId3"/>
    <p:sldId id="259" r:id="rId4"/>
    <p:sldId id="3354" r:id="rId5"/>
    <p:sldId id="3355" r:id="rId6"/>
    <p:sldId id="3347" r:id="rId7"/>
    <p:sldId id="670" r:id="rId8"/>
    <p:sldId id="3356" r:id="rId9"/>
    <p:sldId id="261" r:id="rId10"/>
    <p:sldId id="3348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4CFF-D3F7-4062-83A7-C880616DB2D8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4620-7FB5-468E-8750-5715241484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513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4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70B8-FC0A-4AF6-BAC1-1391C063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37FF2-3D78-4EE1-8977-B5A35C245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D3B5-2DFD-4AEC-B09A-F9EB86C8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27E1C-1525-47CF-B942-6CAB3ED3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153F2-9563-4411-A1FF-110B0ED3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38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CEF7-C03F-4794-A049-1001BADE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B2F93-F329-43B5-8CAD-6CAEB77E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23FF-3306-4E81-9640-2D10E0FA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B280-2FCE-4FAD-8A65-0126E791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7FF7-716D-498B-B5D2-3B132CB3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1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69436-54D5-44B2-BD0B-0A4A5C1F7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C81A-C4C5-48BF-B9BA-DCAF7FB3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9E7CE-B039-49BD-9AF7-9701D7DA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2215-AB9B-4436-BB17-263A4C90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EBD7-2C61-44EA-A95A-EC97F112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78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1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9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DFCE-0F28-40DD-9109-22015159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0EE8-9F6C-4DD5-A7DB-932BE274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F610C-5E2A-4341-8A3E-25E1CA59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3BD5-7368-4256-8D2A-EAC27213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C110-6472-4B67-996B-0B7D48F9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80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6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C3A-3FA5-4401-B660-BDD5EFE6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1D0F-060F-4A09-A1FB-73FBDF89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C041D-5A1F-4563-BE9F-8BD75AA9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FA13-421F-482E-B348-5384BE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53AC0-CEEF-4896-8726-B354648F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253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E3ED-3B7C-416E-A7EC-FBF6C453E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59D0-B435-4D2F-8671-C79C7FA06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9D6A-3CBE-44D2-9170-50F9EEA2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D9501-5FF3-4500-A72D-1E26B5F6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4812-07C3-4899-A67D-4EE3925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123-B5DB-43ED-9F4E-0F5F934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1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565-EEF3-462B-AF28-FC832FFB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FA3A-7828-4877-A730-1D08EE02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771E-F5A2-4A7D-A7AA-C03351186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15CC-4227-42E8-A8DA-6CAE2208F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2A510-1D07-4D44-852A-2A1D390E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A461E-B4C5-4EF3-8D80-D45A67C3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F4793-B73C-4D22-BD95-38B1E01F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D0365-E148-4BD5-9027-52C5B2F1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3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90AE-AA0E-4F34-A863-5AC21865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B25DF-268E-43F9-B60E-26BEDAA0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6B6FA-FC2C-4429-ADB3-30E8DB6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2188-5E5A-495E-ABF7-B432C846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3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160B6-EF4B-4EDB-B498-D580BE7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FDBE2-3B5F-406F-B5B3-F8D72F65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AF196-1D27-469E-8320-53D16B1B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44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DC21-5583-4ABB-9927-2EE1C17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3728-24BD-4195-9311-9E4DB274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DBED7-C178-48E3-98A9-3819C3A0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F35A-082F-41E9-A23C-6D9CF790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97A7-C7C1-4C36-88E8-C4892B0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C0B7-22B8-42C5-8CB6-A3D78E8E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0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C347-82F0-416B-B038-17E97365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5B87C-3026-459A-AB46-7B4321E9F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3565F-E874-4CF8-A40A-DD7052BD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55B29-6C80-4346-AEAA-6FC54447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1876A-3256-42D4-89D7-456DF036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9D945-B712-4343-9613-CB60192E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92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10551-9FC3-435A-9A28-29604488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66B3D-3072-4C9F-B5CA-9BAB7C0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738-E067-4436-99C9-613C8B41E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B309-4E81-4F78-AB1B-C8DE07A86866}" type="datetimeFigureOut">
              <a:rPr lang="vi-VN" smtClean="0"/>
              <a:t>07/04/2026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C51E-7A59-480A-BA52-E3975A81E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F1CD-FECE-41F9-8C4C-605C13E7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DB5C-B1FB-4BB8-AD23-C27B14F8E7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37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3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file:///D:\&#38899;&#20048;\&#22885;&#23572;&#22827;&#38899;&#20048;%20-%20&#27963;&#27900;&#12289;&#27426;&#24555;&#30340;&#38899;&#20048;.mp3" TargetMode="External"/><Relationship Id="rId1" Type="http://schemas.microsoft.com/office/2007/relationships/media" Target="file:///D:\&#38899;&#20048;\&#22885;&#23572;&#22827;&#38899;&#20048;%20-%20&#27963;&#27900;&#12289;&#27426;&#24555;&#30340;&#38899;&#20048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296" y="-8889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6350" y="2240917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1" y="2267585"/>
            <a:ext cx="12200891" cy="4575811"/>
          </a:xfrm>
          <a:prstGeom prst="rect">
            <a:avLst/>
          </a:prstGeom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566" y="2901317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60000">
            <a:off x="4145915" y="663575"/>
            <a:ext cx="783591" cy="783591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960" y="652145"/>
            <a:ext cx="1400811" cy="1502411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2782" y="2824481"/>
            <a:ext cx="4462145" cy="4456431"/>
          </a:xfrm>
          <a:prstGeom prst="rect">
            <a:avLst/>
          </a:prstGeom>
        </p:spPr>
      </p:pic>
      <p:pic>
        <p:nvPicPr>
          <p:cNvPr id="23" name="奥尔夫音乐 - 活泼、欢快的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349" y="-723265"/>
            <a:ext cx="619125" cy="619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690E74-715D-4873-8626-468255A11225}"/>
              </a:ext>
            </a:extLst>
          </p:cNvPr>
          <p:cNvSpPr/>
          <p:nvPr/>
        </p:nvSpPr>
        <p:spPr>
          <a:xfrm>
            <a:off x="2089369" y="2181224"/>
            <a:ext cx="7393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 ĐẦU GIỜ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9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</p:bldLst>
  </p:timing>
  <p:extLst>
    <p:ext uri="{E180D4A7-C9FB-4DFB-919C-405C955672EB}">
      <p14:showEvtLst xmlns:p14="http://schemas.microsoft.com/office/powerpoint/2010/main">
        <p14:playEvt time="1" objId="2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37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E7854-AEBE-4B2F-8F77-40AC34D6B81B}"/>
              </a:ext>
            </a:extLst>
          </p:cNvPr>
          <p:cNvSpPr txBox="1"/>
          <p:nvPr/>
        </p:nvSpPr>
        <p:spPr>
          <a:xfrm>
            <a:off x="662473" y="1107857"/>
            <a:ext cx="8934454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spc="-3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Thảo luận nhóm: Chọn bài hát nước ngoài yêu thích, giới thiệu và biểu diễn bài hát đó với hình thức tự chọn</a:t>
            </a:r>
            <a:endParaRPr lang="vi-VN" sz="2400" b="1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CF6FE-DE98-4672-8DFD-3E3FD905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78" y="2728247"/>
            <a:ext cx="9099246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1AD2-B222-47CD-A409-50C52F65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D8FA6-B778-4380-9E98-45C66D76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429C0-D0DC-49C7-BD5A-19646A7416C4}"/>
              </a:ext>
            </a:extLst>
          </p:cNvPr>
          <p:cNvSpPr txBox="1"/>
          <p:nvPr/>
        </p:nvSpPr>
        <p:spPr>
          <a:xfrm>
            <a:off x="662473" y="1107857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-3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Ghép lời ca cho bài đọc nhạc:</a:t>
            </a: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18D64-95B9-4D15-B646-A29FDCF65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15" y="1975274"/>
            <a:ext cx="8112973" cy="3234787"/>
          </a:xfrm>
          <a:prstGeom prst="rect">
            <a:avLst/>
          </a:prstGeom>
        </p:spPr>
      </p:pic>
      <p:pic>
        <p:nvPicPr>
          <p:cNvPr id="17" name="CA BAI">
            <a:hlinkClick r:id="" action="ppaction://media"/>
            <a:extLst>
              <a:ext uri="{FF2B5EF4-FFF2-40B4-BE49-F238E27FC236}">
                <a16:creationId xmlns:a16="http://schemas.microsoft.com/office/drawing/2014/main" id="{608407F7-953E-4F34-BF1A-DA3974E2B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849" y="5217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BCFB6-5735-4CD0-83BF-C5A5DC7E2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82" y="2855908"/>
            <a:ext cx="9650802" cy="1328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39169C-5518-437E-AE86-165649F4D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85" y="1230630"/>
            <a:ext cx="9741453" cy="13287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CD32B-EDB1-4CA0-93A1-CBE5C2084EEF}"/>
              </a:ext>
            </a:extLst>
          </p:cNvPr>
          <p:cNvSpPr/>
          <p:nvPr/>
        </p:nvSpPr>
        <p:spPr>
          <a:xfrm>
            <a:off x="1651518" y="165536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lời ca kết hợp thanh phách:  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A4DB-0580-46E7-9FB3-20BBAE596192}"/>
              </a:ext>
            </a:extLst>
          </p:cNvPr>
          <p:cNvSpPr/>
          <p:nvPr/>
        </p:nvSpPr>
        <p:spPr>
          <a:xfrm>
            <a:off x="4816623" y="827608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CA BAI">
            <a:hlinkClick r:id="" action="ppaction://media"/>
            <a:extLst>
              <a:ext uri="{FF2B5EF4-FFF2-40B4-BE49-F238E27FC236}">
                <a16:creationId xmlns:a16="http://schemas.microsoft.com/office/drawing/2014/main" id="{1FAA3987-608A-48C3-8D6D-85A09E82E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4222" y="1481365"/>
            <a:ext cx="609600" cy="609600"/>
          </a:xfrm>
          <a:prstGeom prst="rect">
            <a:avLst/>
          </a:prstGeom>
        </p:spPr>
      </p:pic>
      <p:pic>
        <p:nvPicPr>
          <p:cNvPr id="14" name="Picture 225">
            <a:extLst>
              <a:ext uri="{FF2B5EF4-FFF2-40B4-BE49-F238E27FC236}">
                <a16:creationId xmlns:a16="http://schemas.microsoft.com/office/drawing/2014/main" id="{9E751F00-7E81-4FDA-AD0E-05A4E17958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99" y="2096188"/>
            <a:ext cx="700214" cy="483215"/>
          </a:xfrm>
          <a:prstGeom prst="rect">
            <a:avLst/>
          </a:prstGeom>
        </p:spPr>
      </p:pic>
      <p:pic>
        <p:nvPicPr>
          <p:cNvPr id="15" name="Picture 225">
            <a:extLst>
              <a:ext uri="{FF2B5EF4-FFF2-40B4-BE49-F238E27FC236}">
                <a16:creationId xmlns:a16="http://schemas.microsoft.com/office/drawing/2014/main" id="{247F1DEE-BEA5-4977-835D-72CFA1FC9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43" y="2116622"/>
            <a:ext cx="700214" cy="483215"/>
          </a:xfrm>
          <a:prstGeom prst="rect">
            <a:avLst/>
          </a:prstGeom>
        </p:spPr>
      </p:pic>
      <p:pic>
        <p:nvPicPr>
          <p:cNvPr id="16" name="Picture 225">
            <a:extLst>
              <a:ext uri="{FF2B5EF4-FFF2-40B4-BE49-F238E27FC236}">
                <a16:creationId xmlns:a16="http://schemas.microsoft.com/office/drawing/2014/main" id="{90E92315-17B8-4394-953C-323A6DF6E1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42" y="2128953"/>
            <a:ext cx="700214" cy="483215"/>
          </a:xfrm>
          <a:prstGeom prst="rect">
            <a:avLst/>
          </a:prstGeom>
        </p:spPr>
      </p:pic>
      <p:pic>
        <p:nvPicPr>
          <p:cNvPr id="17" name="Picture 225">
            <a:extLst>
              <a:ext uri="{FF2B5EF4-FFF2-40B4-BE49-F238E27FC236}">
                <a16:creationId xmlns:a16="http://schemas.microsoft.com/office/drawing/2014/main" id="{38EB7E61-9A46-4611-9AAC-1E62BA2B6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60" y="2128953"/>
            <a:ext cx="700214" cy="483215"/>
          </a:xfrm>
          <a:prstGeom prst="rect">
            <a:avLst/>
          </a:prstGeom>
        </p:spPr>
      </p:pic>
      <p:pic>
        <p:nvPicPr>
          <p:cNvPr id="18" name="Picture 225">
            <a:extLst>
              <a:ext uri="{FF2B5EF4-FFF2-40B4-BE49-F238E27FC236}">
                <a16:creationId xmlns:a16="http://schemas.microsoft.com/office/drawing/2014/main" id="{97914468-3ED0-4C16-9C62-C3175A28B9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08" y="2175265"/>
            <a:ext cx="700214" cy="483215"/>
          </a:xfrm>
          <a:prstGeom prst="rect">
            <a:avLst/>
          </a:prstGeom>
        </p:spPr>
      </p:pic>
      <p:pic>
        <p:nvPicPr>
          <p:cNvPr id="19" name="Picture 225">
            <a:extLst>
              <a:ext uri="{FF2B5EF4-FFF2-40B4-BE49-F238E27FC236}">
                <a16:creationId xmlns:a16="http://schemas.microsoft.com/office/drawing/2014/main" id="{D2465073-C700-478A-B00D-34BBFB8D80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25" y="2195307"/>
            <a:ext cx="700214" cy="483215"/>
          </a:xfrm>
          <a:prstGeom prst="rect">
            <a:avLst/>
          </a:prstGeom>
        </p:spPr>
      </p:pic>
      <p:pic>
        <p:nvPicPr>
          <p:cNvPr id="20" name="Picture 225">
            <a:extLst>
              <a:ext uri="{FF2B5EF4-FFF2-40B4-BE49-F238E27FC236}">
                <a16:creationId xmlns:a16="http://schemas.microsoft.com/office/drawing/2014/main" id="{534BE811-7525-42F0-B0E5-DDA2A5C89F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42" y="2215349"/>
            <a:ext cx="700214" cy="483215"/>
          </a:xfrm>
          <a:prstGeom prst="rect">
            <a:avLst/>
          </a:prstGeom>
        </p:spPr>
      </p:pic>
      <p:pic>
        <p:nvPicPr>
          <p:cNvPr id="21" name="Picture 225">
            <a:extLst>
              <a:ext uri="{FF2B5EF4-FFF2-40B4-BE49-F238E27FC236}">
                <a16:creationId xmlns:a16="http://schemas.microsoft.com/office/drawing/2014/main" id="{C1257344-21E7-41D6-8D59-F479EB55ED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29" y="2217596"/>
            <a:ext cx="700214" cy="483215"/>
          </a:xfrm>
          <a:prstGeom prst="rect">
            <a:avLst/>
          </a:prstGeom>
        </p:spPr>
      </p:pic>
      <p:pic>
        <p:nvPicPr>
          <p:cNvPr id="22" name="Picture 225">
            <a:extLst>
              <a:ext uri="{FF2B5EF4-FFF2-40B4-BE49-F238E27FC236}">
                <a16:creationId xmlns:a16="http://schemas.microsoft.com/office/drawing/2014/main" id="{46F98DE0-6C11-4660-8B36-7F1034ADF2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16" y="2219843"/>
            <a:ext cx="700214" cy="483215"/>
          </a:xfrm>
          <a:prstGeom prst="rect">
            <a:avLst/>
          </a:prstGeom>
        </p:spPr>
      </p:pic>
      <p:pic>
        <p:nvPicPr>
          <p:cNvPr id="23" name="Picture 225">
            <a:extLst>
              <a:ext uri="{FF2B5EF4-FFF2-40B4-BE49-F238E27FC236}">
                <a16:creationId xmlns:a16="http://schemas.microsoft.com/office/drawing/2014/main" id="{5BBB974B-1F37-459F-8DBE-7D60FB929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75" y="2214533"/>
            <a:ext cx="700214" cy="483215"/>
          </a:xfrm>
          <a:prstGeom prst="rect">
            <a:avLst/>
          </a:prstGeom>
        </p:spPr>
      </p:pic>
      <p:pic>
        <p:nvPicPr>
          <p:cNvPr id="24" name="Picture 225">
            <a:extLst>
              <a:ext uri="{FF2B5EF4-FFF2-40B4-BE49-F238E27FC236}">
                <a16:creationId xmlns:a16="http://schemas.microsoft.com/office/drawing/2014/main" id="{51B73A76-297F-40A4-80B4-79F0ED5EB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67" y="2226864"/>
            <a:ext cx="700214" cy="483215"/>
          </a:xfrm>
          <a:prstGeom prst="rect">
            <a:avLst/>
          </a:prstGeom>
        </p:spPr>
      </p:pic>
      <p:pic>
        <p:nvPicPr>
          <p:cNvPr id="25" name="Picture 225">
            <a:extLst>
              <a:ext uri="{FF2B5EF4-FFF2-40B4-BE49-F238E27FC236}">
                <a16:creationId xmlns:a16="http://schemas.microsoft.com/office/drawing/2014/main" id="{A16150E0-897F-4A84-9164-DB2C876590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59" y="2239195"/>
            <a:ext cx="700214" cy="483215"/>
          </a:xfrm>
          <a:prstGeom prst="rect">
            <a:avLst/>
          </a:prstGeom>
        </p:spPr>
      </p:pic>
      <p:pic>
        <p:nvPicPr>
          <p:cNvPr id="26" name="Picture 225">
            <a:extLst>
              <a:ext uri="{FF2B5EF4-FFF2-40B4-BE49-F238E27FC236}">
                <a16:creationId xmlns:a16="http://schemas.microsoft.com/office/drawing/2014/main" id="{1278B2A4-1EAB-48FC-91CA-BBC284AA41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84" y="3733796"/>
            <a:ext cx="700214" cy="483215"/>
          </a:xfrm>
          <a:prstGeom prst="rect">
            <a:avLst/>
          </a:prstGeom>
        </p:spPr>
      </p:pic>
      <p:pic>
        <p:nvPicPr>
          <p:cNvPr id="27" name="Picture 225">
            <a:extLst>
              <a:ext uri="{FF2B5EF4-FFF2-40B4-BE49-F238E27FC236}">
                <a16:creationId xmlns:a16="http://schemas.microsoft.com/office/drawing/2014/main" id="{56C85891-64C7-4BC3-ADC4-07B23A1645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25" y="3721465"/>
            <a:ext cx="700214" cy="483215"/>
          </a:xfrm>
          <a:prstGeom prst="rect">
            <a:avLst/>
          </a:prstGeom>
        </p:spPr>
      </p:pic>
      <p:pic>
        <p:nvPicPr>
          <p:cNvPr id="28" name="Picture 225">
            <a:extLst>
              <a:ext uri="{FF2B5EF4-FFF2-40B4-BE49-F238E27FC236}">
                <a16:creationId xmlns:a16="http://schemas.microsoft.com/office/drawing/2014/main" id="{24FF73B6-1397-42A5-9900-C328EC852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85" y="3760146"/>
            <a:ext cx="700214" cy="483215"/>
          </a:xfrm>
          <a:prstGeom prst="rect">
            <a:avLst/>
          </a:prstGeom>
        </p:spPr>
      </p:pic>
      <p:pic>
        <p:nvPicPr>
          <p:cNvPr id="29" name="Picture 225">
            <a:extLst>
              <a:ext uri="{FF2B5EF4-FFF2-40B4-BE49-F238E27FC236}">
                <a16:creationId xmlns:a16="http://schemas.microsoft.com/office/drawing/2014/main" id="{81CA6880-71A3-4CF5-A205-8E7A1C716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06" y="3766561"/>
            <a:ext cx="700214" cy="483215"/>
          </a:xfrm>
          <a:prstGeom prst="rect">
            <a:avLst/>
          </a:prstGeom>
        </p:spPr>
      </p:pic>
      <p:pic>
        <p:nvPicPr>
          <p:cNvPr id="30" name="Picture 225">
            <a:extLst>
              <a:ext uri="{FF2B5EF4-FFF2-40B4-BE49-F238E27FC236}">
                <a16:creationId xmlns:a16="http://schemas.microsoft.com/office/drawing/2014/main" id="{9FD755D5-09EB-46ED-ADCE-A9A2EDE4B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29" y="3812873"/>
            <a:ext cx="700214" cy="483215"/>
          </a:xfrm>
          <a:prstGeom prst="rect">
            <a:avLst/>
          </a:prstGeom>
        </p:spPr>
      </p:pic>
      <p:pic>
        <p:nvPicPr>
          <p:cNvPr id="31" name="Picture 225">
            <a:extLst>
              <a:ext uri="{FF2B5EF4-FFF2-40B4-BE49-F238E27FC236}">
                <a16:creationId xmlns:a16="http://schemas.microsoft.com/office/drawing/2014/main" id="{ED5D14F3-9FE5-4FFC-BF5A-24C7E7A06D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52" y="3832915"/>
            <a:ext cx="700214" cy="483215"/>
          </a:xfrm>
          <a:prstGeom prst="rect">
            <a:avLst/>
          </a:prstGeom>
        </p:spPr>
      </p:pic>
      <p:pic>
        <p:nvPicPr>
          <p:cNvPr id="32" name="Picture 225">
            <a:extLst>
              <a:ext uri="{FF2B5EF4-FFF2-40B4-BE49-F238E27FC236}">
                <a16:creationId xmlns:a16="http://schemas.microsoft.com/office/drawing/2014/main" id="{BA930189-1A0F-45B5-8117-D2CE3D242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29" y="3852221"/>
            <a:ext cx="700214" cy="483215"/>
          </a:xfrm>
          <a:prstGeom prst="rect">
            <a:avLst/>
          </a:prstGeom>
        </p:spPr>
      </p:pic>
      <p:pic>
        <p:nvPicPr>
          <p:cNvPr id="33" name="Picture 225">
            <a:extLst>
              <a:ext uri="{FF2B5EF4-FFF2-40B4-BE49-F238E27FC236}">
                <a16:creationId xmlns:a16="http://schemas.microsoft.com/office/drawing/2014/main" id="{33AD3932-2B72-4285-8108-C47412933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02" y="3845447"/>
            <a:ext cx="700214" cy="483215"/>
          </a:xfrm>
          <a:prstGeom prst="rect">
            <a:avLst/>
          </a:prstGeom>
        </p:spPr>
      </p:pic>
      <p:pic>
        <p:nvPicPr>
          <p:cNvPr id="34" name="Picture 225">
            <a:extLst>
              <a:ext uri="{FF2B5EF4-FFF2-40B4-BE49-F238E27FC236}">
                <a16:creationId xmlns:a16="http://schemas.microsoft.com/office/drawing/2014/main" id="{082271BB-078B-4B29-804C-4DCBF24450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03" y="3832790"/>
            <a:ext cx="700214" cy="483215"/>
          </a:xfrm>
          <a:prstGeom prst="rect">
            <a:avLst/>
          </a:prstGeom>
        </p:spPr>
      </p:pic>
      <p:pic>
        <p:nvPicPr>
          <p:cNvPr id="35" name="Picture 225">
            <a:extLst>
              <a:ext uri="{FF2B5EF4-FFF2-40B4-BE49-F238E27FC236}">
                <a16:creationId xmlns:a16="http://schemas.microsoft.com/office/drawing/2014/main" id="{BE0B177F-F6D0-4145-844E-9FAE4782BA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79" y="3845111"/>
            <a:ext cx="700214" cy="483215"/>
          </a:xfrm>
          <a:prstGeom prst="rect">
            <a:avLst/>
          </a:prstGeom>
        </p:spPr>
      </p:pic>
      <p:pic>
        <p:nvPicPr>
          <p:cNvPr id="36" name="Picture 225">
            <a:extLst>
              <a:ext uri="{FF2B5EF4-FFF2-40B4-BE49-F238E27FC236}">
                <a16:creationId xmlns:a16="http://schemas.microsoft.com/office/drawing/2014/main" id="{E1D84D1B-D9F3-4E15-98EE-7341DD5DC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18" y="3832780"/>
            <a:ext cx="700214" cy="483215"/>
          </a:xfrm>
          <a:prstGeom prst="rect">
            <a:avLst/>
          </a:prstGeom>
        </p:spPr>
      </p:pic>
      <p:pic>
        <p:nvPicPr>
          <p:cNvPr id="37" name="Picture 225">
            <a:extLst>
              <a:ext uri="{FF2B5EF4-FFF2-40B4-BE49-F238E27FC236}">
                <a16:creationId xmlns:a16="http://schemas.microsoft.com/office/drawing/2014/main" id="{B13BB5FA-57A1-4476-BE1C-4B2A7A393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48" y="3820449"/>
            <a:ext cx="700214" cy="48321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5A88487-BEA3-4B42-8AC3-105E5DA07D9A}"/>
              </a:ext>
            </a:extLst>
          </p:cNvPr>
          <p:cNvSpPr/>
          <p:nvPr/>
        </p:nvSpPr>
        <p:spPr>
          <a:xfrm>
            <a:off x="2110099" y="2666119"/>
            <a:ext cx="9650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 hát    lên   bạn.    Tay  nắm  tay   nào,chung niềm vui hân hoan tiếng  cười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C8FD57-D1AE-4988-A9DD-C10B743FBD9F}"/>
              </a:ext>
            </a:extLst>
          </p:cNvPr>
          <p:cNvSpPr/>
          <p:nvPr/>
        </p:nvSpPr>
        <p:spPr>
          <a:xfrm>
            <a:off x="1156486" y="4319707"/>
            <a:ext cx="1013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phút giây  này,        sẽ  mãi  đi      cùng      với tuổi     thơ  chúng         mình.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E836-1A46-4490-A345-23F984A8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3976-C4EB-48CE-B6EE-91703072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53EE2-89BB-426D-917E-FB36751B3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11" y="1253307"/>
            <a:ext cx="9335949" cy="5091508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0E648067-CB92-4FCF-986C-2076FB82F56B}"/>
              </a:ext>
            </a:extLst>
          </p:cNvPr>
          <p:cNvSpPr/>
          <p:nvPr/>
        </p:nvSpPr>
        <p:spPr>
          <a:xfrm>
            <a:off x="855243" y="106753"/>
            <a:ext cx="2742536" cy="987108"/>
          </a:xfrm>
          <a:custGeom>
            <a:avLst/>
            <a:gdLst/>
            <a:ahLst/>
            <a:cxnLst/>
            <a:rect l="l" t="t" r="r" b="b"/>
            <a:pathLst>
              <a:path w="6975829" h="3609992">
                <a:moveTo>
                  <a:pt x="0" y="0"/>
                </a:moveTo>
                <a:lnTo>
                  <a:pt x="6975829" y="0"/>
                </a:lnTo>
                <a:lnTo>
                  <a:pt x="6975829" y="3609992"/>
                </a:lnTo>
                <a:lnTo>
                  <a:pt x="0" y="3609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" name="VŨ KHÚC TÂY BAN NHA -- VŨ ĐOÀN ARMY">
            <a:hlinkClick r:id="" action="ppaction://media"/>
            <a:extLst>
              <a:ext uri="{FF2B5EF4-FFF2-40B4-BE49-F238E27FC236}">
                <a16:creationId xmlns:a16="http://schemas.microsoft.com/office/drawing/2014/main" id="{40514872-6EB7-44AB-8560-C805D3EFD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48" y="4030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9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503357E-440C-4678-972E-DB6B46580F1F}"/>
              </a:ext>
            </a:extLst>
          </p:cNvPr>
          <p:cNvSpPr txBox="1"/>
          <p:nvPr/>
        </p:nvSpPr>
        <p:spPr>
          <a:xfrm>
            <a:off x="3133984" y="937721"/>
            <a:ext cx="820277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 chức hoạt động: Vận dụng – Sáng tạo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CECE7-A3E9-4775-A830-57CCFB353723}"/>
              </a:ext>
            </a:extLst>
          </p:cNvPr>
          <p:cNvSpPr/>
          <p:nvPr/>
        </p:nvSpPr>
        <p:spPr>
          <a:xfrm>
            <a:off x="4698868" y="352946"/>
            <a:ext cx="1869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30</a:t>
            </a:r>
            <a:endParaRPr kumimoji="0" lang="en-US" sz="32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95</Words>
  <Application>Microsoft Office PowerPoint</Application>
  <PresentationFormat>Widescreen</PresentationFormat>
  <Paragraphs>10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10_Office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16</cp:revision>
  <dcterms:created xsi:type="dcterms:W3CDTF">2024-06-22T01:18:15Z</dcterms:created>
  <dcterms:modified xsi:type="dcterms:W3CDTF">2026-04-07T12:35:38Z</dcterms:modified>
</cp:coreProperties>
</file>