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0" r:id="rId2"/>
    <p:sldMasterId id="2147483683" r:id="rId3"/>
    <p:sldMasterId id="2147483703" r:id="rId4"/>
  </p:sldMasterIdLst>
  <p:notesMasterIdLst>
    <p:notesMasterId r:id="rId12"/>
  </p:notesMasterIdLst>
  <p:sldIdLst>
    <p:sldId id="284" r:id="rId5"/>
    <p:sldId id="260" r:id="rId6"/>
    <p:sldId id="302" r:id="rId7"/>
    <p:sldId id="303" r:id="rId8"/>
    <p:sldId id="304" r:id="rId9"/>
    <p:sldId id="305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6" y="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23/12/2025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7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23/12/2025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23/12/2025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23/12/2025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23/12/2025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75945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200" lvl="1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800" lvl="2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400" lvl="3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8000" lvl="4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600" lvl="5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200" lvl="6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800" lvl="7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400" lvl="8" indent="-575945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23/12/2025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23/12/2025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23/12/2025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23/12/2025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23/12/2025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23/12/2025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23/12/2025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2025/12/23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23/12/2025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17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các số trong phạm vi 10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 các số theo thứ tư từ bé đến lớn là được hình dưới đây. Các số còn thiếu là số nào?</a:t>
            </a:r>
          </a:p>
        </p:txBody>
      </p:sp>
      <p:pic>
        <p:nvPicPr>
          <p:cNvPr id="10" name="Picture 9" descr="118080348_340063950481846_43586025425473685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389" y="2124222"/>
            <a:ext cx="8285870" cy="444128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các số:</a:t>
            </a:r>
          </a:p>
        </p:txBody>
      </p:sp>
      <p:pic>
        <p:nvPicPr>
          <p:cNvPr id="7" name="Picture 6" descr="118090847_3109731032414362_515788455220640098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9643" y="1406769"/>
            <a:ext cx="8764171" cy="3325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6940" y="4417255"/>
            <a:ext cx="9495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Sắp xếp các số đó theo thứ tự từ bé đến lớn.</a:t>
            </a:r>
          </a:p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 các số đó, số nào lớn nhất? Số nào bé nhất?</a:t>
            </a:r>
          </a:p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 các số đó, những số nào vừa lớn hơn 5, vừi bé hơn 8?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rùa đi dạo chơi, rùa xanh đi thứ nhất, rùa vàng đi  thứ hai, rùa nâu đi thứ ba?.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bạn rùa đỏ vào giữa rùa xanh và rùa vàng thì khi đó rùa nâu đi thứ mấy?</a:t>
            </a:r>
          </a:p>
        </p:txBody>
      </p:sp>
      <p:pic>
        <p:nvPicPr>
          <p:cNvPr id="7" name="Picture 6" descr="118405164_701074843821060_853110609208136815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8463" y="3376246"/>
            <a:ext cx="9242472" cy="284167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4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thỏ đang chơi thì trời mưa, các bạn chạy vào trong cả hai chuồng. Hỏi mỗi chuồng có mấy bạn thỏ? Biết rằng số thỏ ở chuồng A nhiều hơn số thỏ ở chuồng B.</a:t>
            </a:r>
          </a:p>
        </p:txBody>
      </p:sp>
      <p:pic>
        <p:nvPicPr>
          <p:cNvPr id="7" name="Picture 6" descr="117971544_1038510636601677_870154055357327252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265" y="2616591"/>
            <a:ext cx="10789920" cy="390612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theme/theme1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186</Words>
  <Application>Microsoft Office PowerPoint</Application>
  <PresentationFormat>Widescreen</PresentationFormat>
  <Paragraphs>17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等线</vt:lpstr>
      <vt:lpstr>等线 Light</vt:lpstr>
      <vt:lpstr>Microsoft YaHei</vt:lpstr>
      <vt:lpstr>.VnAvant</vt:lpstr>
      <vt:lpstr>Arial</vt:lpstr>
      <vt:lpstr>Calibri</vt:lpstr>
      <vt:lpstr>Calibri Light</vt:lpstr>
      <vt:lpstr>Chivo</vt:lpstr>
      <vt:lpstr>Chivo Light</vt:lpstr>
      <vt:lpstr>Shadows Into Light Two</vt:lpstr>
      <vt:lpstr>Tahoma</vt:lpstr>
      <vt:lpstr>Times New Roman</vt:lpstr>
      <vt:lpstr>Wingdings</vt:lpstr>
      <vt:lpstr>方正准圆简体</vt:lpstr>
      <vt:lpstr>Aumerle template</vt:lpstr>
      <vt:lpstr>3_Office 主题​​</vt:lpstr>
      <vt:lpstr>2_Office 主题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Administrator</cp:lastModifiedBy>
  <cp:revision>36</cp:revision>
  <dcterms:created xsi:type="dcterms:W3CDTF">2020-08-12T16:29:00Z</dcterms:created>
  <dcterms:modified xsi:type="dcterms:W3CDTF">2025-12-23T11:51:00Z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