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5" r:id="rId2"/>
    <p:sldId id="313" r:id="rId3"/>
    <p:sldId id="257" r:id="rId4"/>
    <p:sldId id="258" r:id="rId5"/>
    <p:sldId id="271" r:id="rId6"/>
    <p:sldId id="314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al-Rounded" panose="020B0500000000000000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560" y="1726565"/>
            <a:ext cx="8549640" cy="1325563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BÀI 78:</a:t>
            </a:r>
            <a:br>
              <a:rPr lang="en-US" sz="166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uân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uât</a:t>
            </a:r>
            <a:endParaRPr lang="en-US" sz="16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27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68BB-4343-4545-BF9E-0B42DAA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7E633-0FE5-4305-9C9A-7841965028C8}"/>
              </a:ext>
            </a:extLst>
          </p:cNvPr>
          <p:cNvSpPr txBox="1"/>
          <p:nvPr/>
        </p:nvSpPr>
        <p:spPr>
          <a:xfrm>
            <a:off x="106017" y="5857981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6FBF-E305-46F7-9B2A-AE065D4F0B7E}"/>
              </a:ext>
            </a:extLst>
          </p:cNvPr>
          <p:cNvSpPr txBox="1"/>
          <p:nvPr/>
        </p:nvSpPr>
        <p:spPr>
          <a:xfrm>
            <a:off x="106017" y="5103674"/>
            <a:ext cx="1221060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Chúng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xem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chương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trình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nghệ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thuật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chào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xuân</a:t>
            </a:r>
            <a:endParaRPr lang="vi-VN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A890-36F9-4276-A529-78213DB8A42F}"/>
              </a:ext>
            </a:extLst>
          </p:cNvPr>
          <p:cNvSpPr txBox="1"/>
          <p:nvPr/>
        </p:nvSpPr>
        <p:spPr>
          <a:xfrm>
            <a:off x="6526601" y="5934670"/>
            <a:ext cx="182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uân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3FFEE-6AA4-C24F-B0F4-93D969BE8023}"/>
              </a:ext>
            </a:extLst>
          </p:cNvPr>
          <p:cNvSpPr txBox="1"/>
          <p:nvPr/>
        </p:nvSpPr>
        <p:spPr>
          <a:xfrm>
            <a:off x="10889534" y="5100344"/>
            <a:ext cx="155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uât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AA763E-5A9A-2F49-AF09-524050B29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" y="-1"/>
            <a:ext cx="12210601" cy="5119319"/>
          </a:xfrm>
        </p:spPr>
      </p:pic>
    </p:spTree>
    <p:extLst>
      <p:ext uri="{BB962C8B-B14F-4D97-AF65-F5344CB8AC3E}">
        <p14:creationId xmlns:p14="http://schemas.microsoft.com/office/powerpoint/2010/main" val="3886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3" y="0"/>
            <a:ext cx="2082075" cy="935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2086" y="-102153"/>
            <a:ext cx="23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uân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6276" y="-115054"/>
            <a:ext cx="219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uât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37148"/>
              </p:ext>
            </p:extLst>
          </p:nvPr>
        </p:nvGraphicFramePr>
        <p:xfrm>
          <a:off x="4878088" y="935733"/>
          <a:ext cx="2844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uân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err="1">
                          <a:solidFill>
                            <a:srgbClr val="00206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x</a:t>
                      </a:r>
                      <a:r>
                        <a:rPr lang="en-US" sz="4800" b="1" i="0" dirty="0" err="1">
                          <a:solidFill>
                            <a:srgbClr val="FF000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uân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7829" y="2387203"/>
            <a:ext cx="244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chuẩn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4259" y="2452673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huân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0551" y="2417901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khuân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758" y="5928882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</a:t>
            </a:r>
            <a:r>
              <a:rPr lang="en-US" sz="48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uần</a:t>
            </a:r>
            <a:r>
              <a:rPr lang="en-US" sz="48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tra</a:t>
            </a:r>
            <a:endParaRPr lang="en-US" sz="48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036" y="5932105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ùa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xuân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1917" y="5928882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õ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thuật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675351" y="2391594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tuần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288583" y="3232811"/>
            <a:ext cx="21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khuất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170018" y="3260672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luật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945763" y="3251673"/>
            <a:ext cx="259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thuật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613377" y="3232811"/>
            <a:ext cx="228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xuất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62E3B8-1F6E-0642-A724-8C304D989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5" y="4089180"/>
            <a:ext cx="2751235" cy="1779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54B63-2BFF-DF4B-9183-CC53C5E59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10" y="4356296"/>
            <a:ext cx="2844800" cy="1610582"/>
          </a:xfrm>
          <a:prstGeom prst="rect">
            <a:avLst/>
          </a:prstGeom>
        </p:spPr>
      </p:pic>
      <p:pic>
        <p:nvPicPr>
          <p:cNvPr id="1026" name="Picture 2" descr="Màn đồng diễn võ thuật 7.000 người tham gia xác lập kỷ lục Việt Nam | Báo  Dân trí">
            <a:extLst>
              <a:ext uri="{FF2B5EF4-FFF2-40B4-BE49-F238E27FC236}">
                <a16:creationId xmlns:a16="http://schemas.microsoft.com/office/drawing/2014/main" id="{B86E3DFE-7D72-244D-BDC7-FC86C3B5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0" y="4539730"/>
            <a:ext cx="3005091" cy="14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7C97B-D62B-EE47-B6C2-3073E9CF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2" y="2288822"/>
            <a:ext cx="11359298" cy="28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1628D7C-9154-416D-AC01-FEADFD0971F7}"/>
              </a:ext>
            </a:extLst>
          </p:cNvPr>
          <p:cNvSpPr txBox="1"/>
          <p:nvPr/>
        </p:nvSpPr>
        <p:spPr>
          <a:xfrm>
            <a:off x="509049" y="3841790"/>
            <a:ext cx="116101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	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Gần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bố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chợ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hoa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mua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đào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q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uất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Cành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đào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chi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chít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lộc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non,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nụ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hoa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phớt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hồng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đang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e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ấp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nở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Cây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q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uất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xum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xuê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quả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vàng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óng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Mẹ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nhìn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bố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nói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: “Hai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bố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con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cả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mùa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uân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rồi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đấy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”.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Cả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nhà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cùng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vui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đón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</a:t>
            </a:r>
            <a:r>
              <a:rPr lang="en-US" sz="3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uân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4C933-AB3D-0040-9B92-DC966F9A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1"/>
            <a:ext cx="12031743" cy="37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D13DA6-9B36-8746-BCBC-A3DB9F214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36"/>
            <a:ext cx="11953188" cy="649725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2EC194-AEFC-4124-8385-B26DE1024F51}"/>
              </a:ext>
            </a:extLst>
          </p:cNvPr>
          <p:cNvSpPr txBox="1">
            <a:spLocks/>
          </p:cNvSpPr>
          <p:nvPr/>
        </p:nvSpPr>
        <p:spPr>
          <a:xfrm>
            <a:off x="4809997" y="892987"/>
            <a:ext cx="2816288" cy="541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Đón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Tết</a:t>
            </a:r>
            <a:endParaRPr lang="vi-VN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61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1231</TotalTime>
  <Words>35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Arial-Rounded</vt:lpstr>
      <vt:lpstr>Office Theme</vt:lpstr>
      <vt:lpstr>BÀI 78:   uân uât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371</cp:revision>
  <dcterms:created xsi:type="dcterms:W3CDTF">2020-10-19T12:51:54Z</dcterms:created>
  <dcterms:modified xsi:type="dcterms:W3CDTF">2022-12-15T12:29:28Z</dcterms:modified>
  <cp:category>Kết nối tri thức với cuộc sống</cp:category>
</cp:coreProperties>
</file>