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9" r:id="rId4"/>
    <p:sldId id="260" r:id="rId5"/>
    <p:sldId id="262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A2-C604-43EE-AF04-A9901DD230E1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AA9D8-09AC-4A0C-A6AE-4CE52FD2ED7D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hyperlink" Target="file:///E:\Local%20Settings\Temp\Local%20Settings\Luan\PW%20HAI%20PHONG\5%20-%20The%20gioi%20quanh%20be%20-CHUAN\CACFILE\chua%20dung.w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543425"/>
            <a:ext cx="7572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5" y="4577954"/>
            <a:ext cx="75604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54" y="4554141"/>
            <a:ext cx="75604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10" y="1584722"/>
            <a:ext cx="409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1584722"/>
            <a:ext cx="4083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/>
          <p:nvPr/>
        </p:nvSpPr>
        <p:spPr>
          <a:xfrm>
            <a:off x="1983995" y="2202961"/>
            <a:ext cx="5148792" cy="9582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15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CHÀO MỪNG QUÝ THẦY CÔ </a:t>
            </a:r>
            <a:endParaRPr lang="en-US" sz="2815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sz="2815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VỀ DỰ GIỜ THĂM LỚP</a:t>
            </a:r>
            <a:endParaRPr lang="en-US" sz="2815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80" name="Hộp Văn bản 3"/>
          <p:cNvSpPr txBox="1">
            <a:spLocks noChangeArrowheads="1"/>
          </p:cNvSpPr>
          <p:nvPr/>
        </p:nvSpPr>
        <p:spPr bwMode="auto">
          <a:xfrm>
            <a:off x="2978944" y="3415904"/>
            <a:ext cx="3429000" cy="7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25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MÔN: T</a:t>
            </a:r>
            <a:r>
              <a:rPr lang="vi-VN" altLang="en-US" sz="2025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iếng Việt</a:t>
            </a:r>
            <a:r>
              <a:rPr lang="en-US" altLang="en-US" sz="2025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1</a:t>
            </a:r>
            <a:endParaRPr lang="en-US" altLang="en-US" sz="4050" dirty="0">
              <a:latin typeface=".VnAvant" panose="020B72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Son</a:t>
            </a:r>
            <a:endParaRPr lang="en-US" altLang="en-US" sz="2025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6897"/>
            <a:ext cx="9144000" cy="6624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bfn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1131094"/>
            <a:ext cx="7886700" cy="428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66" y="4500563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4" y="4500563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gray">
          <a:xfrm>
            <a:off x="2128838" y="2185988"/>
            <a:ext cx="4757738" cy="15001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040" b="1" kern="1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  <a:endParaRPr lang="vi-VN" sz="3040" b="1" kern="1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vi-VN" sz="3040" b="1" kern="1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3040" b="1" kern="1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494338">
            <a:off x="6228161" y="4629150"/>
            <a:ext cx="829865" cy="795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025" kern="10">
                <a:ln w="9525">
                  <a:solidFill>
                    <a:srgbClr val="800080"/>
                  </a:solidFill>
                  <a:rou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  <a:endParaRPr lang="en-US" sz="2025" kern="10">
              <a:ln w="9525">
                <a:solidFill>
                  <a:srgbClr val="800080"/>
                </a:solidFill>
                <a:round/>
              </a:ln>
              <a:solidFill>
                <a:srgbClr val="C40091"/>
              </a:solidFill>
              <a:latin typeface="VNI-Brush" pitchFamily="2" charset="0"/>
            </a:endParaRPr>
          </a:p>
        </p:txBody>
      </p:sp>
      <p:pic>
        <p:nvPicPr>
          <p:cNvPr id="16393" name="Picture 9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200526"/>
            <a:ext cx="1114425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2614613"/>
            <a:ext cx="739379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2185988"/>
            <a:ext cx="739379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73" y="3300413"/>
            <a:ext cx="739378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14726"/>
            <a:ext cx="1328738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843088"/>
            <a:ext cx="51435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gman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900488"/>
            <a:ext cx="428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gman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3686175"/>
            <a:ext cx="685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WPS Presentation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SimSun</vt:lpstr>
      <vt:lpstr>Wingdings</vt:lpstr>
      <vt:lpstr>Vnavant</vt:lpstr>
      <vt:lpstr>Segoe Print</vt:lpstr>
      <vt:lpstr>UNI Chu viet tay ly 4</vt:lpstr>
      <vt:lpstr>Microsoft YaHei</vt:lpstr>
      <vt:lpstr>Arial Unicode MS</vt:lpstr>
      <vt:lpstr>Calibri</vt:lpstr>
      <vt:lpstr>Times New Roman</vt:lpstr>
      <vt:lpstr>.VnAvant</vt:lpstr>
      <vt:lpstr>Verdana</vt:lpstr>
      <vt:lpstr>VNI-Brush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23 tháng 12 năm 2020</dc:title>
  <dc:creator>THTN</dc:creator>
  <cp:lastModifiedBy>ADMIN</cp:lastModifiedBy>
  <cp:revision>11</cp:revision>
  <dcterms:created xsi:type="dcterms:W3CDTF">2020-12-15T08:15:00Z</dcterms:created>
  <dcterms:modified xsi:type="dcterms:W3CDTF">2025-01-02T14:56:16Z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1D01D623334D4EBC977E458E1118EC90_12</vt:lpwstr>
  </property>
  <property fmtid="{D5CDD505-2E9C-101B-9397-08002B2CF9AE}" pid="3" name="KSOProductBuildVer">
    <vt:lpwstr>1033-12.2.0.19805</vt:lpwstr>
  </property>
</Properties>
</file>