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27/12/2023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27/12/2023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27/12/2023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27/12/2023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27/12/2023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27/12/2023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27/12/2023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27/12/2023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27/12/2023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27/12/2023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  <a:pPr/>
              <a:t>27/12/2023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ACA2-C604-43EE-AF04-A9901DD230E1}" type="datetimeFigureOut">
              <a:rPr lang="vi-VN" smtClean="0"/>
              <a:pPr/>
              <a:t>27/12/2023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A9D8-09AC-4A0C-A6AE-4CE52FD2ED7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428604"/>
            <a:ext cx="91440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Tiếng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việt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: 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Bài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78  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uân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  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uât</a:t>
            </a:r>
            <a:endParaRPr kumimoji="0" lang="vi-V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143644"/>
            <a:ext cx="91440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Chúng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xem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chương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trình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nghệ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thuật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chào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xuân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12" y="6286520"/>
            <a:ext cx="928694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avant"/>
                <a:ea typeface="+mj-ea"/>
                <a:cs typeface="+mj-cs"/>
              </a:rPr>
              <a:t>uât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72462" y="6215082"/>
            <a:ext cx="1071538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Vnavant"/>
                <a:ea typeface="+mj-ea"/>
                <a:cs typeface="+mj-cs"/>
              </a:rPr>
              <a:t>uân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pic>
        <p:nvPicPr>
          <p:cNvPr id="1026" name="Picture 2" descr="D:\Downloads\B612_20201215_195739_4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49292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517_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56" cy="10144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43174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uân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0562" y="0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uât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14678" y="857232"/>
          <a:ext cx="228601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058"/>
                <a:gridCol w="15039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vi-VN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00"/>
                          </a:solidFill>
                        </a:rPr>
                        <a:t>uân</a:t>
                      </a:r>
                      <a:endParaRPr lang="vi-VN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14678" y="1643050"/>
          <a:ext cx="2286016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</a:rPr>
                        <a:t>uân</a:t>
                      </a:r>
                      <a:endParaRPr lang="vi-VN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2428868"/>
            <a:ext cx="1785918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chuẩn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3000372"/>
            <a:ext cx="1714480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khuất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14612" y="2428868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huân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43174" y="3000372"/>
            <a:ext cx="192882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Vnavant"/>
                <a:ea typeface="+mj-ea"/>
                <a:cs typeface="+mj-cs"/>
              </a:rPr>
              <a:t>  </a:t>
            </a:r>
            <a:r>
              <a:rPr lang="en-US" sz="3600" dirty="0" err="1" smtClean="0">
                <a:latin typeface="Vnavant"/>
                <a:ea typeface="+mj-ea"/>
                <a:cs typeface="+mj-cs"/>
              </a:rPr>
              <a:t>luật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57818" y="2428868"/>
            <a:ext cx="15716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khuân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14942" y="3000372"/>
            <a:ext cx="1714512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thuật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43834" y="2428868"/>
            <a:ext cx="150016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tuần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286644" y="3000372"/>
            <a:ext cx="185735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Vnavant"/>
                <a:ea typeface="+mj-ea"/>
                <a:cs typeface="+mj-cs"/>
              </a:rPr>
              <a:t>x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navant"/>
                <a:ea typeface="+mj-ea"/>
                <a:cs typeface="+mj-cs"/>
              </a:rPr>
              <a:t>uất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6202367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tuần</a:t>
            </a:r>
            <a:r>
              <a:rPr lang="en-US" sz="36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3600" dirty="0" err="1" smtClean="0">
                <a:latin typeface="Vnavant"/>
                <a:ea typeface="+mj-ea"/>
                <a:cs typeface="+mj-cs"/>
              </a:rPr>
              <a:t>tra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286116" y="6202367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mùa</a:t>
            </a:r>
            <a:r>
              <a:rPr lang="en-US" sz="36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3600" dirty="0" err="1" smtClean="0">
                <a:latin typeface="Vnavant"/>
                <a:ea typeface="+mj-ea"/>
                <a:cs typeface="+mj-cs"/>
              </a:rPr>
              <a:t>xuân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572264" y="6202367"/>
            <a:ext cx="2571736" cy="655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atin typeface="Vnavant"/>
                <a:ea typeface="+mj-ea"/>
                <a:cs typeface="+mj-cs"/>
              </a:rPr>
              <a:t>v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navant"/>
                <a:ea typeface="+mj-ea"/>
                <a:cs typeface="+mj-cs"/>
              </a:rPr>
              <a:t>õ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navan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navant"/>
                <a:ea typeface="+mj-ea"/>
                <a:cs typeface="+mj-cs"/>
              </a:rPr>
              <a:t>thuật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pic>
        <p:nvPicPr>
          <p:cNvPr id="2050" name="Picture 2" descr="D:\Downloads\B612_20201215_195830_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2357422" cy="2571768"/>
          </a:xfrm>
          <a:prstGeom prst="rect">
            <a:avLst/>
          </a:prstGeom>
          <a:noFill/>
        </p:spPr>
      </p:pic>
      <p:pic>
        <p:nvPicPr>
          <p:cNvPr id="2051" name="Picture 3" descr="D:\Downloads\B612_20201215_195903_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643314"/>
            <a:ext cx="2428860" cy="2571768"/>
          </a:xfrm>
          <a:prstGeom prst="rect">
            <a:avLst/>
          </a:prstGeom>
          <a:noFill/>
        </p:spPr>
      </p:pic>
      <p:pic>
        <p:nvPicPr>
          <p:cNvPr id="2052" name="Picture 4" descr="D:\Downloads\B612_20201215_195938_1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714752"/>
            <a:ext cx="257173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B612_20201212_153845_07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50" cy="8620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2910" y="1714488"/>
            <a:ext cx="817248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 Chu viet tay ly 4" pitchFamily="66" charset="-93"/>
                <a:ea typeface="+mj-ea"/>
                <a:cs typeface="+mj-cs"/>
              </a:rPr>
              <a:t>uân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 Chu viet tay ly 4" pitchFamily="66" charset="-93"/>
                <a:ea typeface="+mj-ea"/>
                <a:cs typeface="+mj-cs"/>
              </a:rPr>
              <a:t>     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 Chu viet tay ly 4" pitchFamily="66" charset="-93"/>
                <a:ea typeface="+mj-ea"/>
                <a:cs typeface="+mj-cs"/>
              </a:rPr>
              <a:t>uât</a:t>
            </a:r>
            <a:endParaRPr kumimoji="0" lang="vi-VN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NI Chu viet tay ly 4" pitchFamily="66" charset="-93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596" y="4071942"/>
            <a:ext cx="392909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latin typeface="UNI Chu viet tay ly 4" pitchFamily="66" charset="-93"/>
                <a:ea typeface="+mj-ea"/>
                <a:cs typeface="+mj-cs"/>
              </a:rPr>
              <a:t>t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 Chu viet tay ly 4" pitchFamily="66" charset="-93"/>
                <a:ea typeface="+mj-ea"/>
                <a:cs typeface="+mj-cs"/>
              </a:rPr>
              <a:t>uần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 Chu viet tay ly 4" pitchFamily="66" charset="-93"/>
                <a:ea typeface="+mj-ea"/>
                <a:cs typeface="+mj-cs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 Chu viet tay ly 4" pitchFamily="66" charset="-93"/>
                <a:ea typeface="+mj-ea"/>
                <a:cs typeface="+mj-cs"/>
              </a:rPr>
              <a:t>tra</a:t>
            </a:r>
            <a:endParaRPr kumimoji="0" lang="vi-VN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NI Chu viet tay ly 4" pitchFamily="66" charset="-93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0" y="4214818"/>
            <a:ext cx="392909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latin typeface="UNI Chu viet tay ly 4" pitchFamily="66" charset="-93"/>
                <a:ea typeface="+mj-ea"/>
                <a:cs typeface="+mj-cs"/>
              </a:rPr>
              <a:t>võ</a:t>
            </a:r>
            <a:r>
              <a:rPr lang="en-US" sz="7200" b="1" dirty="0" smtClean="0">
                <a:latin typeface="UNI Chu viet tay ly 4" pitchFamily="66" charset="-93"/>
                <a:ea typeface="+mj-ea"/>
                <a:cs typeface="+mj-cs"/>
              </a:rPr>
              <a:t> </a:t>
            </a:r>
            <a:r>
              <a:rPr lang="en-US" sz="7200" b="1" dirty="0" err="1" smtClean="0">
                <a:latin typeface="UNI Chu viet tay ly 4" pitchFamily="66" charset="-93"/>
                <a:ea typeface="+mj-ea"/>
                <a:cs typeface="+mj-cs"/>
              </a:rPr>
              <a:t>thuật</a:t>
            </a:r>
            <a:endParaRPr kumimoji="0" lang="vi-VN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NI Chu viet tay ly 4" pitchFamily="66" charset="-93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714884"/>
            <a:ext cx="9144000" cy="2143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 smtClean="0">
                <a:latin typeface="Vnavant"/>
                <a:ea typeface="+mj-ea"/>
                <a:cs typeface="+mj-cs"/>
              </a:rPr>
              <a:t>   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Gần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tết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,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bố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và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Hà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đi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chợ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hoa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mua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đào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và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quất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.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Cành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đào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chi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chít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lộc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non,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những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nụ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hoa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phớt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hồng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đang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e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ấp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nở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.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Cây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quất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xum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xuê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,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quả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vàng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óng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.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Mẹ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nhìn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bố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và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Hà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nói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: “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Hai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bố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con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đem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cả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mùa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xuân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về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nhà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rối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đấy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”.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Cả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nhà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cùng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vui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đón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 </a:t>
            </a:r>
            <a:r>
              <a:rPr lang="en-US" sz="2700" dirty="0" err="1" smtClean="0">
                <a:latin typeface="Vnavant"/>
                <a:ea typeface="+mj-ea"/>
                <a:cs typeface="+mj-cs"/>
              </a:rPr>
              <a:t>xuân</a:t>
            </a:r>
            <a:r>
              <a:rPr lang="en-US" sz="2700" dirty="0" smtClean="0">
                <a:latin typeface="Vnavant"/>
                <a:ea typeface="+mj-ea"/>
                <a:cs typeface="+mj-cs"/>
              </a:rPr>
              <a:t>.</a:t>
            </a:r>
            <a:endParaRPr kumimoji="0" lang="vi-VN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navant"/>
              <a:ea typeface="+mj-ea"/>
              <a:cs typeface="+mj-cs"/>
            </a:endParaRPr>
          </a:p>
        </p:txBody>
      </p:sp>
      <p:pic>
        <p:nvPicPr>
          <p:cNvPr id="3074" name="Picture 2" descr="D:\Downloads\B612_20201215_200009_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B612_20201215_200027_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112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23 tháng 12 năm 2020</dc:title>
  <dc:creator>THTN</dc:creator>
  <cp:lastModifiedBy>PC</cp:lastModifiedBy>
  <cp:revision>9</cp:revision>
  <dcterms:created xsi:type="dcterms:W3CDTF">2020-12-15T08:15:30Z</dcterms:created>
  <dcterms:modified xsi:type="dcterms:W3CDTF">2023-12-27T02:00:08Z</dcterms:modified>
</cp:coreProperties>
</file>