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87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99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</cp:lastModifiedBy>
  <cp:revision>53</cp:revision>
  <dcterms:created xsi:type="dcterms:W3CDTF">2020-08-23T01:47:27Z</dcterms:created>
  <dcterms:modified xsi:type="dcterms:W3CDTF">2026-01-08T04:50:06Z</dcterms:modified>
</cp:coreProperties>
</file>