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6" r:id="rId6"/>
    <p:sldId id="265" r:id="rId7"/>
    <p:sldId id="267" r:id="rId8"/>
    <p:sldId id="268" r:id="rId9"/>
    <p:sldId id="269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HP001 5H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" t="-164" r="397" b="-296"/>
          <a:stretch/>
        </p:blipFill>
        <p:spPr>
          <a:xfrm>
            <a:off x="42045" y="29305"/>
            <a:ext cx="3300245" cy="695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813" y="904488"/>
            <a:ext cx="9998368" cy="574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84"/>
            <a:ext cx="3396855" cy="5172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3833" y="819809"/>
            <a:ext cx="11536222" cy="6014503"/>
            <a:chOff x="203833" y="819809"/>
            <a:chExt cx="11536222" cy="60145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833" y="819809"/>
              <a:ext cx="11536222" cy="60145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279228" y="819809"/>
              <a:ext cx="4014951" cy="536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</a:rPr>
                <a:t>Tôi là học sinh lớp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84" y="1387310"/>
            <a:ext cx="10369447" cy="5323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26" y="466596"/>
            <a:ext cx="3790582" cy="29973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384"/>
            <a:ext cx="3396855" cy="51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0448" y="2509166"/>
            <a:ext cx="10382954" cy="27326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4008" y="2628620"/>
            <a:ext cx="9122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Nam hǌ</a:t>
            </a:r>
            <a:r>
              <a:rPr kumimoji="0" lang="en-US" sz="6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l</a:t>
            </a:r>
            <a:r>
              <a:rPr lang="en-US" sz="60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ġ</a:t>
            </a:r>
            <a:r>
              <a:rPr kumimoji="0" lang="en-US" sz="6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1 A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470" y="849016"/>
            <a:ext cx="6830378" cy="10669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384"/>
            <a:ext cx="3396855" cy="51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0448" y="3360498"/>
            <a:ext cx="10382954" cy="27326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4008" y="3028015"/>
            <a:ext cx="91229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2000"/>
              </a:lnSpc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Nam ǟất</a:t>
            </a:r>
            <a:r>
              <a:rPr kumimoji="0" lang="en-US" sz="6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hãnh d</a:t>
            </a:r>
            <a:r>
              <a:rPr kumimoji="0" lang="el-GR" sz="6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Η</a:t>
            </a:r>
            <a:r>
              <a:rPr kumimoji="0" lang="en-US" sz="6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ện khi đư</a:t>
            </a:r>
            <a:r>
              <a:rPr kumimoji="0" lang="el-GR" sz="6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ϑ</a:t>
            </a:r>
            <a:r>
              <a:rPr kumimoji="0" lang="en-US" sz="6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cô giáo </a:t>
            </a:r>
            <a:r>
              <a:rPr kumimoji="0" lang="el-GR" sz="6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Ά</a:t>
            </a:r>
            <a:r>
              <a:rPr kumimoji="0" lang="en-US" sz="6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en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84"/>
            <a:ext cx="3396855" cy="5172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87" y="848644"/>
            <a:ext cx="7678222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6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84"/>
            <a:ext cx="3396855" cy="517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262" y="630621"/>
            <a:ext cx="7373379" cy="523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09" y="1070486"/>
            <a:ext cx="9474620" cy="560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6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4593" y="3360498"/>
            <a:ext cx="11971283" cy="27326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lang="en-US" sz="60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107" y="3013915"/>
            <a:ext cx="11435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2000"/>
              </a:lnSpc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Nam đã</a:t>
            </a:r>
            <a:r>
              <a:rPr kumimoji="0" lang="en-US" sz="6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đ</a:t>
            </a:r>
            <a:r>
              <a:rPr lang="en-US" sz="60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ǌ</a:t>
            </a:r>
            <a:r>
              <a:rPr kumimoji="0" lang="en-US" sz="6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đư</a:t>
            </a:r>
            <a:r>
              <a:rPr kumimoji="0" lang="el-GR" sz="6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ϑ</a:t>
            </a:r>
            <a:r>
              <a:rPr kumimoji="0" lang="en-US" sz="6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tru</a:t>
            </a:r>
            <a:r>
              <a:rPr kumimoji="0" lang="el-GR" sz="6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ΐ</a:t>
            </a:r>
            <a:r>
              <a:rPr kumimoji="0" lang="en-US" sz="6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ện tranh. Nam cŜ </a:t>
            </a:r>
            <a:r>
              <a:rPr kumimoji="0" lang="el-GR" sz="6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λμ</a:t>
            </a:r>
            <a:r>
              <a:rPr kumimoji="0" lang="en-US" sz="6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ết làm làm tǨn nữa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84"/>
            <a:ext cx="3396855" cy="517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303" y="560512"/>
            <a:ext cx="6881243" cy="277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84"/>
            <a:ext cx="3396855" cy="5172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72" y="1187530"/>
            <a:ext cx="10111272" cy="2249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8537" y="2165132"/>
            <a:ext cx="273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2744" y="2165131"/>
            <a:ext cx="273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07061" y="2165131"/>
            <a:ext cx="273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45876" y="2749906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tr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3048" y="2739396"/>
            <a:ext cx="630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11860" y="2749906"/>
            <a:ext cx="630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ch</a:t>
            </a:r>
          </a:p>
        </p:txBody>
      </p:sp>
    </p:spTree>
    <p:extLst>
      <p:ext uri="{BB962C8B-B14F-4D97-AF65-F5344CB8AC3E}">
        <p14:creationId xmlns:p14="http://schemas.microsoft.com/office/powerpoint/2010/main" val="87353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84"/>
            <a:ext cx="3396855" cy="517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02" y="1069150"/>
            <a:ext cx="5382376" cy="4680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673" y="1545853"/>
            <a:ext cx="7535327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543</TotalTime>
  <Words>57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HP001 5H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Phương Anh</cp:lastModifiedBy>
  <cp:revision>313</cp:revision>
  <dcterms:created xsi:type="dcterms:W3CDTF">2020-10-19T12:51:54Z</dcterms:created>
  <dcterms:modified xsi:type="dcterms:W3CDTF">2026-01-15T09:59:08Z</dcterms:modified>
  <cp:category>Kết nối tri thức với cuộc sống</cp:category>
</cp:coreProperties>
</file>