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3"/>
  </p:notesMasterIdLst>
  <p:sldIdLst>
    <p:sldId id="260" r:id="rId3"/>
    <p:sldId id="282" r:id="rId4"/>
    <p:sldId id="283" r:id="rId5"/>
    <p:sldId id="284" r:id="rId6"/>
    <p:sldId id="311" r:id="rId7"/>
    <p:sldId id="312" r:id="rId8"/>
    <p:sldId id="317" r:id="rId9"/>
    <p:sldId id="318" r:id="rId10"/>
    <p:sldId id="321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357-0144-4CF8-A297-4A749B0EFC2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DC86-C6D8-4053-92CC-0C94A90A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71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1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8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12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7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0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them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00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32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95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xmlns="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xmlns="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xmlns="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xmlns="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xmlns="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xmlns="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44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84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89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8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0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7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2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0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9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2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6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5486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479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.xml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jp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jpg"/><Relationship Id="rId11" Type="http://schemas.openxmlformats.org/officeDocument/2006/relationships/image" Target="../media/image31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jpg"/><Relationship Id="rId11" Type="http://schemas.openxmlformats.org/officeDocument/2006/relationships/image" Target="../media/image31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xmlns="" id="{6529FBCD-F188-4D83-B8CD-8D20B53523DD}"/>
              </a:ext>
            </a:extLst>
          </p:cNvPr>
          <p:cNvSpPr/>
          <p:nvPr/>
        </p:nvSpPr>
        <p:spPr>
          <a:xfrm>
            <a:off x="5314950" y="54864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xmlns="" id="{EF97E7E2-468F-41AE-9A3A-4DFE7470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-22860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EE536BF1-0A34-4B99-9FD5-B77334418424}"/>
              </a:ext>
            </a:extLst>
          </p:cNvPr>
          <p:cNvSpPr/>
          <p:nvPr/>
        </p:nvSpPr>
        <p:spPr>
          <a:xfrm>
            <a:off x="4200525" y="136525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xmlns="" id="{5BADD106-D32D-4946-807C-8A56F1C9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1" y="11430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xmlns="" id="{04F23610-1E02-4159-AB78-D3A1B3EE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750" y="26670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xmlns="" id="{A9827444-BC83-40A7-830F-E3DCBAC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0" y="41148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xmlns="" id="{D20A9B17-329F-4D01-A80B-0E7539A4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0" y="54102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ounded Rectangle 8">
            <a:extLst>
              <a:ext uri="{FF2B5EF4-FFF2-40B4-BE49-F238E27FC236}">
                <a16:creationId xmlns:a16="http://schemas.microsoft.com/office/drawing/2014/main" xmlns="" id="{FE054045-D10C-4A70-BB70-9BEF5861EA41}"/>
              </a:ext>
            </a:extLst>
          </p:cNvPr>
          <p:cNvSpPr/>
          <p:nvPr/>
        </p:nvSpPr>
        <p:spPr>
          <a:xfrm>
            <a:off x="5314950" y="13716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xmlns="" id="{5311EF96-BA4D-4E29-A88C-65B146373923}"/>
              </a:ext>
            </a:extLst>
          </p:cNvPr>
          <p:cNvSpPr/>
          <p:nvPr/>
        </p:nvSpPr>
        <p:spPr>
          <a:xfrm>
            <a:off x="85153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xmlns="" id="{07D8939D-080E-4291-A343-4542D7C062A0}"/>
              </a:ext>
            </a:extLst>
          </p:cNvPr>
          <p:cNvSpPr/>
          <p:nvPr/>
        </p:nvSpPr>
        <p:spPr>
          <a:xfrm>
            <a:off x="68389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xmlns="" id="{0979FEB6-C439-4BEE-81E3-DFFF0549AD54}"/>
              </a:ext>
            </a:extLst>
          </p:cNvPr>
          <p:cNvSpPr/>
          <p:nvPr/>
        </p:nvSpPr>
        <p:spPr>
          <a:xfrm>
            <a:off x="5391150" y="1676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Rounded Rectangle 12">
            <a:extLst>
              <a:ext uri="{FF2B5EF4-FFF2-40B4-BE49-F238E27FC236}">
                <a16:creationId xmlns:a16="http://schemas.microsoft.com/office/drawing/2014/main" xmlns="" id="{41B06464-7591-4AE3-B84D-80B52234AF9A}"/>
              </a:ext>
            </a:extLst>
          </p:cNvPr>
          <p:cNvSpPr/>
          <p:nvPr/>
        </p:nvSpPr>
        <p:spPr>
          <a:xfrm>
            <a:off x="5314950" y="26670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13">
            <a:extLst>
              <a:ext uri="{FF2B5EF4-FFF2-40B4-BE49-F238E27FC236}">
                <a16:creationId xmlns:a16="http://schemas.microsoft.com/office/drawing/2014/main" xmlns="" id="{E2042870-E4C2-4073-B132-94A14354F2A8}"/>
              </a:ext>
            </a:extLst>
          </p:cNvPr>
          <p:cNvSpPr/>
          <p:nvPr/>
        </p:nvSpPr>
        <p:spPr>
          <a:xfrm>
            <a:off x="85153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Rounded Rectangle 14">
            <a:extLst>
              <a:ext uri="{FF2B5EF4-FFF2-40B4-BE49-F238E27FC236}">
                <a16:creationId xmlns:a16="http://schemas.microsoft.com/office/drawing/2014/main" xmlns="" id="{B8C4CD58-3CCB-4B18-9161-0188DEB3258E}"/>
              </a:ext>
            </a:extLst>
          </p:cNvPr>
          <p:cNvSpPr/>
          <p:nvPr/>
        </p:nvSpPr>
        <p:spPr>
          <a:xfrm>
            <a:off x="68389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16">
            <a:extLst>
              <a:ext uri="{FF2B5EF4-FFF2-40B4-BE49-F238E27FC236}">
                <a16:creationId xmlns:a16="http://schemas.microsoft.com/office/drawing/2014/main" xmlns="" id="{1A73990B-F0C0-4EA8-B567-43EE4FEAB390}"/>
              </a:ext>
            </a:extLst>
          </p:cNvPr>
          <p:cNvSpPr/>
          <p:nvPr/>
        </p:nvSpPr>
        <p:spPr>
          <a:xfrm>
            <a:off x="5314950" y="40386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xmlns="" id="{B3BFB7FB-758B-4A4D-82A5-E41733EEADCD}"/>
              </a:ext>
            </a:extLst>
          </p:cNvPr>
          <p:cNvSpPr/>
          <p:nvPr/>
        </p:nvSpPr>
        <p:spPr>
          <a:xfrm>
            <a:off x="85153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xmlns="" id="{B20C2DF1-DD97-4674-9082-01DDB821F96C}"/>
              </a:ext>
            </a:extLst>
          </p:cNvPr>
          <p:cNvSpPr/>
          <p:nvPr/>
        </p:nvSpPr>
        <p:spPr>
          <a:xfrm>
            <a:off x="68389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xmlns="" id="{D0DDC489-CAC0-4FEA-97A1-3538FCDF0FC3}"/>
              </a:ext>
            </a:extLst>
          </p:cNvPr>
          <p:cNvSpPr/>
          <p:nvPr/>
        </p:nvSpPr>
        <p:spPr>
          <a:xfrm>
            <a:off x="5391150" y="4343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xmlns="" id="{EA068EB4-D855-4E79-BDF2-1A2A29189356}"/>
              </a:ext>
            </a:extLst>
          </p:cNvPr>
          <p:cNvSpPr/>
          <p:nvPr/>
        </p:nvSpPr>
        <p:spPr>
          <a:xfrm>
            <a:off x="85153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ounded Rectangle 22">
            <a:extLst>
              <a:ext uri="{FF2B5EF4-FFF2-40B4-BE49-F238E27FC236}">
                <a16:creationId xmlns:a16="http://schemas.microsoft.com/office/drawing/2014/main" xmlns="" id="{573910B4-F2DD-4930-AAE9-29FA1A4CF238}"/>
              </a:ext>
            </a:extLst>
          </p:cNvPr>
          <p:cNvSpPr/>
          <p:nvPr/>
        </p:nvSpPr>
        <p:spPr>
          <a:xfrm>
            <a:off x="68389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xmlns="" id="{E3A4C463-9F3A-4F37-A494-3194E5DA8DD1}"/>
              </a:ext>
            </a:extLst>
          </p:cNvPr>
          <p:cNvSpPr/>
          <p:nvPr/>
        </p:nvSpPr>
        <p:spPr>
          <a:xfrm>
            <a:off x="5391150" y="57912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3084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xmlns="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xmlns="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xmlns="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xmlns="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xmlns="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xmlns="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1619941"/>
            <a:ext cx="11431723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6215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B3D9EB7-AB22-48AF-87F4-97FBC536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385652"/>
            <a:ext cx="2194336" cy="9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D1EAE20-DBA2-4390-B04B-0B0A7840D91B}"/>
              </a:ext>
            </a:extLst>
          </p:cNvPr>
          <p:cNvSpPr/>
          <p:nvPr/>
        </p:nvSpPr>
        <p:spPr>
          <a:xfrm>
            <a:off x="4686300" y="22860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xmlns="" id="{3215B16B-C0AE-4CEC-B9DB-0D80901B8458}"/>
              </a:ext>
            </a:extLst>
          </p:cNvPr>
          <p:cNvSpPr/>
          <p:nvPr/>
        </p:nvSpPr>
        <p:spPr>
          <a:xfrm>
            <a:off x="2857500" y="1638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1BA3E9EB-61C7-4B06-929B-2630AA95E542}"/>
              </a:ext>
            </a:extLst>
          </p:cNvPr>
          <p:cNvSpPr/>
          <p:nvPr/>
        </p:nvSpPr>
        <p:spPr>
          <a:xfrm>
            <a:off x="1866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DFB81C71-C89B-4D30-9983-1960480E8CA8}"/>
              </a:ext>
            </a:extLst>
          </p:cNvPr>
          <p:cNvSpPr/>
          <p:nvPr/>
        </p:nvSpPr>
        <p:spPr>
          <a:xfrm>
            <a:off x="3771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21AE8F-827B-493F-8B83-1430EEC79C34}"/>
              </a:ext>
            </a:extLst>
          </p:cNvPr>
          <p:cNvSpPr txBox="1"/>
          <p:nvPr/>
        </p:nvSpPr>
        <p:spPr>
          <a:xfrm>
            <a:off x="1714500" y="1409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184662F-9D43-4A59-A356-7A03F88CFC47}"/>
              </a:ext>
            </a:extLst>
          </p:cNvPr>
          <p:cNvCxnSpPr>
            <a:endCxn id="30" idx="0"/>
          </p:cNvCxnSpPr>
          <p:nvPr/>
        </p:nvCxnSpPr>
        <p:spPr>
          <a:xfrm rot="10800000" flipV="1">
            <a:off x="2324100" y="22479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7E5D5469-7339-46A9-85DE-588A2591AA64}"/>
              </a:ext>
            </a:extLst>
          </p:cNvPr>
          <p:cNvCxnSpPr>
            <a:endCxn id="31" idx="0"/>
          </p:cNvCxnSpPr>
          <p:nvPr/>
        </p:nvCxnSpPr>
        <p:spPr>
          <a:xfrm>
            <a:off x="3314700" y="22479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xmlns="" id="{E0893841-270B-41BD-B20C-7BC0584696C3}"/>
              </a:ext>
            </a:extLst>
          </p:cNvPr>
          <p:cNvSpPr/>
          <p:nvPr/>
        </p:nvSpPr>
        <p:spPr>
          <a:xfrm>
            <a:off x="4686300" y="18669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xmlns="" id="{6B109D2A-4BE5-455C-8F89-89642D738229}"/>
              </a:ext>
            </a:extLst>
          </p:cNvPr>
          <p:cNvSpPr/>
          <p:nvPr/>
        </p:nvSpPr>
        <p:spPr>
          <a:xfrm>
            <a:off x="63627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xmlns="" id="{FD583E3E-A790-43A7-8531-D58D26AF05DA}"/>
              </a:ext>
            </a:extLst>
          </p:cNvPr>
          <p:cNvSpPr/>
          <p:nvPr/>
        </p:nvSpPr>
        <p:spPr>
          <a:xfrm>
            <a:off x="85725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xmlns="" id="{6EBCBB9C-990C-42AB-B154-5BF083032693}"/>
              </a:ext>
            </a:extLst>
          </p:cNvPr>
          <p:cNvSpPr/>
          <p:nvPr/>
        </p:nvSpPr>
        <p:spPr>
          <a:xfrm>
            <a:off x="2857500" y="46101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xmlns="" id="{ED52B17E-9B2A-4E13-8347-993BD5228CC5}"/>
              </a:ext>
            </a:extLst>
          </p:cNvPr>
          <p:cNvSpPr/>
          <p:nvPr/>
        </p:nvSpPr>
        <p:spPr>
          <a:xfrm>
            <a:off x="1866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xmlns="" id="{C36EFAFE-BB7D-4ECA-9FCE-873F515A14F5}"/>
              </a:ext>
            </a:extLst>
          </p:cNvPr>
          <p:cNvSpPr/>
          <p:nvPr/>
        </p:nvSpPr>
        <p:spPr>
          <a:xfrm>
            <a:off x="3771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669FCC8-E2E8-45C1-9E0A-407FE675F7E1}"/>
              </a:ext>
            </a:extLst>
          </p:cNvPr>
          <p:cNvSpPr txBox="1"/>
          <p:nvPr/>
        </p:nvSpPr>
        <p:spPr>
          <a:xfrm>
            <a:off x="1714500" y="43815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14B79854-5C79-42FB-BA39-08DB9AA6FA57}"/>
              </a:ext>
            </a:extLst>
          </p:cNvPr>
          <p:cNvCxnSpPr>
            <a:endCxn id="39" idx="0"/>
          </p:cNvCxnSpPr>
          <p:nvPr/>
        </p:nvCxnSpPr>
        <p:spPr>
          <a:xfrm rot="10800000" flipV="1">
            <a:off x="2324100" y="52197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9F9DD086-253F-4C21-A041-F5E429B1F663}"/>
              </a:ext>
            </a:extLst>
          </p:cNvPr>
          <p:cNvCxnSpPr>
            <a:endCxn id="40" idx="0"/>
          </p:cNvCxnSpPr>
          <p:nvPr/>
        </p:nvCxnSpPr>
        <p:spPr>
          <a:xfrm>
            <a:off x="3314700" y="52197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ounded Rectangle 21">
            <a:extLst>
              <a:ext uri="{FF2B5EF4-FFF2-40B4-BE49-F238E27FC236}">
                <a16:creationId xmlns:a16="http://schemas.microsoft.com/office/drawing/2014/main" xmlns="" id="{040F23D9-75AB-438F-AACA-8D9064B3A275}"/>
              </a:ext>
            </a:extLst>
          </p:cNvPr>
          <p:cNvSpPr/>
          <p:nvPr/>
        </p:nvSpPr>
        <p:spPr>
          <a:xfrm>
            <a:off x="4686300" y="48387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xmlns="" id="{DB1867EC-0522-4834-B8D4-F998959F0DBD}"/>
              </a:ext>
            </a:extLst>
          </p:cNvPr>
          <p:cNvSpPr/>
          <p:nvPr/>
        </p:nvSpPr>
        <p:spPr>
          <a:xfrm>
            <a:off x="4610100" y="50673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xmlns="" id="{849E06C4-3D65-49BE-ABDD-38AB19E5E6F8}"/>
              </a:ext>
            </a:extLst>
          </p:cNvPr>
          <p:cNvSpPr/>
          <p:nvPr/>
        </p:nvSpPr>
        <p:spPr>
          <a:xfrm>
            <a:off x="63627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65804BD-6E54-4AA9-9254-127F09A90484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D6F39BD-A903-4E54-8786-4E25E9841BE1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ounded Rectangle 26">
            <a:extLst>
              <a:ext uri="{FF2B5EF4-FFF2-40B4-BE49-F238E27FC236}">
                <a16:creationId xmlns:a16="http://schemas.microsoft.com/office/drawing/2014/main" xmlns="" id="{E461900E-ED0A-4BCB-9F25-A1B650EB91A2}"/>
              </a:ext>
            </a:extLst>
          </p:cNvPr>
          <p:cNvSpPr/>
          <p:nvPr/>
        </p:nvSpPr>
        <p:spPr>
          <a:xfrm>
            <a:off x="85725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1118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4" grpId="0" animBg="1"/>
      <p:bldP spid="45" grpId="0" animBg="1"/>
      <p:bldP spid="46" grpId="0" animBg="1"/>
      <p:bldP spid="47" grpId="0"/>
      <p:bldP spid="48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xmlns="" id="{3538F79A-F9D9-458E-8736-21F11B045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xmlns="" id="{2F0E7B91-BE9B-4274-BA51-412F3A89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25" y="14732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737E6140-B501-4CE0-BF39-B63300AB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454" y="101502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9FF77943-4FA8-4CB4-AA4E-0CDCC69B886B}"/>
              </a:ext>
            </a:extLst>
          </p:cNvPr>
          <p:cNvSpPr/>
          <p:nvPr/>
        </p:nvSpPr>
        <p:spPr>
          <a:xfrm>
            <a:off x="4048124" y="101600"/>
            <a:ext cx="7915275" cy="7022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3">
            <a:extLst>
              <a:ext uri="{FF2B5EF4-FFF2-40B4-BE49-F238E27FC236}">
                <a16:creationId xmlns:a16="http://schemas.microsoft.com/office/drawing/2014/main" xmlns="" id="{06FE0846-02E4-4309-9C2D-A71A0F90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25" y="284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xmlns="" id="{03080806-E501-4C93-8C00-6F260E00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1125" y="42164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xmlns="" id="{F452EB69-3BD8-4C3D-A6E4-67A9FFBF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1125" y="12446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xmlns="" id="{B62E9EC3-7FF2-4EA1-BD8A-7542E0A8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3045" y="25992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7">
            <a:extLst>
              <a:ext uri="{FF2B5EF4-FFF2-40B4-BE49-F238E27FC236}">
                <a16:creationId xmlns:a16="http://schemas.microsoft.com/office/drawing/2014/main" xmlns="" id="{EA37C0E4-1763-4FD8-9639-9D673EA2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3525" y="41402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8">
            <a:extLst>
              <a:ext uri="{FF2B5EF4-FFF2-40B4-BE49-F238E27FC236}">
                <a16:creationId xmlns:a16="http://schemas.microsoft.com/office/drawing/2014/main" xmlns="" id="{8962C230-176C-4BA1-AAB2-AC84A10A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28492" y="177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9">
            <a:extLst>
              <a:ext uri="{FF2B5EF4-FFF2-40B4-BE49-F238E27FC236}">
                <a16:creationId xmlns:a16="http://schemas.microsoft.com/office/drawing/2014/main" xmlns="" id="{FD9C00B8-806B-4456-B792-82ED5407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8492" y="31496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0">
            <a:extLst>
              <a:ext uri="{FF2B5EF4-FFF2-40B4-BE49-F238E27FC236}">
                <a16:creationId xmlns:a16="http://schemas.microsoft.com/office/drawing/2014/main" xmlns="" id="{AE80AA5B-0DAE-4F7C-8410-B0F9ADB1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9124" y="45212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11">
            <a:extLst>
              <a:ext uri="{FF2B5EF4-FFF2-40B4-BE49-F238E27FC236}">
                <a16:creationId xmlns:a16="http://schemas.microsoft.com/office/drawing/2014/main" xmlns="" id="{2584FE1B-D9F9-49A9-95EB-34774A52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81125" y="57118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12">
            <a:extLst>
              <a:ext uri="{FF2B5EF4-FFF2-40B4-BE49-F238E27FC236}">
                <a16:creationId xmlns:a16="http://schemas.microsoft.com/office/drawing/2014/main" xmlns="" id="{E0A2CF5D-07B7-41B4-9629-99CB2286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90352" y="56642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13">
            <a:extLst>
              <a:ext uri="{FF2B5EF4-FFF2-40B4-BE49-F238E27FC236}">
                <a16:creationId xmlns:a16="http://schemas.microsoft.com/office/drawing/2014/main" xmlns="" id="{A00DAB93-340E-4EE9-80EB-412DB6C4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24836" y="60452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36C29EF3-A4CC-4170-8799-D4239CD31CB3}"/>
              </a:ext>
            </a:extLst>
          </p:cNvPr>
          <p:cNvSpPr/>
          <p:nvPr/>
        </p:nvSpPr>
        <p:spPr>
          <a:xfrm>
            <a:off x="3667125" y="208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279CA302-4440-447E-8853-2753F97650A7}"/>
              </a:ext>
            </a:extLst>
          </p:cNvPr>
          <p:cNvSpPr/>
          <p:nvPr/>
        </p:nvSpPr>
        <p:spPr>
          <a:xfrm>
            <a:off x="3667125" y="345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734637B8-7FCB-4B27-AF42-2E3B9B2466EF}"/>
              </a:ext>
            </a:extLst>
          </p:cNvPr>
          <p:cNvSpPr/>
          <p:nvPr/>
        </p:nvSpPr>
        <p:spPr>
          <a:xfrm>
            <a:off x="3667125" y="4826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17BFC7CF-D6EE-4803-B105-E28B6E1C5DAE}"/>
              </a:ext>
            </a:extLst>
          </p:cNvPr>
          <p:cNvSpPr/>
          <p:nvPr/>
        </p:nvSpPr>
        <p:spPr>
          <a:xfrm>
            <a:off x="3667125" y="6350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462F1E35-432F-4258-A24E-C21169F03C7A}"/>
              </a:ext>
            </a:extLst>
          </p:cNvPr>
          <p:cNvSpPr/>
          <p:nvPr/>
        </p:nvSpPr>
        <p:spPr>
          <a:xfrm>
            <a:off x="7629525" y="200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64BA1291-5688-40EF-B746-7A91AE9E672C}"/>
              </a:ext>
            </a:extLst>
          </p:cNvPr>
          <p:cNvSpPr/>
          <p:nvPr/>
        </p:nvSpPr>
        <p:spPr>
          <a:xfrm>
            <a:off x="7629525" y="337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32547F05-BD1D-476C-8596-1C069CA98B97}"/>
              </a:ext>
            </a:extLst>
          </p:cNvPr>
          <p:cNvSpPr/>
          <p:nvPr/>
        </p:nvSpPr>
        <p:spPr>
          <a:xfrm>
            <a:off x="7629525" y="4749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7E0FF3D5-BA13-4309-A3C3-695FA0B8D9F4}"/>
              </a:ext>
            </a:extLst>
          </p:cNvPr>
          <p:cNvSpPr/>
          <p:nvPr/>
        </p:nvSpPr>
        <p:spPr>
          <a:xfrm>
            <a:off x="7629525" y="6273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xmlns="" id="{FA8CAA60-7A87-4FD1-91C7-A8B4645F35D7}"/>
              </a:ext>
            </a:extLst>
          </p:cNvPr>
          <p:cNvSpPr/>
          <p:nvPr/>
        </p:nvSpPr>
        <p:spPr>
          <a:xfrm>
            <a:off x="3744497" y="21976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25">
            <a:extLst>
              <a:ext uri="{FF2B5EF4-FFF2-40B4-BE49-F238E27FC236}">
                <a16:creationId xmlns:a16="http://schemas.microsoft.com/office/drawing/2014/main" xmlns="" id="{F4A1608F-B04C-4943-B66F-F715F46CFC1D}"/>
              </a:ext>
            </a:extLst>
          </p:cNvPr>
          <p:cNvSpPr/>
          <p:nvPr/>
        </p:nvSpPr>
        <p:spPr>
          <a:xfrm>
            <a:off x="3758565" y="34497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27">
            <a:extLst>
              <a:ext uri="{FF2B5EF4-FFF2-40B4-BE49-F238E27FC236}">
                <a16:creationId xmlns:a16="http://schemas.microsoft.com/office/drawing/2014/main" xmlns="" id="{5A9B1B58-DE8B-41F3-A4A7-A71C04731F3F}"/>
              </a:ext>
            </a:extLst>
          </p:cNvPr>
          <p:cNvSpPr/>
          <p:nvPr/>
        </p:nvSpPr>
        <p:spPr>
          <a:xfrm>
            <a:off x="3702294" y="17944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28">
            <a:extLst>
              <a:ext uri="{FF2B5EF4-FFF2-40B4-BE49-F238E27FC236}">
                <a16:creationId xmlns:a16="http://schemas.microsoft.com/office/drawing/2014/main" xmlns="" id="{13091B8D-E3A9-4177-8FDA-DE4CF1F9D1A0}"/>
              </a:ext>
            </a:extLst>
          </p:cNvPr>
          <p:cNvSpPr/>
          <p:nvPr/>
        </p:nvSpPr>
        <p:spPr>
          <a:xfrm>
            <a:off x="3730430" y="20992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00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936" y="96402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9D22D56D-0B06-47A3-A60E-EE0F323F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32" y="424298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Horizontal Scroll 3">
            <a:extLst>
              <a:ext uri="{FF2B5EF4-FFF2-40B4-BE49-F238E27FC236}">
                <a16:creationId xmlns:a16="http://schemas.microsoft.com/office/drawing/2014/main" xmlns="" id="{F1489B13-572C-49F0-B519-3ED69B5F9961}"/>
              </a:ext>
            </a:extLst>
          </p:cNvPr>
          <p:cNvSpPr/>
          <p:nvPr/>
        </p:nvSpPr>
        <p:spPr>
          <a:xfrm>
            <a:off x="3771900" y="96402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Picture 2">
            <a:extLst>
              <a:ext uri="{FF2B5EF4-FFF2-40B4-BE49-F238E27FC236}">
                <a16:creationId xmlns:a16="http://schemas.microsoft.com/office/drawing/2014/main" xmlns="" id="{F6A6D168-5870-4174-9149-2F7147A1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500" y="1039750"/>
            <a:ext cx="5562600" cy="42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29516339-C86B-4F50-BCB1-B8E45CC292D0}"/>
              </a:ext>
            </a:extLst>
          </p:cNvPr>
          <p:cNvSpPr/>
          <p:nvPr/>
        </p:nvSpPr>
        <p:spPr>
          <a:xfrm>
            <a:off x="1114425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3A5D727B-0DFB-4605-BAD2-FCE6F1E1800D}"/>
              </a:ext>
            </a:extLst>
          </p:cNvPr>
          <p:cNvSpPr/>
          <p:nvPr/>
        </p:nvSpPr>
        <p:spPr>
          <a:xfrm>
            <a:off x="1114425" y="6149185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CCA96D4F-71C6-474A-A97A-18BA8929679D}"/>
              </a:ext>
            </a:extLst>
          </p:cNvPr>
          <p:cNvSpPr/>
          <p:nvPr/>
        </p:nvSpPr>
        <p:spPr>
          <a:xfrm>
            <a:off x="1114425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3B5A0A95-5CC7-4756-821F-FFA42A766A54}"/>
              </a:ext>
            </a:extLst>
          </p:cNvPr>
          <p:cNvSpPr/>
          <p:nvPr/>
        </p:nvSpPr>
        <p:spPr>
          <a:xfrm>
            <a:off x="999564" y="6155093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</p:spTree>
    <p:extLst>
      <p:ext uri="{BB962C8B-B14F-4D97-AF65-F5344CB8AC3E}">
        <p14:creationId xmlns:p14="http://schemas.microsoft.com/office/powerpoint/2010/main" val="23021721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0" grpId="1" animBg="1"/>
      <p:bldP spid="131" grpId="0" animBg="1"/>
      <p:bldP spid="131" grpId="1" animBg="1"/>
      <p:bldP spid="132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xmlns="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xmlns="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xmlns="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xmlns="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xmlns="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xmlns="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 b="2812"/>
          <a:stretch/>
        </p:blipFill>
        <p:spPr>
          <a:xfrm>
            <a:off x="2604149" y="1878371"/>
            <a:ext cx="7512539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1484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175" y="2462512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689681" y="2726274"/>
            <a:ext cx="1476972" cy="14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34796" y="1652227"/>
            <a:ext cx="10780826" cy="1620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2292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2258537" y="2501193"/>
            <a:ext cx="7190263" cy="190250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751657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….. đ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8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8995262" y="456118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9565586" y="460307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10076299" y="4663491"/>
            <a:ext cx="1188720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2258537" y="2501193"/>
            <a:ext cx="7190263" cy="248519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27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2409" y="1001578"/>
            <a:ext cx="789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5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2258537" y="2501193"/>
            <a:ext cx="7190263" cy="248519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67</a:t>
            </a: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9243" y="1001578"/>
            <a:ext cx="738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đ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3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205</Words>
  <Application>Microsoft Office PowerPoint</Application>
  <PresentationFormat>Custom</PresentationFormat>
  <Paragraphs>53</Paragraphs>
  <Slides>10</Slides>
  <Notes>10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21AK22</cp:lastModifiedBy>
  <cp:revision>5</cp:revision>
  <dcterms:created xsi:type="dcterms:W3CDTF">2021-12-01T11:46:36Z</dcterms:created>
  <dcterms:modified xsi:type="dcterms:W3CDTF">2026-01-21T15:40:36Z</dcterms:modified>
</cp:coreProperties>
</file>