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707" r:id="rId3"/>
    <p:sldMasterId id="2147483719" r:id="rId4"/>
    <p:sldMasterId id="2147483731" r:id="rId5"/>
    <p:sldMasterId id="2147483757" r:id="rId6"/>
  </p:sldMasterIdLst>
  <p:notesMasterIdLst>
    <p:notesMasterId r:id="rId33"/>
  </p:notesMasterIdLst>
  <p:handoutMasterIdLst>
    <p:handoutMasterId r:id="rId34"/>
  </p:handoutMasterIdLst>
  <p:sldIdLst>
    <p:sldId id="3427" r:id="rId7"/>
    <p:sldId id="3428" r:id="rId8"/>
    <p:sldId id="3437" r:id="rId9"/>
    <p:sldId id="257" r:id="rId10"/>
    <p:sldId id="3412" r:id="rId11"/>
    <p:sldId id="3430" r:id="rId12"/>
    <p:sldId id="3414" r:id="rId13"/>
    <p:sldId id="553" r:id="rId14"/>
    <p:sldId id="554" r:id="rId15"/>
    <p:sldId id="555" r:id="rId16"/>
    <p:sldId id="556" r:id="rId17"/>
    <p:sldId id="3431" r:id="rId18"/>
    <p:sldId id="557" r:id="rId19"/>
    <p:sldId id="3432" r:id="rId20"/>
    <p:sldId id="3418" r:id="rId21"/>
    <p:sldId id="3429" r:id="rId22"/>
    <p:sldId id="267" r:id="rId23"/>
    <p:sldId id="3420" r:id="rId24"/>
    <p:sldId id="262" r:id="rId25"/>
    <p:sldId id="3425" r:id="rId26"/>
    <p:sldId id="260" r:id="rId27"/>
    <p:sldId id="3433" r:id="rId28"/>
    <p:sldId id="3434" r:id="rId29"/>
    <p:sldId id="3422" r:id="rId30"/>
    <p:sldId id="3435" r:id="rId31"/>
    <p:sldId id="271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/>
              <a:t>- GV đọc mẫu – gọi HS đọc lại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06173-880B-4EDB-B93F-33C2B4F3C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7586-A69F-96ED-A382-B565618C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5A8BEA-C414-743D-68C5-A9816BBA4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2D02C9-FAB0-C5D0-67A6-6DCC6CB55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296FA2-6F3C-FFDC-A0DD-12F516D1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3512365-C570-2A52-2F2B-0DE668CF9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27554E-137B-FAA9-95A5-42DC74F617F3}"/>
              </a:ext>
            </a:extLst>
          </p:cNvPr>
          <p:cNvGrpSpPr/>
          <p:nvPr userDrawn="1"/>
        </p:nvGrpSpPr>
        <p:grpSpPr>
          <a:xfrm>
            <a:off x="117471" y="432593"/>
            <a:ext cx="11687179" cy="6310422"/>
            <a:chOff x="0" y="0"/>
            <a:chExt cx="4053677" cy="198952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B57D46-9A8A-36B1-8F86-18D5CAFA0F1C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58BA88E-E8C0-90FC-37D3-6BAE7165D5DC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68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2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3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5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9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6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2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6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7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3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6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7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2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7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3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2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1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0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3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6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02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4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37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8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8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0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221151" y="1908167"/>
            <a:ext cx="55504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221033" y="3020256"/>
            <a:ext cx="5550400" cy="1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 rot="497676">
            <a:off x="10293143" y="191167"/>
            <a:ext cx="31477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2288479">
            <a:off x="-90507" y="5664005"/>
            <a:ext cx="902883" cy="1596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338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60;p28"/>
          <p:cNvSpPr>
            <a:spLocks/>
          </p:cNvSpPr>
          <p:nvPr/>
        </p:nvSpPr>
        <p:spPr bwMode="auto">
          <a:xfrm>
            <a:off x="11580285" y="-188384"/>
            <a:ext cx="292100" cy="292101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94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" name="Google Shape;2061;p28"/>
          <p:cNvSpPr>
            <a:spLocks/>
          </p:cNvSpPr>
          <p:nvPr/>
        </p:nvSpPr>
        <p:spPr bwMode="auto">
          <a:xfrm>
            <a:off x="11029951" y="220134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Google Shape;2062;p28"/>
          <p:cNvSpPr>
            <a:spLocks/>
          </p:cNvSpPr>
          <p:nvPr/>
        </p:nvSpPr>
        <p:spPr bwMode="auto">
          <a:xfrm>
            <a:off x="10426701" y="486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905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Google Shape;2063;p28"/>
          <p:cNvSpPr>
            <a:spLocks/>
          </p:cNvSpPr>
          <p:nvPr/>
        </p:nvSpPr>
        <p:spPr bwMode="auto">
          <a:xfrm>
            <a:off x="9730317" y="122768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393" y="1"/>
                  <a:pt x="0" y="406"/>
                  <a:pt x="0" y="894"/>
                </a:cubicBezTo>
                <a:cubicBezTo>
                  <a:pt x="0" y="1394"/>
                  <a:pt x="393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Google Shape;2064;p28"/>
          <p:cNvSpPr>
            <a:spLocks/>
          </p:cNvSpPr>
          <p:nvPr/>
        </p:nvSpPr>
        <p:spPr bwMode="auto">
          <a:xfrm>
            <a:off x="9235017" y="-444500"/>
            <a:ext cx="294216" cy="294216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Google Shape;2065;p28"/>
          <p:cNvSpPr>
            <a:spLocks/>
          </p:cNvSpPr>
          <p:nvPr/>
        </p:nvSpPr>
        <p:spPr bwMode="auto">
          <a:xfrm>
            <a:off x="8337551" y="69851"/>
            <a:ext cx="292100" cy="289983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Google Shape;2066;p28"/>
          <p:cNvSpPr>
            <a:spLocks/>
          </p:cNvSpPr>
          <p:nvPr/>
        </p:nvSpPr>
        <p:spPr bwMode="auto">
          <a:xfrm>
            <a:off x="7770284" y="300567"/>
            <a:ext cx="294216" cy="292100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Google Shape;2067;p28"/>
          <p:cNvSpPr>
            <a:spLocks/>
          </p:cNvSpPr>
          <p:nvPr/>
        </p:nvSpPr>
        <p:spPr bwMode="auto">
          <a:xfrm>
            <a:off x="7404101" y="-188383"/>
            <a:ext cx="292100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Google Shape;2068;p28"/>
          <p:cNvSpPr>
            <a:spLocks/>
          </p:cNvSpPr>
          <p:nvPr/>
        </p:nvSpPr>
        <p:spPr bwMode="auto">
          <a:xfrm>
            <a:off x="6519334" y="-412750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82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82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Google Shape;2069;p28"/>
          <p:cNvSpPr>
            <a:spLocks/>
          </p:cNvSpPr>
          <p:nvPr/>
        </p:nvSpPr>
        <p:spPr bwMode="auto">
          <a:xfrm>
            <a:off x="5829301" y="-114299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Google Shape;2070;p28"/>
          <p:cNvSpPr>
            <a:spLocks/>
          </p:cNvSpPr>
          <p:nvPr/>
        </p:nvSpPr>
        <p:spPr bwMode="auto">
          <a:xfrm>
            <a:off x="5156201" y="-224366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5"/>
                  <a:pt x="1" y="893"/>
                </a:cubicBezTo>
                <a:cubicBezTo>
                  <a:pt x="1" y="1394"/>
                  <a:pt x="405" y="1798"/>
                  <a:pt x="906" y="1798"/>
                </a:cubicBezTo>
                <a:cubicBezTo>
                  <a:pt x="1394" y="1798"/>
                  <a:pt x="1799" y="1394"/>
                  <a:pt x="1799" y="893"/>
                </a:cubicBezTo>
                <a:cubicBezTo>
                  <a:pt x="1799" y="405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Google Shape;2071;p28"/>
          <p:cNvSpPr>
            <a:spLocks/>
          </p:cNvSpPr>
          <p:nvPr/>
        </p:nvSpPr>
        <p:spPr bwMode="auto">
          <a:xfrm>
            <a:off x="4679951" y="472018"/>
            <a:ext cx="294216" cy="292100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894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894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5" name="Google Shape;2072;p28"/>
          <p:cNvSpPr>
            <a:spLocks/>
          </p:cNvSpPr>
          <p:nvPr/>
        </p:nvSpPr>
        <p:spPr bwMode="auto">
          <a:xfrm>
            <a:off x="3812117" y="-95251"/>
            <a:ext cx="294216" cy="292101"/>
          </a:xfrm>
          <a:custGeom>
            <a:avLst/>
            <a:gdLst>
              <a:gd name="T0" fmla="*/ 2147483647 w 1799"/>
              <a:gd name="T1" fmla="*/ 0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6" name="Google Shape;2073;p28"/>
          <p:cNvSpPr>
            <a:spLocks/>
          </p:cNvSpPr>
          <p:nvPr/>
        </p:nvSpPr>
        <p:spPr bwMode="auto">
          <a:xfrm>
            <a:off x="2768601" y="124885"/>
            <a:ext cx="294217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906" y="0"/>
                </a:moveTo>
                <a:cubicBezTo>
                  <a:pt x="406" y="0"/>
                  <a:pt x="1" y="393"/>
                  <a:pt x="1" y="893"/>
                </a:cubicBezTo>
                <a:cubicBezTo>
                  <a:pt x="1" y="1382"/>
                  <a:pt x="406" y="1786"/>
                  <a:pt x="906" y="1786"/>
                </a:cubicBezTo>
                <a:cubicBezTo>
                  <a:pt x="1394" y="1786"/>
                  <a:pt x="1799" y="1382"/>
                  <a:pt x="1799" y="893"/>
                </a:cubicBezTo>
                <a:cubicBezTo>
                  <a:pt x="1799" y="393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7" name="Google Shape;2074;p28"/>
          <p:cNvSpPr>
            <a:spLocks/>
          </p:cNvSpPr>
          <p:nvPr/>
        </p:nvSpPr>
        <p:spPr bwMode="auto">
          <a:xfrm>
            <a:off x="1" y="122768"/>
            <a:ext cx="292100" cy="294217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Google Shape;2075;p28"/>
          <p:cNvSpPr>
            <a:spLocks/>
          </p:cNvSpPr>
          <p:nvPr/>
        </p:nvSpPr>
        <p:spPr bwMode="auto">
          <a:xfrm>
            <a:off x="1890185" y="220134"/>
            <a:ext cx="292100" cy="294217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405"/>
                  <a:pt x="0" y="905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905"/>
                </a:cubicBezTo>
                <a:cubicBezTo>
                  <a:pt x="1786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9" name="Google Shape;2076;p28"/>
          <p:cNvSpPr>
            <a:spLocks/>
          </p:cNvSpPr>
          <p:nvPr/>
        </p:nvSpPr>
        <p:spPr bwMode="auto">
          <a:xfrm>
            <a:off x="992718" y="-114299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" name="Google Shape;2077;p28"/>
          <p:cNvSpPr>
            <a:spLocks/>
          </p:cNvSpPr>
          <p:nvPr/>
        </p:nvSpPr>
        <p:spPr bwMode="auto">
          <a:xfrm>
            <a:off x="11690351" y="7122585"/>
            <a:ext cx="294216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1" name="Google Shape;2078;p28"/>
          <p:cNvSpPr>
            <a:spLocks/>
          </p:cNvSpPr>
          <p:nvPr/>
        </p:nvSpPr>
        <p:spPr bwMode="auto">
          <a:xfrm>
            <a:off x="10847918" y="66463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2" name="Google Shape;2079;p28"/>
          <p:cNvSpPr>
            <a:spLocks/>
          </p:cNvSpPr>
          <p:nvPr/>
        </p:nvSpPr>
        <p:spPr bwMode="auto">
          <a:xfrm>
            <a:off x="10206568" y="6811434"/>
            <a:ext cx="294217" cy="292100"/>
          </a:xfrm>
          <a:custGeom>
            <a:avLst/>
            <a:gdLst>
              <a:gd name="T0" fmla="*/ 2147483647 w 1798"/>
              <a:gd name="T1" fmla="*/ 0 h 1787"/>
              <a:gd name="T2" fmla="*/ 0 w 1798"/>
              <a:gd name="T3" fmla="*/ 2147483647 h 1787"/>
              <a:gd name="T4" fmla="*/ 2147483647 w 1798"/>
              <a:gd name="T5" fmla="*/ 2147483647 h 1787"/>
              <a:gd name="T6" fmla="*/ 2147483647 w 1798"/>
              <a:gd name="T7" fmla="*/ 2147483647 h 1787"/>
              <a:gd name="T8" fmla="*/ 2147483647 w 1798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3" name="Google Shape;2080;p28"/>
          <p:cNvSpPr>
            <a:spLocks/>
          </p:cNvSpPr>
          <p:nvPr/>
        </p:nvSpPr>
        <p:spPr bwMode="auto">
          <a:xfrm>
            <a:off x="9309101" y="6474885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4" name="Google Shape;2081;p28"/>
          <p:cNvSpPr>
            <a:spLocks/>
          </p:cNvSpPr>
          <p:nvPr/>
        </p:nvSpPr>
        <p:spPr bwMode="auto">
          <a:xfrm>
            <a:off x="8788401" y="6197601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5"/>
                  <a:pt x="0" y="906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906"/>
                </a:cubicBezTo>
                <a:cubicBezTo>
                  <a:pt x="1798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5" name="Google Shape;2082;p28"/>
          <p:cNvSpPr>
            <a:spLocks/>
          </p:cNvSpPr>
          <p:nvPr/>
        </p:nvSpPr>
        <p:spPr bwMode="auto">
          <a:xfrm>
            <a:off x="80645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6" name="Google Shape;2083;p28"/>
          <p:cNvSpPr>
            <a:spLocks/>
          </p:cNvSpPr>
          <p:nvPr/>
        </p:nvSpPr>
        <p:spPr bwMode="auto">
          <a:xfrm>
            <a:off x="7476068" y="6309785"/>
            <a:ext cx="294217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7" name="Google Shape;2084;p28"/>
          <p:cNvSpPr>
            <a:spLocks/>
          </p:cNvSpPr>
          <p:nvPr/>
        </p:nvSpPr>
        <p:spPr bwMode="auto">
          <a:xfrm>
            <a:off x="6519334" y="6223001"/>
            <a:ext cx="292100" cy="294217"/>
          </a:xfrm>
          <a:custGeom>
            <a:avLst/>
            <a:gdLst>
              <a:gd name="T0" fmla="*/ 2147483647 w 1787"/>
              <a:gd name="T1" fmla="*/ 0 h 1799"/>
              <a:gd name="T2" fmla="*/ 2147483647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4" y="0"/>
                </a:moveTo>
                <a:cubicBezTo>
                  <a:pt x="394" y="0"/>
                  <a:pt x="1" y="405"/>
                  <a:pt x="1" y="893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87" y="1393"/>
                  <a:pt x="1787" y="893"/>
                </a:cubicBezTo>
                <a:cubicBezTo>
                  <a:pt x="1787" y="405"/>
                  <a:pt x="1382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8" name="Google Shape;2085;p28"/>
          <p:cNvSpPr>
            <a:spLocks/>
          </p:cNvSpPr>
          <p:nvPr/>
        </p:nvSpPr>
        <p:spPr bwMode="auto">
          <a:xfrm>
            <a:off x="6053668" y="6747934"/>
            <a:ext cx="294217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9" name="Google Shape;2086;p28"/>
          <p:cNvSpPr>
            <a:spLocks/>
          </p:cNvSpPr>
          <p:nvPr/>
        </p:nvSpPr>
        <p:spPr bwMode="auto">
          <a:xfrm>
            <a:off x="51562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" name="Google Shape;2087;p28"/>
          <p:cNvSpPr>
            <a:spLocks/>
          </p:cNvSpPr>
          <p:nvPr/>
        </p:nvSpPr>
        <p:spPr bwMode="auto">
          <a:xfrm>
            <a:off x="3471334" y="6161617"/>
            <a:ext cx="292100" cy="294216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906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906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1" name="Google Shape;2088;p28"/>
          <p:cNvSpPr>
            <a:spLocks/>
          </p:cNvSpPr>
          <p:nvPr/>
        </p:nvSpPr>
        <p:spPr bwMode="auto">
          <a:xfrm>
            <a:off x="4404784" y="6468534"/>
            <a:ext cx="294216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2" name="Google Shape;2089;p28"/>
          <p:cNvSpPr>
            <a:spLocks/>
          </p:cNvSpPr>
          <p:nvPr/>
        </p:nvSpPr>
        <p:spPr bwMode="auto">
          <a:xfrm>
            <a:off x="3062818" y="6993467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3" name="Google Shape;2090;p28"/>
          <p:cNvSpPr>
            <a:spLocks/>
          </p:cNvSpPr>
          <p:nvPr/>
        </p:nvSpPr>
        <p:spPr bwMode="auto">
          <a:xfrm>
            <a:off x="3122084" y="6309784"/>
            <a:ext cx="294216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4" name="Google Shape;2091;p28"/>
          <p:cNvSpPr>
            <a:spLocks/>
          </p:cNvSpPr>
          <p:nvPr/>
        </p:nvSpPr>
        <p:spPr bwMode="auto">
          <a:xfrm>
            <a:off x="11747501" y="635001"/>
            <a:ext cx="325967" cy="292100"/>
          </a:xfrm>
          <a:custGeom>
            <a:avLst/>
            <a:gdLst>
              <a:gd name="T0" fmla="*/ 2147483647 w 1990"/>
              <a:gd name="T1" fmla="*/ 2147483647 h 1792"/>
              <a:gd name="T2" fmla="*/ 2147483647 w 1990"/>
              <a:gd name="T3" fmla="*/ 2147483647 h 1792"/>
              <a:gd name="T4" fmla="*/ 2147483647 w 1990"/>
              <a:gd name="T5" fmla="*/ 2147483647 h 1792"/>
              <a:gd name="T6" fmla="*/ 2147483647 w 1990"/>
              <a:gd name="T7" fmla="*/ 2147483647 h 1792"/>
              <a:gd name="T8" fmla="*/ 2147483647 w 1990"/>
              <a:gd name="T9" fmla="*/ 2147483647 h 1792"/>
              <a:gd name="T10" fmla="*/ 2147483647 w 1990"/>
              <a:gd name="T11" fmla="*/ 2147483647 h 1792"/>
              <a:gd name="T12" fmla="*/ 2147483647 w 1990"/>
              <a:gd name="T13" fmla="*/ 2147483647 h 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90" h="1792" extrusionOk="0">
                <a:moveTo>
                  <a:pt x="993" y="1"/>
                </a:moveTo>
                <a:cubicBezTo>
                  <a:pt x="777" y="1"/>
                  <a:pt x="562" y="78"/>
                  <a:pt x="394" y="235"/>
                </a:cubicBezTo>
                <a:cubicBezTo>
                  <a:pt x="25" y="569"/>
                  <a:pt x="1" y="1140"/>
                  <a:pt x="334" y="1497"/>
                </a:cubicBezTo>
                <a:cubicBezTo>
                  <a:pt x="511" y="1693"/>
                  <a:pt x="754" y="1791"/>
                  <a:pt x="997" y="1791"/>
                </a:cubicBezTo>
                <a:cubicBezTo>
                  <a:pt x="1213" y="1791"/>
                  <a:pt x="1428" y="1714"/>
                  <a:pt x="1596" y="1557"/>
                </a:cubicBezTo>
                <a:cubicBezTo>
                  <a:pt x="1965" y="1223"/>
                  <a:pt x="1989" y="664"/>
                  <a:pt x="1656" y="295"/>
                </a:cubicBezTo>
                <a:cubicBezTo>
                  <a:pt x="1479" y="99"/>
                  <a:pt x="1236" y="1"/>
                  <a:pt x="9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5" name="Google Shape;2092;p28"/>
          <p:cNvSpPr>
            <a:spLocks/>
          </p:cNvSpPr>
          <p:nvPr/>
        </p:nvSpPr>
        <p:spPr bwMode="auto">
          <a:xfrm>
            <a:off x="11482917" y="1845734"/>
            <a:ext cx="302683" cy="292100"/>
          </a:xfrm>
          <a:custGeom>
            <a:avLst/>
            <a:gdLst>
              <a:gd name="T0" fmla="*/ 2147483647 w 1846"/>
              <a:gd name="T1" fmla="*/ 2147483647 h 1790"/>
              <a:gd name="T2" fmla="*/ 2147483647 w 1846"/>
              <a:gd name="T3" fmla="*/ 2147483647 h 1790"/>
              <a:gd name="T4" fmla="*/ 2147483647 w 1846"/>
              <a:gd name="T5" fmla="*/ 2147483647 h 1790"/>
              <a:gd name="T6" fmla="*/ 2147483647 w 1846"/>
              <a:gd name="T7" fmla="*/ 2147483647 h 1790"/>
              <a:gd name="T8" fmla="*/ 2147483647 w 1846"/>
              <a:gd name="T9" fmla="*/ 2147483647 h 1790"/>
              <a:gd name="T10" fmla="*/ 2147483647 w 1846"/>
              <a:gd name="T11" fmla="*/ 2147483647 h 1790"/>
              <a:gd name="T12" fmla="*/ 2147483647 w 1846"/>
              <a:gd name="T13" fmla="*/ 2147483647 h 17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90" extrusionOk="0">
                <a:moveTo>
                  <a:pt x="932" y="1"/>
                </a:moveTo>
                <a:cubicBezTo>
                  <a:pt x="452" y="1"/>
                  <a:pt x="59" y="373"/>
                  <a:pt x="36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903" y="1789"/>
                  <a:pt x="925" y="1790"/>
                  <a:pt x="946" y="1790"/>
                </a:cubicBezTo>
                <a:cubicBezTo>
                  <a:pt x="1417" y="1790"/>
                  <a:pt x="1799" y="1421"/>
                  <a:pt x="1822" y="942"/>
                </a:cubicBezTo>
                <a:cubicBezTo>
                  <a:pt x="1846" y="442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6" name="Google Shape;2093;p28"/>
          <p:cNvSpPr>
            <a:spLocks/>
          </p:cNvSpPr>
          <p:nvPr/>
        </p:nvSpPr>
        <p:spPr bwMode="auto">
          <a:xfrm>
            <a:off x="10811934" y="2432051"/>
            <a:ext cx="292100" cy="292100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394" y="0"/>
                  <a:pt x="1" y="405"/>
                  <a:pt x="1" y="905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7" name="Google Shape;2094;p28"/>
          <p:cNvSpPr>
            <a:spLocks/>
          </p:cNvSpPr>
          <p:nvPr/>
        </p:nvSpPr>
        <p:spPr bwMode="auto">
          <a:xfrm>
            <a:off x="10972800" y="1295401"/>
            <a:ext cx="298451" cy="294217"/>
          </a:xfrm>
          <a:custGeom>
            <a:avLst/>
            <a:gdLst>
              <a:gd name="T0" fmla="*/ 2147483647 w 1834"/>
              <a:gd name="T1" fmla="*/ 0 h 1801"/>
              <a:gd name="T2" fmla="*/ 2147483647 w 1834"/>
              <a:gd name="T3" fmla="*/ 2147483647 h 1801"/>
              <a:gd name="T4" fmla="*/ 2147483647 w 1834"/>
              <a:gd name="T5" fmla="*/ 2147483647 h 1801"/>
              <a:gd name="T6" fmla="*/ 2147483647 w 1834"/>
              <a:gd name="T7" fmla="*/ 2147483647 h 1801"/>
              <a:gd name="T8" fmla="*/ 2147483647 w 1834"/>
              <a:gd name="T9" fmla="*/ 2147483647 h 1801"/>
              <a:gd name="T10" fmla="*/ 2147483647 w 1834"/>
              <a:gd name="T11" fmla="*/ 2147483647 h 1801"/>
              <a:gd name="T12" fmla="*/ 2147483647 w 1834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801" extrusionOk="0">
                <a:moveTo>
                  <a:pt x="920" y="0"/>
                </a:moveTo>
                <a:cubicBezTo>
                  <a:pt x="440" y="0"/>
                  <a:pt x="47" y="373"/>
                  <a:pt x="24" y="858"/>
                </a:cubicBezTo>
                <a:cubicBezTo>
                  <a:pt x="0" y="1347"/>
                  <a:pt x="381" y="1775"/>
                  <a:pt x="869" y="1799"/>
                </a:cubicBezTo>
                <a:cubicBezTo>
                  <a:pt x="884" y="1800"/>
                  <a:pt x="899" y="1800"/>
                  <a:pt x="914" y="1800"/>
                </a:cubicBezTo>
                <a:cubicBezTo>
                  <a:pt x="1394" y="1800"/>
                  <a:pt x="1787" y="1427"/>
                  <a:pt x="1810" y="942"/>
                </a:cubicBezTo>
                <a:cubicBezTo>
                  <a:pt x="1834" y="454"/>
                  <a:pt x="1453" y="25"/>
                  <a:pt x="965" y="1"/>
                </a:cubicBezTo>
                <a:cubicBezTo>
                  <a:pt x="950" y="0"/>
                  <a:pt x="935" y="0"/>
                  <a:pt x="920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8" name="Google Shape;2095;p28"/>
          <p:cNvSpPr>
            <a:spLocks/>
          </p:cNvSpPr>
          <p:nvPr/>
        </p:nvSpPr>
        <p:spPr bwMode="auto">
          <a:xfrm>
            <a:off x="11408834" y="2832101"/>
            <a:ext cx="300567" cy="294217"/>
          </a:xfrm>
          <a:custGeom>
            <a:avLst/>
            <a:gdLst>
              <a:gd name="T0" fmla="*/ 2147483647 w 1846"/>
              <a:gd name="T1" fmla="*/ 2147483647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0" y="1"/>
                </a:moveTo>
                <a:cubicBezTo>
                  <a:pt x="451" y="1"/>
                  <a:pt x="47" y="363"/>
                  <a:pt x="24" y="847"/>
                </a:cubicBezTo>
                <a:cubicBezTo>
                  <a:pt x="0" y="1347"/>
                  <a:pt x="381" y="1764"/>
                  <a:pt x="881" y="1788"/>
                </a:cubicBezTo>
                <a:cubicBezTo>
                  <a:pt x="896" y="1789"/>
                  <a:pt x="910" y="1789"/>
                  <a:pt x="925" y="1789"/>
                </a:cubicBezTo>
                <a:cubicBezTo>
                  <a:pt x="1394" y="1789"/>
                  <a:pt x="1787" y="1416"/>
                  <a:pt x="1822" y="943"/>
                </a:cubicBezTo>
                <a:cubicBezTo>
                  <a:pt x="1846" y="443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9" name="Google Shape;2096;p28"/>
          <p:cNvSpPr>
            <a:spLocks/>
          </p:cNvSpPr>
          <p:nvPr/>
        </p:nvSpPr>
        <p:spPr bwMode="auto">
          <a:xfrm>
            <a:off x="11027834" y="3712634"/>
            <a:ext cx="300567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799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7"/>
                  <a:pt x="1822" y="942"/>
                </a:cubicBezTo>
                <a:cubicBezTo>
                  <a:pt x="1846" y="454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0" name="Google Shape;2097;p28"/>
          <p:cNvSpPr>
            <a:spLocks/>
          </p:cNvSpPr>
          <p:nvPr/>
        </p:nvSpPr>
        <p:spPr bwMode="auto">
          <a:xfrm>
            <a:off x="11698818" y="4222751"/>
            <a:ext cx="300567" cy="292100"/>
          </a:xfrm>
          <a:custGeom>
            <a:avLst/>
            <a:gdLst>
              <a:gd name="T0" fmla="*/ 2147483647 w 1834"/>
              <a:gd name="T1" fmla="*/ 2147483647 h 1789"/>
              <a:gd name="T2" fmla="*/ 2147483647 w 1834"/>
              <a:gd name="T3" fmla="*/ 2147483647 h 1789"/>
              <a:gd name="T4" fmla="*/ 2147483647 w 1834"/>
              <a:gd name="T5" fmla="*/ 2147483647 h 1789"/>
              <a:gd name="T6" fmla="*/ 2147483647 w 1834"/>
              <a:gd name="T7" fmla="*/ 2147483647 h 1789"/>
              <a:gd name="T8" fmla="*/ 2147483647 w 1834"/>
              <a:gd name="T9" fmla="*/ 2147483647 h 1789"/>
              <a:gd name="T10" fmla="*/ 2147483647 w 1834"/>
              <a:gd name="T11" fmla="*/ 2147483647 h 1789"/>
              <a:gd name="T12" fmla="*/ 2147483647 w 1834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789" extrusionOk="0">
                <a:moveTo>
                  <a:pt x="920" y="1"/>
                </a:moveTo>
                <a:cubicBezTo>
                  <a:pt x="440" y="1"/>
                  <a:pt x="47" y="374"/>
                  <a:pt x="24" y="847"/>
                </a:cubicBezTo>
                <a:cubicBezTo>
                  <a:pt x="0" y="1347"/>
                  <a:pt x="381" y="1764"/>
                  <a:pt x="869" y="1788"/>
                </a:cubicBezTo>
                <a:cubicBezTo>
                  <a:pt x="884" y="1789"/>
                  <a:pt x="899" y="1789"/>
                  <a:pt x="914" y="1789"/>
                </a:cubicBezTo>
                <a:cubicBezTo>
                  <a:pt x="1394" y="1789"/>
                  <a:pt x="1787" y="1416"/>
                  <a:pt x="1810" y="943"/>
                </a:cubicBezTo>
                <a:cubicBezTo>
                  <a:pt x="1834" y="442"/>
                  <a:pt x="1453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1" name="Google Shape;2098;p28"/>
          <p:cNvSpPr>
            <a:spLocks/>
          </p:cNvSpPr>
          <p:nvPr/>
        </p:nvSpPr>
        <p:spPr bwMode="auto">
          <a:xfrm>
            <a:off x="11324167" y="5052485"/>
            <a:ext cx="292100" cy="292100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2" name="Google Shape;2099;p28"/>
          <p:cNvSpPr>
            <a:spLocks/>
          </p:cNvSpPr>
          <p:nvPr/>
        </p:nvSpPr>
        <p:spPr bwMode="auto">
          <a:xfrm>
            <a:off x="876301" y="1744134"/>
            <a:ext cx="302684" cy="292100"/>
          </a:xfrm>
          <a:custGeom>
            <a:avLst/>
            <a:gdLst>
              <a:gd name="T0" fmla="*/ 2147483647 w 1846"/>
              <a:gd name="T1" fmla="*/ 0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1" y="0"/>
                </a:moveTo>
                <a:cubicBezTo>
                  <a:pt x="451" y="0"/>
                  <a:pt x="47" y="373"/>
                  <a:pt x="24" y="847"/>
                </a:cubicBezTo>
                <a:cubicBezTo>
                  <a:pt x="0" y="1347"/>
                  <a:pt x="381" y="1764"/>
                  <a:pt x="881" y="1787"/>
                </a:cubicBezTo>
                <a:cubicBezTo>
                  <a:pt x="896" y="1788"/>
                  <a:pt x="910" y="1789"/>
                  <a:pt x="924" y="1789"/>
                </a:cubicBezTo>
                <a:cubicBezTo>
                  <a:pt x="1394" y="1789"/>
                  <a:pt x="1799" y="1416"/>
                  <a:pt x="1822" y="942"/>
                </a:cubicBezTo>
                <a:cubicBezTo>
                  <a:pt x="1845" y="442"/>
                  <a:pt x="1464" y="25"/>
                  <a:pt x="964" y="2"/>
                </a:cubicBezTo>
                <a:cubicBezTo>
                  <a:pt x="950" y="1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3" name="Google Shape;2100;p28"/>
          <p:cNvSpPr>
            <a:spLocks/>
          </p:cNvSpPr>
          <p:nvPr/>
        </p:nvSpPr>
        <p:spPr bwMode="auto">
          <a:xfrm>
            <a:off x="632885" y="728134"/>
            <a:ext cx="300567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5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4" name="Google Shape;2101;p28"/>
          <p:cNvSpPr>
            <a:spLocks/>
          </p:cNvSpPr>
          <p:nvPr/>
        </p:nvSpPr>
        <p:spPr bwMode="auto">
          <a:xfrm>
            <a:off x="279401" y="2673351"/>
            <a:ext cx="302684" cy="294216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4" y="1801"/>
                  <a:pt x="1788" y="1427"/>
                  <a:pt x="1822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5" name="Google Shape;2102;p28"/>
          <p:cNvSpPr>
            <a:spLocks/>
          </p:cNvSpPr>
          <p:nvPr/>
        </p:nvSpPr>
        <p:spPr bwMode="auto">
          <a:xfrm>
            <a:off x="781051" y="3164417"/>
            <a:ext cx="302683" cy="294216"/>
          </a:xfrm>
          <a:custGeom>
            <a:avLst/>
            <a:gdLst>
              <a:gd name="T0" fmla="*/ 2147483647 w 1847"/>
              <a:gd name="T1" fmla="*/ 0 h 1800"/>
              <a:gd name="T2" fmla="*/ 2147483647 w 1847"/>
              <a:gd name="T3" fmla="*/ 2147483647 h 1800"/>
              <a:gd name="T4" fmla="*/ 2147483647 w 1847"/>
              <a:gd name="T5" fmla="*/ 2147483647 h 1800"/>
              <a:gd name="T6" fmla="*/ 2147483647 w 1847"/>
              <a:gd name="T7" fmla="*/ 2147483647 h 1800"/>
              <a:gd name="T8" fmla="*/ 2147483647 w 1847"/>
              <a:gd name="T9" fmla="*/ 2147483647 h 1800"/>
              <a:gd name="T10" fmla="*/ 2147483647 w 1847"/>
              <a:gd name="T11" fmla="*/ 2147483647 h 1800"/>
              <a:gd name="T12" fmla="*/ 2147483647 w 1847"/>
              <a:gd name="T13" fmla="*/ 0 h 1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0" extrusionOk="0">
                <a:moveTo>
                  <a:pt x="922" y="0"/>
                </a:moveTo>
                <a:cubicBezTo>
                  <a:pt x="452" y="0"/>
                  <a:pt x="48" y="373"/>
                  <a:pt x="24" y="858"/>
                </a:cubicBezTo>
                <a:cubicBezTo>
                  <a:pt x="1" y="1346"/>
                  <a:pt x="382" y="1775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4" y="1800"/>
                  <a:pt x="1788" y="1427"/>
                  <a:pt x="1822" y="942"/>
                </a:cubicBezTo>
                <a:cubicBezTo>
                  <a:pt x="1846" y="453"/>
                  <a:pt x="1465" y="25"/>
                  <a:pt x="965" y="1"/>
                </a:cubicBezTo>
                <a:cubicBezTo>
                  <a:pt x="950" y="0"/>
                  <a:pt x="936" y="0"/>
                  <a:pt x="922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6" name="Google Shape;2103;p28"/>
          <p:cNvSpPr>
            <a:spLocks/>
          </p:cNvSpPr>
          <p:nvPr/>
        </p:nvSpPr>
        <p:spPr bwMode="auto">
          <a:xfrm>
            <a:off x="118534" y="1680634"/>
            <a:ext cx="302684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59" y="374"/>
                  <a:pt x="24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5" y="1801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0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7" name="Google Shape;2104;p28"/>
          <p:cNvSpPr>
            <a:spLocks/>
          </p:cNvSpPr>
          <p:nvPr/>
        </p:nvSpPr>
        <p:spPr bwMode="auto">
          <a:xfrm>
            <a:off x="400051" y="4044951"/>
            <a:ext cx="302683" cy="292100"/>
          </a:xfrm>
          <a:custGeom>
            <a:avLst/>
            <a:gdLst>
              <a:gd name="T0" fmla="*/ 2147483647 w 1847"/>
              <a:gd name="T1" fmla="*/ 2147483647 h 1789"/>
              <a:gd name="T2" fmla="*/ 2147483647 w 1847"/>
              <a:gd name="T3" fmla="*/ 2147483647 h 1789"/>
              <a:gd name="T4" fmla="*/ 2147483647 w 1847"/>
              <a:gd name="T5" fmla="*/ 2147483647 h 1789"/>
              <a:gd name="T6" fmla="*/ 2147483647 w 1847"/>
              <a:gd name="T7" fmla="*/ 2147483647 h 1789"/>
              <a:gd name="T8" fmla="*/ 2147483647 w 1847"/>
              <a:gd name="T9" fmla="*/ 2147483647 h 1789"/>
              <a:gd name="T10" fmla="*/ 2147483647 w 1847"/>
              <a:gd name="T11" fmla="*/ 2147483647 h 1789"/>
              <a:gd name="T12" fmla="*/ 2147483647 w 1847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789" extrusionOk="0">
                <a:moveTo>
                  <a:pt x="922" y="1"/>
                </a:moveTo>
                <a:cubicBezTo>
                  <a:pt x="453" y="1"/>
                  <a:pt x="60" y="373"/>
                  <a:pt x="37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897" y="1788"/>
                  <a:pt x="911" y="1789"/>
                  <a:pt x="925" y="1789"/>
                </a:cubicBezTo>
                <a:cubicBezTo>
                  <a:pt x="1395" y="1789"/>
                  <a:pt x="1800" y="1416"/>
                  <a:pt x="1823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8" name="Google Shape;2105;p28"/>
          <p:cNvSpPr>
            <a:spLocks/>
          </p:cNvSpPr>
          <p:nvPr/>
        </p:nvSpPr>
        <p:spPr bwMode="auto">
          <a:xfrm>
            <a:off x="1073151" y="4552951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1" y="1347"/>
                  <a:pt x="382" y="1776"/>
                  <a:pt x="870" y="1800"/>
                </a:cubicBezTo>
                <a:cubicBezTo>
                  <a:pt x="885" y="1801"/>
                  <a:pt x="899" y="1801"/>
                  <a:pt x="914" y="1801"/>
                </a:cubicBezTo>
                <a:cubicBezTo>
                  <a:pt x="1394" y="1801"/>
                  <a:pt x="1787" y="1428"/>
                  <a:pt x="1810" y="943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1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9" name="Google Shape;2106;p28"/>
          <p:cNvSpPr>
            <a:spLocks/>
          </p:cNvSpPr>
          <p:nvPr/>
        </p:nvSpPr>
        <p:spPr bwMode="auto">
          <a:xfrm>
            <a:off x="91018" y="6163734"/>
            <a:ext cx="298449" cy="292100"/>
          </a:xfrm>
          <a:custGeom>
            <a:avLst/>
            <a:gdLst>
              <a:gd name="T0" fmla="*/ 2147483647 w 1835"/>
              <a:gd name="T1" fmla="*/ 0 h 1789"/>
              <a:gd name="T2" fmla="*/ 2147483647 w 1835"/>
              <a:gd name="T3" fmla="*/ 2147483647 h 1789"/>
              <a:gd name="T4" fmla="*/ 2147483647 w 1835"/>
              <a:gd name="T5" fmla="*/ 2147483647 h 1789"/>
              <a:gd name="T6" fmla="*/ 2147483647 w 1835"/>
              <a:gd name="T7" fmla="*/ 2147483647 h 1789"/>
              <a:gd name="T8" fmla="*/ 2147483647 w 1835"/>
              <a:gd name="T9" fmla="*/ 2147483647 h 1789"/>
              <a:gd name="T10" fmla="*/ 2147483647 w 1835"/>
              <a:gd name="T11" fmla="*/ 2147483647 h 1789"/>
              <a:gd name="T12" fmla="*/ 2147483647 w 1835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5" h="1789" extrusionOk="0">
                <a:moveTo>
                  <a:pt x="921" y="0"/>
                </a:moveTo>
                <a:cubicBezTo>
                  <a:pt x="441" y="0"/>
                  <a:pt x="48" y="373"/>
                  <a:pt x="24" y="846"/>
                </a:cubicBezTo>
                <a:cubicBezTo>
                  <a:pt x="1" y="1347"/>
                  <a:pt x="382" y="1763"/>
                  <a:pt x="870" y="1787"/>
                </a:cubicBezTo>
                <a:cubicBezTo>
                  <a:pt x="885" y="1788"/>
                  <a:pt x="899" y="1788"/>
                  <a:pt x="914" y="1788"/>
                </a:cubicBezTo>
                <a:cubicBezTo>
                  <a:pt x="1394" y="1788"/>
                  <a:pt x="1787" y="1415"/>
                  <a:pt x="1810" y="942"/>
                </a:cubicBezTo>
                <a:cubicBezTo>
                  <a:pt x="1834" y="442"/>
                  <a:pt x="1453" y="25"/>
                  <a:pt x="965" y="1"/>
                </a:cubicBezTo>
                <a:cubicBezTo>
                  <a:pt x="950" y="0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0" name="Google Shape;2107;p28"/>
          <p:cNvSpPr>
            <a:spLocks/>
          </p:cNvSpPr>
          <p:nvPr/>
        </p:nvSpPr>
        <p:spPr bwMode="auto">
          <a:xfrm>
            <a:off x="419101" y="4796368"/>
            <a:ext cx="300567" cy="294217"/>
          </a:xfrm>
          <a:custGeom>
            <a:avLst/>
            <a:gdLst>
              <a:gd name="T0" fmla="*/ 2147483647 w 1846"/>
              <a:gd name="T1" fmla="*/ 0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0"/>
                </a:moveTo>
                <a:cubicBezTo>
                  <a:pt x="452" y="0"/>
                  <a:pt x="59" y="373"/>
                  <a:pt x="36" y="859"/>
                </a:cubicBezTo>
                <a:cubicBezTo>
                  <a:pt x="0" y="1347"/>
                  <a:pt x="381" y="1763"/>
                  <a:pt x="881" y="1799"/>
                </a:cubicBezTo>
                <a:cubicBezTo>
                  <a:pt x="896" y="1800"/>
                  <a:pt x="911" y="1800"/>
                  <a:pt x="926" y="1800"/>
                </a:cubicBezTo>
                <a:cubicBezTo>
                  <a:pt x="1406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1"/>
                </a:cubicBezTo>
                <a:cubicBezTo>
                  <a:pt x="950" y="1"/>
                  <a:pt x="936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1" name="Google Shape;2108;p28"/>
          <p:cNvSpPr>
            <a:spLocks/>
          </p:cNvSpPr>
          <p:nvPr/>
        </p:nvSpPr>
        <p:spPr bwMode="auto">
          <a:xfrm>
            <a:off x="11482917" y="6278034"/>
            <a:ext cx="302683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8"/>
                  <a:pt x="1822" y="942"/>
                </a:cubicBezTo>
                <a:cubicBezTo>
                  <a:pt x="1846" y="454"/>
                  <a:pt x="1465" y="26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2" name="Google Shape;2109;p28"/>
          <p:cNvSpPr>
            <a:spLocks/>
          </p:cNvSpPr>
          <p:nvPr/>
        </p:nvSpPr>
        <p:spPr bwMode="auto">
          <a:xfrm>
            <a:off x="10822517" y="5738284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0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0" y="1347"/>
                  <a:pt x="381" y="1776"/>
                  <a:pt x="870" y="1800"/>
                </a:cubicBezTo>
                <a:cubicBezTo>
                  <a:pt x="884" y="1800"/>
                  <a:pt x="899" y="1801"/>
                  <a:pt x="914" y="1801"/>
                </a:cubicBezTo>
                <a:cubicBezTo>
                  <a:pt x="1394" y="1801"/>
                  <a:pt x="1787" y="1428"/>
                  <a:pt x="1810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3" name="Google Shape;2110;p28"/>
          <p:cNvSpPr>
            <a:spLocks/>
          </p:cNvSpPr>
          <p:nvPr/>
        </p:nvSpPr>
        <p:spPr bwMode="auto">
          <a:xfrm>
            <a:off x="2366434" y="61637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81"/>
                  <a:pt x="393" y="1786"/>
                  <a:pt x="893" y="1786"/>
                </a:cubicBezTo>
                <a:cubicBezTo>
                  <a:pt x="1393" y="1786"/>
                  <a:pt x="1786" y="1381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4" name="Google Shape;2111;p28"/>
          <p:cNvSpPr>
            <a:spLocks/>
          </p:cNvSpPr>
          <p:nvPr/>
        </p:nvSpPr>
        <p:spPr bwMode="auto">
          <a:xfrm>
            <a:off x="1610785" y="6163734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1"/>
                </a:moveTo>
                <a:cubicBezTo>
                  <a:pt x="393" y="1"/>
                  <a:pt x="0" y="394"/>
                  <a:pt x="0" y="894"/>
                </a:cubicBezTo>
                <a:cubicBezTo>
                  <a:pt x="0" y="1394"/>
                  <a:pt x="393" y="1787"/>
                  <a:pt x="893" y="1787"/>
                </a:cubicBezTo>
                <a:cubicBezTo>
                  <a:pt x="1393" y="1787"/>
                  <a:pt x="1786" y="1394"/>
                  <a:pt x="1786" y="894"/>
                </a:cubicBezTo>
                <a:cubicBezTo>
                  <a:pt x="1786" y="394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5" name="Google Shape;2112;p28"/>
          <p:cNvSpPr>
            <a:spLocks/>
          </p:cNvSpPr>
          <p:nvPr/>
        </p:nvSpPr>
        <p:spPr bwMode="auto">
          <a:xfrm>
            <a:off x="992718" y="6523568"/>
            <a:ext cx="292100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893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6" name="Google Shape;2113;p28"/>
          <p:cNvSpPr>
            <a:spLocks/>
          </p:cNvSpPr>
          <p:nvPr/>
        </p:nvSpPr>
        <p:spPr bwMode="auto">
          <a:xfrm>
            <a:off x="808567" y="5765801"/>
            <a:ext cx="292100" cy="292100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2DA7C96-E81D-392C-F95C-D2265E2BAC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3">
            <a:extLst>
              <a:ext uri="{FF2B5EF4-FFF2-40B4-BE49-F238E27FC236}">
                <a16:creationId xmlns:a16="http://schemas.microsoft.com/office/drawing/2014/main" id="{78E80284-DDE5-2D72-8002-E31B06F35F40}"/>
              </a:ext>
            </a:extLst>
          </p:cNvPr>
          <p:cNvGrpSpPr/>
          <p:nvPr userDrawn="1"/>
        </p:nvGrpSpPr>
        <p:grpSpPr>
          <a:xfrm>
            <a:off x="126124" y="281764"/>
            <a:ext cx="11981793" cy="6310422"/>
            <a:chOff x="0" y="0"/>
            <a:chExt cx="4053677" cy="1989520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3FC40088-3920-BE89-0C73-9B98085B330A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61894846-2D5C-9F58-330B-74E56766C197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82" r:id="rId3"/>
    <p:sldLayoutId id="2147483683" r:id="rId4"/>
    <p:sldLayoutId id="2147483684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33.sv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52.sv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sv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video" Target="../media/media2.mp4"/><Relationship Id="rId16" Type="http://schemas.openxmlformats.org/officeDocument/2006/relationships/image" Target="../media/image70.png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31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30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18" Type="http://schemas.openxmlformats.org/officeDocument/2006/relationships/image" Target="../media/image89.png"/><Relationship Id="rId3" Type="http://schemas.openxmlformats.org/officeDocument/2006/relationships/image" Target="../media/image31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17" Type="http://schemas.openxmlformats.org/officeDocument/2006/relationships/image" Target="../media/image88.svg"/><Relationship Id="rId2" Type="http://schemas.openxmlformats.org/officeDocument/2006/relationships/image" Target="../media/image30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19" Type="http://schemas.openxmlformats.org/officeDocument/2006/relationships/image" Target="../media/image90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8018" y="705809"/>
            <a:ext cx="11775964" cy="5446383"/>
          </a:xfrm>
          <a:custGeom>
            <a:avLst/>
            <a:gdLst/>
            <a:ahLst/>
            <a:cxnLst/>
            <a:rect l="l" t="t" r="r" b="b"/>
            <a:pathLst>
              <a:path w="17663946" h="8169575">
                <a:moveTo>
                  <a:pt x="0" y="0"/>
                </a:moveTo>
                <a:lnTo>
                  <a:pt x="17663946" y="0"/>
                </a:lnTo>
                <a:lnTo>
                  <a:pt x="17663946" y="8169574"/>
                </a:lnTo>
                <a:lnTo>
                  <a:pt x="0" y="8169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3FC3A-AE14-A7FB-2D59-943183598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004" y="3985881"/>
            <a:ext cx="8413209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5E788-7634-22DB-2920-0DD0637E8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993" y="2849611"/>
            <a:ext cx="2109399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27706"/>
            <a:ext cx="12192000" cy="119018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 descr="Bài diễn thuyết chấn động của nữ sinh viên sau 10 năm tốt nghiệp: Những  người thắng ở vạch xuất phát chưa chắc có thể chạy tới cuối cùng!">
            <a:extLst>
              <a:ext uri="{FF2B5EF4-FFF2-40B4-BE49-F238E27FC236}">
                <a16:creationId xmlns:a16="http://schemas.microsoft.com/office/drawing/2014/main" id="{2B53EF8E-DFCA-BBFD-860F-5B083EFA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70" y="620232"/>
            <a:ext cx="7095460" cy="44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056" y="772164"/>
            <a:ext cx="11585944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074" name="Picture 2" descr="Hướng dẫn các kỹ thuật nhảy xa hiệu quả nhất cho người mới !">
            <a:extLst>
              <a:ext uri="{FF2B5EF4-FFF2-40B4-BE49-F238E27FC236}">
                <a16:creationId xmlns:a16="http://schemas.microsoft.com/office/drawing/2014/main" id="{1B1B2CB7-FDFE-A6BE-AD06-A2701900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91" y="1939775"/>
            <a:ext cx="6356724" cy="42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975" y="415647"/>
            <a:ext cx="1155404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50" name="Picture 2" descr="Trọng tài người Pháp cầm còi chung kết Euro 2024">
            <a:extLst>
              <a:ext uri="{FF2B5EF4-FFF2-40B4-BE49-F238E27FC236}">
                <a16:creationId xmlns:a16="http://schemas.microsoft.com/office/drawing/2014/main" id="{C93B105E-2394-4F75-FBBF-51C83433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90" y="1549563"/>
            <a:ext cx="8027803" cy="45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848" y="4895116"/>
            <a:ext cx="12192000" cy="95409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65" y="665717"/>
            <a:ext cx="3833084" cy="371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9" y="665717"/>
            <a:ext cx="3995787" cy="3713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79" y="665717"/>
            <a:ext cx="3918421" cy="37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B8A5-6FC7-4C58-9F72-90244F01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5">
            <a:extLst>
              <a:ext uri="{FF2B5EF4-FFF2-40B4-BE49-F238E27FC236}">
                <a16:creationId xmlns:a16="http://schemas.microsoft.com/office/drawing/2014/main" id="{4B0BF22F-F77A-64D0-FD64-D79A7DA5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E58B7D9-A8EB-9D4B-A752-7F37C8784ABD}"/>
              </a:ext>
            </a:extLst>
          </p:cNvPr>
          <p:cNvSpPr/>
          <p:nvPr/>
        </p:nvSpPr>
        <p:spPr>
          <a:xfrm>
            <a:off x="794598" y="480804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82821C-ABFF-FADF-7D3B-01803B346E11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69245-EB9B-42DB-4CF7-8A5BE08C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4966" y="537661"/>
            <a:ext cx="511318" cy="511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F12F50-59D9-FED5-3C22-B422EBE20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C4130-1C0F-11C0-D3A0-8C36DF436A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50AB6-4FDA-22CF-7807-C71C7332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E4B00A-78E1-4B31-EED7-A863D96554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CAD885-B609-4690-D8D9-52C26349B825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D127EBB-F241-1572-DCB3-B13BDEB64914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FCBDE79-0166-C872-42D0-EF140B8E241B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9392A38-7406-B83A-B0EC-E966A569FC6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D1C37F9-F80F-7DB7-3F73-FF3C748D2A1F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54191FE-8C62-C6E0-8A28-E499178781BE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760009-C4BB-42AE-AB32-63D0DCD8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86" y="1056447"/>
            <a:ext cx="7230798" cy="49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51556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 bị ngã vì vấp phải một hòn đá.</a:t>
            </a:r>
            <a:endParaRPr lang="en-US" sz="4800" dirty="0" err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AA6E7-F7A6-1667-E174-363EDC1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C0BDD7-032C-9A47-1FEF-25E82E83F0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989C40C-8030-B8D3-CF95-1F6E02A5F89B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5ED5A50-191C-34E1-E45C-75130FABFE45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7DED24E-886D-16A8-054F-D7EDF148DBF8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A7015B0-462A-51F5-E847-743FFACF74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587C69E-746B-2274-97EA-36399F530A5B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4AC02B8-7231-B409-8727-A08CBFD05497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AF91426-0308-8E5C-E43F-1B24C99E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29" y="351494"/>
            <a:ext cx="7413379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20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837" y="165257"/>
            <a:ext cx="5949329" cy="10678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7089" y="273555"/>
            <a:ext cx="5059379" cy="67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49120" y="1284659"/>
            <a:ext cx="9078714" cy="5408083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07898" y="1474075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  <p:pic>
        <p:nvPicPr>
          <p:cNvPr id="19" name="chu K">
            <a:hlinkClick r:id="" action="ppaction://media"/>
            <a:extLst>
              <a:ext uri="{FF2B5EF4-FFF2-40B4-BE49-F238E27FC236}">
                <a16:creationId xmlns:a16="http://schemas.microsoft.com/office/drawing/2014/main" id="{A58FDD74-FA72-4C2E-902F-3574FB26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2844" y="1440945"/>
            <a:ext cx="655182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CDFC-C00C-88CD-4008-6D606EABF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242A41-B1D8-90C3-82E4-92774CE17BFB}"/>
              </a:ext>
            </a:extLst>
          </p:cNvPr>
          <p:cNvGrpSpPr>
            <a:grpSpLocks/>
          </p:cNvGrpSpPr>
          <p:nvPr/>
        </p:nvGrpSpPr>
        <p:grpSpPr bwMode="auto">
          <a:xfrm>
            <a:off x="605368" y="311986"/>
            <a:ext cx="12043833" cy="734484"/>
            <a:chOff x="15875" y="15875"/>
            <a:chExt cx="9128123" cy="5508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607316-F0C4-3F85-6FA3-5684092FD92B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4" name="TextBox 23">
              <a:extLst>
                <a:ext uri="{FF2B5EF4-FFF2-40B4-BE49-F238E27FC236}">
                  <a16:creationId xmlns:a16="http://schemas.microsoft.com/office/drawing/2014/main" id="{4BE6F097-66AF-37E4-E4A4-641D59B26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04" tIns="60952" rIns="121904" bIns="60952">
              <a:spAutoFit/>
            </a:bodyPr>
            <a:lstStyle/>
            <a:p>
              <a:pPr algn="just" defTabSz="1219004"/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c ở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>
                  <a:solidFill>
                    <a:srgbClr val="00206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14901A1-3C8B-12AA-8B55-1B73BE534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09" y="884767"/>
            <a:ext cx="7555273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c.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ngã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nai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đã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làm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853F252-C14A-8362-88CF-8A7204CC6177}"/>
              </a:ext>
            </a:extLst>
          </p:cNvPr>
          <p:cNvGrpSpPr>
            <a:grpSpLocks/>
          </p:cNvGrpSpPr>
          <p:nvPr/>
        </p:nvGrpSpPr>
        <p:grpSpPr bwMode="auto">
          <a:xfrm>
            <a:off x="131233" y="2667000"/>
            <a:ext cx="11948584" cy="3414184"/>
            <a:chOff x="94950" y="2342926"/>
            <a:chExt cx="8773936" cy="243645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4452BDC-510B-369A-D4F8-E9FE02C8F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950" y="2343150"/>
              <a:ext cx="5837237" cy="243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D6D090A-FBC0-349B-9206-A020B2643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6382" r="33125"/>
            <a:stretch>
              <a:fillRect/>
            </a:stretch>
          </p:blipFill>
          <p:spPr bwMode="auto">
            <a:xfrm>
              <a:off x="5921429" y="2342926"/>
              <a:ext cx="2947457" cy="243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34C2096-F904-FE0C-DA46-1F5CDAEBF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04" y="3340758"/>
            <a:ext cx="9837950" cy="111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Khi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h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Ƌ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ngã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,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nai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v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Ė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B00EC-3CC4-7032-77CB-65C44ED2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06" y="3364950"/>
            <a:ext cx="1248833" cy="111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3" tIns="45780" rIns="91563" bIns="45780">
            <a:spAutoFit/>
          </a:bodyPr>
          <a:lstStyle/>
          <a:p>
            <a:pPr algn="just" defTabSz="1219004">
              <a:buClr>
                <a:srgbClr val="000000"/>
              </a:buClr>
            </a:pPr>
            <a:r>
              <a:rPr lang="en-US" sz="66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F8D5F-0637-5965-EC84-D23DF688F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93" y="1610832"/>
            <a:ext cx="1231619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ngã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nai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vội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dừng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đỡ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đứng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dậy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5E635-07C5-C0FF-B326-4997D7917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561" y="4695406"/>
            <a:ext cx="11835291" cy="111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dừng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lại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,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đỡ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h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Ƌ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đứng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dậy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A60B0C7-BA48-640C-1BA3-9BAFED6D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8750" t="52025" r="31250" b="32808"/>
          <a:stretch>
            <a:fillRect/>
          </a:stretch>
        </p:blipFill>
        <p:spPr bwMode="auto">
          <a:xfrm>
            <a:off x="11027634" y="5218209"/>
            <a:ext cx="372533" cy="27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8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CE4BD-6893-C935-FF29-444AD27A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47" y="404037"/>
            <a:ext cx="5297678" cy="6000406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C78F7A4-4CC7-7784-6522-DB74E866D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02" y="1428258"/>
            <a:ext cx="2540000" cy="34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8">
            <a:extLst>
              <a:ext uri="{FF2B5EF4-FFF2-40B4-BE49-F238E27FC236}">
                <a16:creationId xmlns:a16="http://schemas.microsoft.com/office/drawing/2014/main" id="{4DA59A40-3DA0-F228-F76C-321CB506BFDD}"/>
              </a:ext>
            </a:extLst>
          </p:cNvPr>
          <p:cNvGrpSpPr>
            <a:grpSpLocks/>
          </p:cNvGrpSpPr>
          <p:nvPr/>
        </p:nvGrpSpPr>
        <p:grpSpPr bwMode="auto">
          <a:xfrm>
            <a:off x="764856" y="386414"/>
            <a:ext cx="12043833" cy="734484"/>
            <a:chOff x="15875" y="15875"/>
            <a:chExt cx="9128123" cy="5508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F877E4-EF6A-1392-C03F-9858FB23D016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9CCAB7D3-D729-3799-E641-7C81EED91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 eaLnBrk="1" hangingPunct="1"/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endParaRPr lang="en-US" sz="3733" b="1" dirty="0">
                <a:solidFill>
                  <a:srgbClr val="002060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21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7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3FA7-D17D-D375-C491-E4D2B8F1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E8C71-67D9-87A9-F13A-231D389B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600105"/>
            <a:ext cx="4299872" cy="18994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83E63FF-287D-300E-E53C-4A16CF75922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EB4162-9CC8-D4FD-B121-E779ED823C63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Arial-Rounded"/>
                  <a:cs typeface="Times New Roman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5F9648FA-FACF-284D-691D-46350699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121900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/>
                  <a:cs typeface="Arial-Rounded" pitchFamily="34" charset="0"/>
                </a:rPr>
                <a:t>Đọc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89A108F-C4D0-3D38-81AF-24D5D96B8357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65644-0F99-247F-DCA4-234873E8F2C2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(Lâm Anh)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574B926-1D24-E7AF-66FD-55C6A102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73" y="1785685"/>
            <a:ext cx="20891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hoẵng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86C2F0-6D47-9BE6-C748-4885C7DE0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298" y="1764420"/>
            <a:ext cx="1805517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xoạc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735EA2E-3080-5C45-CBB3-A8169BB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19" y="2872270"/>
            <a:ext cx="20129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oạch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2140" y="404037"/>
            <a:ext cx="11589489" cy="6002079"/>
          </a:xfrm>
          <a:custGeom>
            <a:avLst/>
            <a:gdLst/>
            <a:ahLst/>
            <a:cxnLst/>
            <a:rect l="l" t="t" r="r" b="b"/>
            <a:pathLst>
              <a:path w="15788201" h="8229600">
                <a:moveTo>
                  <a:pt x="0" y="0"/>
                </a:moveTo>
                <a:lnTo>
                  <a:pt x="15788202" y="0"/>
                </a:lnTo>
                <a:lnTo>
                  <a:pt x="15788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2D368-1376-7C90-22D2-A9535E4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43" y="295934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bức thư gồm mấy phần mỗi phần có những nội dung gì (2)">
            <a:hlinkClick r:id="" action="ppaction://media"/>
            <a:extLst>
              <a:ext uri="{FF2B5EF4-FFF2-40B4-BE49-F238E27FC236}">
                <a16:creationId xmlns:a16="http://schemas.microsoft.com/office/drawing/2014/main" id="{0BB022BE-6B2C-B78C-8868-C2A315D57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27751-BFAE-789A-72FC-EFB82F7B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600105"/>
            <a:ext cx="4299872" cy="18994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B2B5CD0-003C-2EA0-E948-EC78BC9F1F4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E4B281C-E46E-260D-C512-3088320E5D01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6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A3019416-3691-F704-7217-E5F0BA8CD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6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825B711-2494-C5E3-8ABF-F7336C895760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000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500001-07AC-D79D-769F-986A1305D364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(Lâm Anh)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6055EFF-0911-2AEB-E25F-FF8958F67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557" y="1230293"/>
            <a:ext cx="20891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36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4491D04-9C27-F74A-F273-C860429F0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133" y="1776238"/>
            <a:ext cx="1805517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36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xoạc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F614BC6-3B48-6BE5-B3A4-C9AC2838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789" y="3429000"/>
            <a:ext cx="20129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36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oạch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93EF8B6-7EDF-B013-484D-609DFFA3A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405467"/>
            <a:ext cx="3803649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F79646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xoạc chân</a:t>
            </a:r>
            <a:endParaRPr lang="en-US" sz="5333" b="1" dirty="0">
              <a:solidFill>
                <a:srgbClr val="F79646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6CD4538-FC24-51E1-DB9F-11CC6FD28BCD}"/>
              </a:ext>
            </a:extLst>
          </p:cNvPr>
          <p:cNvGrpSpPr/>
          <p:nvPr/>
        </p:nvGrpSpPr>
        <p:grpSpPr>
          <a:xfrm>
            <a:off x="0" y="2011892"/>
            <a:ext cx="14833600" cy="3534835"/>
            <a:chOff x="0" y="1508919"/>
            <a:chExt cx="11125200" cy="2651126"/>
          </a:xfrm>
        </p:grpSpPr>
        <p:sp>
          <p:nvSpPr>
            <p:cNvPr id="64" name="Google Shape;490;p48">
              <a:extLst>
                <a:ext uri="{FF2B5EF4-FFF2-40B4-BE49-F238E27FC236}">
                  <a16:creationId xmlns:a16="http://schemas.microsoft.com/office/drawing/2014/main" id="{D97C6E2F-1450-166C-43CE-FF90531B7F16}"/>
                </a:ext>
              </a:extLst>
            </p:cNvPr>
            <p:cNvSpPr/>
            <p:nvPr/>
          </p:nvSpPr>
          <p:spPr bwMode="auto">
            <a:xfrm>
              <a:off x="0" y="1976438"/>
              <a:ext cx="11125200" cy="1650999"/>
            </a:xfrm>
            <a:custGeom>
              <a:avLst/>
              <a:gdLst/>
              <a:ahLst/>
              <a:cxnLst/>
              <a:rect l="l" t="t" r="r" b="b"/>
              <a:pathLst>
                <a:path w="201586" h="22860" extrusionOk="0">
                  <a:moveTo>
                    <a:pt x="200240" y="16966"/>
                  </a:moveTo>
                  <a:cubicBezTo>
                    <a:pt x="196394" y="15240"/>
                    <a:pt x="193466" y="12704"/>
                    <a:pt x="190382" y="10025"/>
                  </a:cubicBezTo>
                  <a:cubicBezTo>
                    <a:pt x="184691" y="5096"/>
                    <a:pt x="178809" y="0"/>
                    <a:pt x="167069" y="0"/>
                  </a:cubicBezTo>
                  <a:cubicBezTo>
                    <a:pt x="155330" y="0"/>
                    <a:pt x="149448" y="5096"/>
                    <a:pt x="143769" y="10025"/>
                  </a:cubicBezTo>
                  <a:cubicBezTo>
                    <a:pt x="138351" y="14716"/>
                    <a:pt x="133244" y="19145"/>
                    <a:pt x="122885" y="19145"/>
                  </a:cubicBezTo>
                  <a:cubicBezTo>
                    <a:pt x="112527" y="19145"/>
                    <a:pt x="107419" y="14716"/>
                    <a:pt x="102002" y="10025"/>
                  </a:cubicBezTo>
                  <a:cubicBezTo>
                    <a:pt x="96322" y="5096"/>
                    <a:pt x="90441" y="0"/>
                    <a:pt x="78701" y="0"/>
                  </a:cubicBezTo>
                  <a:cubicBezTo>
                    <a:pt x="66962" y="0"/>
                    <a:pt x="61080" y="5096"/>
                    <a:pt x="55389" y="10025"/>
                  </a:cubicBezTo>
                  <a:cubicBezTo>
                    <a:pt x="49983" y="14716"/>
                    <a:pt x="44876" y="19145"/>
                    <a:pt x="34517" y="19145"/>
                  </a:cubicBezTo>
                  <a:cubicBezTo>
                    <a:pt x="24159" y="19145"/>
                    <a:pt x="19051" y="14716"/>
                    <a:pt x="13634" y="10025"/>
                  </a:cubicBezTo>
                  <a:cubicBezTo>
                    <a:pt x="10478" y="7287"/>
                    <a:pt x="7216" y="4453"/>
                    <a:pt x="2870" y="2500"/>
                  </a:cubicBezTo>
                  <a:cubicBezTo>
                    <a:pt x="1930" y="2084"/>
                    <a:pt x="834" y="2500"/>
                    <a:pt x="418" y="3441"/>
                  </a:cubicBezTo>
                  <a:cubicBezTo>
                    <a:pt x="1" y="4370"/>
                    <a:pt x="418" y="5465"/>
                    <a:pt x="1346" y="5882"/>
                  </a:cubicBezTo>
                  <a:cubicBezTo>
                    <a:pt x="5192" y="7620"/>
                    <a:pt x="8121" y="10144"/>
                    <a:pt x="11205" y="12823"/>
                  </a:cubicBezTo>
                  <a:cubicBezTo>
                    <a:pt x="16896" y="17752"/>
                    <a:pt x="22778" y="22860"/>
                    <a:pt x="34517" y="22860"/>
                  </a:cubicBezTo>
                  <a:cubicBezTo>
                    <a:pt x="46257" y="22860"/>
                    <a:pt x="52138" y="17752"/>
                    <a:pt x="57818" y="12823"/>
                  </a:cubicBezTo>
                  <a:cubicBezTo>
                    <a:pt x="63235" y="8132"/>
                    <a:pt x="68343" y="3703"/>
                    <a:pt x="78701" y="3703"/>
                  </a:cubicBezTo>
                  <a:cubicBezTo>
                    <a:pt x="89060" y="3703"/>
                    <a:pt x="94167" y="8132"/>
                    <a:pt x="99573" y="12823"/>
                  </a:cubicBezTo>
                  <a:cubicBezTo>
                    <a:pt x="105264" y="17752"/>
                    <a:pt x="111146" y="22860"/>
                    <a:pt x="122885" y="22860"/>
                  </a:cubicBezTo>
                  <a:cubicBezTo>
                    <a:pt x="134625" y="22860"/>
                    <a:pt x="140507" y="17752"/>
                    <a:pt x="146186" y="12823"/>
                  </a:cubicBezTo>
                  <a:cubicBezTo>
                    <a:pt x="151603" y="8132"/>
                    <a:pt x="156711" y="3703"/>
                    <a:pt x="167069" y="3703"/>
                  </a:cubicBezTo>
                  <a:cubicBezTo>
                    <a:pt x="177428" y="3703"/>
                    <a:pt x="182536" y="8132"/>
                    <a:pt x="187953" y="12823"/>
                  </a:cubicBezTo>
                  <a:cubicBezTo>
                    <a:pt x="191108" y="15561"/>
                    <a:pt x="194370" y="18395"/>
                    <a:pt x="198716" y="20348"/>
                  </a:cubicBezTo>
                  <a:cubicBezTo>
                    <a:pt x="199657" y="20764"/>
                    <a:pt x="200752" y="20348"/>
                    <a:pt x="201169" y="19419"/>
                  </a:cubicBezTo>
                  <a:cubicBezTo>
                    <a:pt x="201586" y="18490"/>
                    <a:pt x="201169" y="17383"/>
                    <a:pt x="200240" y="16966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91;p48">
              <a:extLst>
                <a:ext uri="{FF2B5EF4-FFF2-40B4-BE49-F238E27FC236}">
                  <a16:creationId xmlns:a16="http://schemas.microsoft.com/office/drawing/2014/main" id="{59BC28F4-E4FC-ECBB-2642-B7AAA145AEF3}"/>
                </a:ext>
              </a:extLst>
            </p:cNvPr>
            <p:cNvSpPr/>
            <p:nvPr/>
          </p:nvSpPr>
          <p:spPr bwMode="auto">
            <a:xfrm>
              <a:off x="1841500" y="2595562"/>
              <a:ext cx="100013" cy="896936"/>
            </a:xfrm>
            <a:custGeom>
              <a:avLst/>
              <a:gdLst/>
              <a:ahLst/>
              <a:cxnLst/>
              <a:rect l="l" t="t" r="r" b="b"/>
              <a:pathLst>
                <a:path w="2228" h="12419" extrusionOk="0">
                  <a:moveTo>
                    <a:pt x="1" y="0"/>
                  </a:moveTo>
                  <a:lnTo>
                    <a:pt x="1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92;p48">
              <a:extLst>
                <a:ext uri="{FF2B5EF4-FFF2-40B4-BE49-F238E27FC236}">
                  <a16:creationId xmlns:a16="http://schemas.microsoft.com/office/drawing/2014/main" id="{59CDF826-20F7-DEC4-A0A4-53F7748DDE07}"/>
                </a:ext>
              </a:extLst>
            </p:cNvPr>
            <p:cNvSpPr/>
            <p:nvPr/>
          </p:nvSpPr>
          <p:spPr bwMode="auto">
            <a:xfrm>
              <a:off x="1635125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5" y="5228"/>
                  </a:moveTo>
                  <a:cubicBezTo>
                    <a:pt x="10455" y="8109"/>
                    <a:pt x="8109" y="10454"/>
                    <a:pt x="5228" y="10454"/>
                  </a:cubicBezTo>
                  <a:cubicBezTo>
                    <a:pt x="2335" y="10454"/>
                    <a:pt x="1" y="8109"/>
                    <a:pt x="1" y="5228"/>
                  </a:cubicBezTo>
                  <a:cubicBezTo>
                    <a:pt x="1" y="2334"/>
                    <a:pt x="2335" y="1"/>
                    <a:pt x="5228" y="1"/>
                  </a:cubicBezTo>
                  <a:cubicBezTo>
                    <a:pt x="8109" y="1"/>
                    <a:pt x="10455" y="2334"/>
                    <a:pt x="10455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3;p48">
              <a:extLst>
                <a:ext uri="{FF2B5EF4-FFF2-40B4-BE49-F238E27FC236}">
                  <a16:creationId xmlns:a16="http://schemas.microsoft.com/office/drawing/2014/main" id="{FEA132FC-4346-690A-F44C-3F2C2E916C88}"/>
                </a:ext>
              </a:extLst>
            </p:cNvPr>
            <p:cNvSpPr/>
            <p:nvPr/>
          </p:nvSpPr>
          <p:spPr bwMode="auto">
            <a:xfrm>
              <a:off x="1703388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8" h="8287" extrusionOk="0">
                  <a:moveTo>
                    <a:pt x="4144" y="0"/>
                  </a:moveTo>
                  <a:cubicBezTo>
                    <a:pt x="1858" y="0"/>
                    <a:pt x="0" y="1858"/>
                    <a:pt x="0" y="4144"/>
                  </a:cubicBezTo>
                  <a:cubicBezTo>
                    <a:pt x="0" y="6430"/>
                    <a:pt x="1858" y="8287"/>
                    <a:pt x="4144" y="8287"/>
                  </a:cubicBezTo>
                  <a:cubicBezTo>
                    <a:pt x="6430" y="8287"/>
                    <a:pt x="8287" y="6430"/>
                    <a:pt x="8287" y="4144"/>
                  </a:cubicBezTo>
                  <a:cubicBezTo>
                    <a:pt x="8287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4;p48">
              <a:extLst>
                <a:ext uri="{FF2B5EF4-FFF2-40B4-BE49-F238E27FC236}">
                  <a16:creationId xmlns:a16="http://schemas.microsoft.com/office/drawing/2014/main" id="{78D57F56-54FB-BFEB-DAE5-DBA0A6BF7B9A}"/>
                </a:ext>
              </a:extLst>
            </p:cNvPr>
            <p:cNvSpPr/>
            <p:nvPr/>
          </p:nvSpPr>
          <p:spPr bwMode="auto">
            <a:xfrm>
              <a:off x="1789113" y="3332162"/>
              <a:ext cx="203199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5;p48">
              <a:extLst>
                <a:ext uri="{FF2B5EF4-FFF2-40B4-BE49-F238E27FC236}">
                  <a16:creationId xmlns:a16="http://schemas.microsoft.com/office/drawing/2014/main" id="{DD8FFF98-D6C2-DD06-E2C6-8C36D407B71C}"/>
                </a:ext>
              </a:extLst>
            </p:cNvPr>
            <p:cNvSpPr/>
            <p:nvPr/>
          </p:nvSpPr>
          <p:spPr bwMode="auto">
            <a:xfrm>
              <a:off x="4281489" y="2111375"/>
              <a:ext cx="100011" cy="893763"/>
            </a:xfrm>
            <a:custGeom>
              <a:avLst/>
              <a:gdLst/>
              <a:ahLst/>
              <a:cxnLst/>
              <a:rect l="l" t="t" r="r" b="b"/>
              <a:pathLst>
                <a:path w="2227" h="12407" extrusionOk="0">
                  <a:moveTo>
                    <a:pt x="0" y="0"/>
                  </a:moveTo>
                  <a:lnTo>
                    <a:pt x="0" y="12407"/>
                  </a:lnTo>
                  <a:lnTo>
                    <a:pt x="2227" y="12407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6;p48">
              <a:extLst>
                <a:ext uri="{FF2B5EF4-FFF2-40B4-BE49-F238E27FC236}">
                  <a16:creationId xmlns:a16="http://schemas.microsoft.com/office/drawing/2014/main" id="{1AEF1A27-1441-D0C4-86DE-3F1AB90C2D1B}"/>
                </a:ext>
              </a:extLst>
            </p:cNvPr>
            <p:cNvSpPr/>
            <p:nvPr/>
          </p:nvSpPr>
          <p:spPr bwMode="auto">
            <a:xfrm>
              <a:off x="4075113" y="1733550"/>
              <a:ext cx="474662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7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7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;p48">
              <a:extLst>
                <a:ext uri="{FF2B5EF4-FFF2-40B4-BE49-F238E27FC236}">
                  <a16:creationId xmlns:a16="http://schemas.microsoft.com/office/drawing/2014/main" id="{8189BE2C-67FD-FBF0-B3D0-46FF73B50787}"/>
                </a:ext>
              </a:extLst>
            </p:cNvPr>
            <p:cNvSpPr/>
            <p:nvPr/>
          </p:nvSpPr>
          <p:spPr bwMode="auto">
            <a:xfrm>
              <a:off x="4144963" y="1811339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7" h="8287" extrusionOk="0">
                  <a:moveTo>
                    <a:pt x="4144" y="0"/>
                  </a:moveTo>
                  <a:cubicBezTo>
                    <a:pt x="1846" y="0"/>
                    <a:pt x="0" y="1845"/>
                    <a:pt x="0" y="4143"/>
                  </a:cubicBezTo>
                  <a:cubicBezTo>
                    <a:pt x="0" y="6429"/>
                    <a:pt x="1846" y="8287"/>
                    <a:pt x="4144" y="8287"/>
                  </a:cubicBezTo>
                  <a:cubicBezTo>
                    <a:pt x="6430" y="8287"/>
                    <a:pt x="8287" y="6429"/>
                    <a:pt x="8287" y="4143"/>
                  </a:cubicBezTo>
                  <a:cubicBezTo>
                    <a:pt x="8287" y="1845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8;p48">
              <a:extLst>
                <a:ext uri="{FF2B5EF4-FFF2-40B4-BE49-F238E27FC236}">
                  <a16:creationId xmlns:a16="http://schemas.microsoft.com/office/drawing/2014/main" id="{CDDBDF4F-22CE-1391-415C-A7F35416C2D6}"/>
                </a:ext>
              </a:extLst>
            </p:cNvPr>
            <p:cNvSpPr/>
            <p:nvPr/>
          </p:nvSpPr>
          <p:spPr bwMode="auto">
            <a:xfrm>
              <a:off x="4211637" y="1951039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4"/>
                    <a:pt x="3453" y="4442"/>
                    <a:pt x="2227" y="4442"/>
                  </a:cubicBezTo>
                  <a:cubicBezTo>
                    <a:pt x="1000" y="4442"/>
                    <a:pt x="0" y="3454"/>
                    <a:pt x="0" y="2227"/>
                  </a:cubicBezTo>
                  <a:cubicBezTo>
                    <a:pt x="0" y="1001"/>
                    <a:pt x="1000" y="1"/>
                    <a:pt x="2227" y="1"/>
                  </a:cubicBezTo>
                  <a:cubicBezTo>
                    <a:pt x="3453" y="1"/>
                    <a:pt x="4441" y="1001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9;p48">
              <a:extLst>
                <a:ext uri="{FF2B5EF4-FFF2-40B4-BE49-F238E27FC236}">
                  <a16:creationId xmlns:a16="http://schemas.microsoft.com/office/drawing/2014/main" id="{B211BF8E-285C-163D-5AEC-1EBFD6368150}"/>
                </a:ext>
              </a:extLst>
            </p:cNvPr>
            <p:cNvSpPr/>
            <p:nvPr/>
          </p:nvSpPr>
          <p:spPr bwMode="auto">
            <a:xfrm>
              <a:off x="6759575" y="2595562"/>
              <a:ext cx="101600" cy="896936"/>
            </a:xfrm>
            <a:custGeom>
              <a:avLst/>
              <a:gdLst/>
              <a:ahLst/>
              <a:cxnLst/>
              <a:rect l="l" t="t" r="r" b="b"/>
              <a:pathLst>
                <a:path w="2227" h="12419" extrusionOk="0">
                  <a:moveTo>
                    <a:pt x="0" y="0"/>
                  </a:moveTo>
                  <a:lnTo>
                    <a:pt x="0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;p48">
              <a:extLst>
                <a:ext uri="{FF2B5EF4-FFF2-40B4-BE49-F238E27FC236}">
                  <a16:creationId xmlns:a16="http://schemas.microsoft.com/office/drawing/2014/main" id="{39D91F22-8BA9-617A-987F-B85F7009FAEB}"/>
                </a:ext>
              </a:extLst>
            </p:cNvPr>
            <p:cNvSpPr/>
            <p:nvPr/>
          </p:nvSpPr>
          <p:spPr bwMode="auto">
            <a:xfrm>
              <a:off x="6573837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8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8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1;p48">
              <a:extLst>
                <a:ext uri="{FF2B5EF4-FFF2-40B4-BE49-F238E27FC236}">
                  <a16:creationId xmlns:a16="http://schemas.microsoft.com/office/drawing/2014/main" id="{FC23B749-A914-4684-D7DD-B1E8C87BC282}"/>
                </a:ext>
              </a:extLst>
            </p:cNvPr>
            <p:cNvSpPr/>
            <p:nvPr/>
          </p:nvSpPr>
          <p:spPr bwMode="auto">
            <a:xfrm>
              <a:off x="6621464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75" h="8287" extrusionOk="0">
                  <a:moveTo>
                    <a:pt x="4144" y="0"/>
                  </a:moveTo>
                  <a:cubicBezTo>
                    <a:pt x="1846" y="0"/>
                    <a:pt x="0" y="1858"/>
                    <a:pt x="0" y="4144"/>
                  </a:cubicBezTo>
                  <a:cubicBezTo>
                    <a:pt x="0" y="6430"/>
                    <a:pt x="1846" y="8287"/>
                    <a:pt x="4144" y="8287"/>
                  </a:cubicBezTo>
                  <a:cubicBezTo>
                    <a:pt x="6430" y="8287"/>
                    <a:pt x="8275" y="6430"/>
                    <a:pt x="8275" y="4144"/>
                  </a:cubicBezTo>
                  <a:cubicBezTo>
                    <a:pt x="8275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2;p48">
              <a:extLst>
                <a:ext uri="{FF2B5EF4-FFF2-40B4-BE49-F238E27FC236}">
                  <a16:creationId xmlns:a16="http://schemas.microsoft.com/office/drawing/2014/main" id="{7C3774B3-B621-6214-215C-5A5F320CD00B}"/>
                </a:ext>
              </a:extLst>
            </p:cNvPr>
            <p:cNvSpPr/>
            <p:nvPr/>
          </p:nvSpPr>
          <p:spPr bwMode="auto">
            <a:xfrm>
              <a:off x="6708775" y="3332162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87;p48">
              <a:extLst>
                <a:ext uri="{FF2B5EF4-FFF2-40B4-BE49-F238E27FC236}">
                  <a16:creationId xmlns:a16="http://schemas.microsoft.com/office/drawing/2014/main" id="{1548ED00-5160-8F57-821F-E49E80B0A94E}"/>
                </a:ext>
              </a:extLst>
            </p:cNvPr>
            <p:cNvSpPr/>
            <p:nvPr/>
          </p:nvSpPr>
          <p:spPr>
            <a:xfrm>
              <a:off x="3649663" y="2824957"/>
              <a:ext cx="1335087" cy="1335088"/>
            </a:xfrm>
            <a:prstGeom prst="ellipse">
              <a:avLst/>
            </a:prstGeom>
            <a:solidFill>
              <a:srgbClr val="02C3A8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86;p48">
              <a:extLst>
                <a:ext uri="{FF2B5EF4-FFF2-40B4-BE49-F238E27FC236}">
                  <a16:creationId xmlns:a16="http://schemas.microsoft.com/office/drawing/2014/main" id="{A098818B-1594-F6E7-E9C4-AC54DB405FFF}"/>
                </a:ext>
              </a:extLst>
            </p:cNvPr>
            <p:cNvSpPr/>
            <p:nvPr/>
          </p:nvSpPr>
          <p:spPr>
            <a:xfrm>
              <a:off x="6140450" y="1562100"/>
              <a:ext cx="1335088" cy="1335088"/>
            </a:xfrm>
            <a:prstGeom prst="ellipse">
              <a:avLst/>
            </a:prstGeom>
            <a:solidFill>
              <a:srgbClr val="CAE1B0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85;p48">
              <a:extLst>
                <a:ext uri="{FF2B5EF4-FFF2-40B4-BE49-F238E27FC236}">
                  <a16:creationId xmlns:a16="http://schemas.microsoft.com/office/drawing/2014/main" id="{835F3C56-20EE-9219-C47F-8D85EBF4144E}"/>
                </a:ext>
              </a:extLst>
            </p:cNvPr>
            <p:cNvSpPr/>
            <p:nvPr/>
          </p:nvSpPr>
          <p:spPr>
            <a:xfrm>
              <a:off x="1223963" y="1508919"/>
              <a:ext cx="1335087" cy="1335087"/>
            </a:xfrm>
            <a:prstGeom prst="ellipse">
              <a:avLst/>
            </a:prstGeom>
            <a:solidFill>
              <a:srgbClr val="00A18F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7B73"/>
                </a:buClr>
                <a:buSzPts val="1100"/>
                <a:defRPr/>
              </a:pPr>
              <a:endParaRPr sz="5333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38E007-4977-BA92-BCB6-2084FE62338C}"/>
              </a:ext>
            </a:extLst>
          </p:cNvPr>
          <p:cNvSpPr txBox="1"/>
          <p:nvPr/>
        </p:nvSpPr>
        <p:spPr>
          <a:xfrm>
            <a:off x="8104718" y="2347385"/>
            <a:ext cx="194944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rgbClr val="4F81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DD4511-F881-617A-F5A5-7D2C1FD3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717" y="5063067"/>
            <a:ext cx="2548467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53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endParaRPr lang="en-US" sz="53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565CE6F-9D63-1042-7D7D-519608A5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5105400"/>
            <a:ext cx="3505200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4F81BD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ngã oạch</a:t>
            </a:r>
            <a:endParaRPr lang="en-US" sz="5333" b="1" dirty="0">
              <a:solidFill>
                <a:srgbClr val="4F81BD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3" name="Rounded Rectangle 46">
            <a:extLst>
              <a:ext uri="{FF2B5EF4-FFF2-40B4-BE49-F238E27FC236}">
                <a16:creationId xmlns:a16="http://schemas.microsoft.com/office/drawing/2014/main" id="{6EF89AAE-B559-D0A0-B24B-72F0AC9B8E9A}"/>
              </a:ext>
            </a:extLst>
          </p:cNvPr>
          <p:cNvSpPr/>
          <p:nvPr/>
        </p:nvSpPr>
        <p:spPr>
          <a:xfrm>
            <a:off x="3764516" y="166577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VẦN MỚI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9B7B1C-9B02-0B84-D7DB-36974D6903D1}"/>
              </a:ext>
            </a:extLst>
          </p:cNvPr>
          <p:cNvSpPr txBox="1"/>
          <p:nvPr/>
        </p:nvSpPr>
        <p:spPr>
          <a:xfrm>
            <a:off x="1377952" y="2235201"/>
            <a:ext cx="2239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389F94-530F-421C-5B10-50BC7E222483}"/>
              </a:ext>
            </a:extLst>
          </p:cNvPr>
          <p:cNvSpPr txBox="1"/>
          <p:nvPr/>
        </p:nvSpPr>
        <p:spPr>
          <a:xfrm>
            <a:off x="4787900" y="4076700"/>
            <a:ext cx="1949451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</a:t>
            </a:r>
          </a:p>
        </p:txBody>
      </p:sp>
      <p:grpSp>
        <p:nvGrpSpPr>
          <p:cNvPr id="86" name="Group 36">
            <a:extLst>
              <a:ext uri="{FF2B5EF4-FFF2-40B4-BE49-F238E27FC236}">
                <a16:creationId xmlns:a16="http://schemas.microsoft.com/office/drawing/2014/main" id="{582E472A-098C-7BB9-FF47-8F1184AC03F0}"/>
              </a:ext>
            </a:extLst>
          </p:cNvPr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B36251FE-193B-0CBE-B4E6-8E031CC787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00" name="Google Shape;438;p34">
                <a:extLst>
                  <a:ext uri="{FF2B5EF4-FFF2-40B4-BE49-F238E27FC236}">
                    <a16:creationId xmlns:a16="http://schemas.microsoft.com/office/drawing/2014/main" id="{9D1E4D9A-B412-EB64-CEBD-965A01A72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Google Shape;446;p34">
                <a:extLst>
                  <a:ext uri="{FF2B5EF4-FFF2-40B4-BE49-F238E27FC236}">
                    <a16:creationId xmlns:a16="http://schemas.microsoft.com/office/drawing/2014/main" id="{941D9E8D-0335-20B6-838A-0BB9CF8A5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Google Shape;447;p34">
                <a:extLst>
                  <a:ext uri="{FF2B5EF4-FFF2-40B4-BE49-F238E27FC236}">
                    <a16:creationId xmlns:a16="http://schemas.microsoft.com/office/drawing/2014/main" id="{27350BC9-1F49-9087-AB64-7A1C51452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Google Shape;448;p34">
                <a:extLst>
                  <a:ext uri="{FF2B5EF4-FFF2-40B4-BE49-F238E27FC236}">
                    <a16:creationId xmlns:a16="http://schemas.microsoft.com/office/drawing/2014/main" id="{1804C4E2-CED3-48A3-DB16-4DB95FD5D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Google Shape;449;p34">
                <a:extLst>
                  <a:ext uri="{FF2B5EF4-FFF2-40B4-BE49-F238E27FC236}">
                    <a16:creationId xmlns:a16="http://schemas.microsoft.com/office/drawing/2014/main" id="{9DAE77DA-E43C-4942-7AAD-9F81A6CDE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Google Shape;450;p34">
                <a:extLst>
                  <a:ext uri="{FF2B5EF4-FFF2-40B4-BE49-F238E27FC236}">
                    <a16:creationId xmlns:a16="http://schemas.microsoft.com/office/drawing/2014/main" id="{D084D977-B48A-DAC6-9608-E0330F24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Google Shape;451;p34">
                <a:extLst>
                  <a:ext uri="{FF2B5EF4-FFF2-40B4-BE49-F238E27FC236}">
                    <a16:creationId xmlns:a16="http://schemas.microsoft.com/office/drawing/2014/main" id="{41CAEFCE-0C11-0474-5B33-EAA46D028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Google Shape;452;p34">
                <a:extLst>
                  <a:ext uri="{FF2B5EF4-FFF2-40B4-BE49-F238E27FC236}">
                    <a16:creationId xmlns:a16="http://schemas.microsoft.com/office/drawing/2014/main" id="{7DDA11DB-9535-899B-AD79-8D594C603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Google Shape;453;p34">
                <a:extLst>
                  <a:ext uri="{FF2B5EF4-FFF2-40B4-BE49-F238E27FC236}">
                    <a16:creationId xmlns:a16="http://schemas.microsoft.com/office/drawing/2014/main" id="{F209877F-630C-E84B-386E-EFBE890E9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Google Shape;454;p34">
                <a:extLst>
                  <a:ext uri="{FF2B5EF4-FFF2-40B4-BE49-F238E27FC236}">
                    <a16:creationId xmlns:a16="http://schemas.microsoft.com/office/drawing/2014/main" id="{D28BF1D2-CAFA-B424-CD55-C3DB408A2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Google Shape;455;p34">
                <a:extLst>
                  <a:ext uri="{FF2B5EF4-FFF2-40B4-BE49-F238E27FC236}">
                    <a16:creationId xmlns:a16="http://schemas.microsoft.com/office/drawing/2014/main" id="{54FB8095-A409-3102-94C9-E15F051E5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Google Shape;456;p34">
                <a:extLst>
                  <a:ext uri="{FF2B5EF4-FFF2-40B4-BE49-F238E27FC236}">
                    <a16:creationId xmlns:a16="http://schemas.microsoft.com/office/drawing/2014/main" id="{EE60BD27-423C-A10B-EFA0-2CF2B025E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Google Shape;457;p34">
                <a:extLst>
                  <a:ext uri="{FF2B5EF4-FFF2-40B4-BE49-F238E27FC236}">
                    <a16:creationId xmlns:a16="http://schemas.microsoft.com/office/drawing/2014/main" id="{87B170F0-CDAB-E1AB-DFBB-31E8ACB5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Google Shape;459;p34">
                <a:extLst>
                  <a:ext uri="{FF2B5EF4-FFF2-40B4-BE49-F238E27FC236}">
                    <a16:creationId xmlns:a16="http://schemas.microsoft.com/office/drawing/2014/main" id="{CD402937-3A36-3B04-CADB-AA4573ED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Google Shape;460;p34">
                <a:extLst>
                  <a:ext uri="{FF2B5EF4-FFF2-40B4-BE49-F238E27FC236}">
                    <a16:creationId xmlns:a16="http://schemas.microsoft.com/office/drawing/2014/main" id="{6E697C1D-54CC-E60B-DEB5-693F795FD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Google Shape;461;p34">
                <a:extLst>
                  <a:ext uri="{FF2B5EF4-FFF2-40B4-BE49-F238E27FC236}">
                    <a16:creationId xmlns:a16="http://schemas.microsoft.com/office/drawing/2014/main" id="{C0DA1214-CDA2-CECF-3EC2-FE5A0069D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oogle Shape;473;p34">
              <a:extLst>
                <a:ext uri="{FF2B5EF4-FFF2-40B4-BE49-F238E27FC236}">
                  <a16:creationId xmlns:a16="http://schemas.microsoft.com/office/drawing/2014/main" id="{76A197F7-9AF9-53DD-0947-7AF4E5C57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95" name="Google Shape;474;p34">
                <a:extLst>
                  <a:ext uri="{FF2B5EF4-FFF2-40B4-BE49-F238E27FC236}">
                    <a16:creationId xmlns:a16="http://schemas.microsoft.com/office/drawing/2014/main" id="{E1BD10A2-F99B-543A-1326-DDE642E3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475;p34">
                <a:extLst>
                  <a:ext uri="{FF2B5EF4-FFF2-40B4-BE49-F238E27FC236}">
                    <a16:creationId xmlns:a16="http://schemas.microsoft.com/office/drawing/2014/main" id="{2C10FC79-93AD-0C7E-1385-0D18E8CD2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476;p34">
                <a:extLst>
                  <a:ext uri="{FF2B5EF4-FFF2-40B4-BE49-F238E27FC236}">
                    <a16:creationId xmlns:a16="http://schemas.microsoft.com/office/drawing/2014/main" id="{4741266C-741F-030B-65C3-BD68E8BDD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Google Shape;477;p34">
                <a:extLst>
                  <a:ext uri="{FF2B5EF4-FFF2-40B4-BE49-F238E27FC236}">
                    <a16:creationId xmlns:a16="http://schemas.microsoft.com/office/drawing/2014/main" id="{9E4BB635-AC02-94E9-114C-FE6ADD649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Google Shape;478;p34">
                <a:extLst>
                  <a:ext uri="{FF2B5EF4-FFF2-40B4-BE49-F238E27FC236}">
                    <a16:creationId xmlns:a16="http://schemas.microsoft.com/office/drawing/2014/main" id="{6227125D-1931-9FE5-233A-FB70BC46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9" name="Google Shape;473;p34">
              <a:extLst>
                <a:ext uri="{FF2B5EF4-FFF2-40B4-BE49-F238E27FC236}">
                  <a16:creationId xmlns:a16="http://schemas.microsoft.com/office/drawing/2014/main" id="{EC600F5F-4667-80AC-3454-EC21FCB14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90" name="Google Shape;474;p34">
                <a:extLst>
                  <a:ext uri="{FF2B5EF4-FFF2-40B4-BE49-F238E27FC236}">
                    <a16:creationId xmlns:a16="http://schemas.microsoft.com/office/drawing/2014/main" id="{F098BC84-DC06-A219-A010-8D913EDBE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Google Shape;475;p34">
                <a:extLst>
                  <a:ext uri="{FF2B5EF4-FFF2-40B4-BE49-F238E27FC236}">
                    <a16:creationId xmlns:a16="http://schemas.microsoft.com/office/drawing/2014/main" id="{FF73CDA2-5C71-A81B-91E8-94EF49CA4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Google Shape;476;p34">
                <a:extLst>
                  <a:ext uri="{FF2B5EF4-FFF2-40B4-BE49-F238E27FC236}">
                    <a16:creationId xmlns:a16="http://schemas.microsoft.com/office/drawing/2014/main" id="{D8EF96A5-D0BA-6824-396E-8FDD0B674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Google Shape;477;p34">
                <a:extLst>
                  <a:ext uri="{FF2B5EF4-FFF2-40B4-BE49-F238E27FC236}">
                    <a16:creationId xmlns:a16="http://schemas.microsoft.com/office/drawing/2014/main" id="{9760F7E6-EF53-CBBB-90B0-29062FA7A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Google Shape;478;p34">
                <a:extLst>
                  <a:ext uri="{FF2B5EF4-FFF2-40B4-BE49-F238E27FC236}">
                    <a16:creationId xmlns:a16="http://schemas.microsoft.com/office/drawing/2014/main" id="{F791D5A0-52C3-9744-2F7C-160FA0E7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0" grpId="0"/>
      <p:bldP spid="81" grpId="0"/>
      <p:bldP spid="82" grpId="0"/>
      <p:bldP spid="8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991D39-4CD0-E17D-3333-DE6530FEC449}"/>
              </a:ext>
            </a:extLst>
          </p:cNvPr>
          <p:cNvGrpSpPr/>
          <p:nvPr/>
        </p:nvGrpSpPr>
        <p:grpSpPr>
          <a:xfrm>
            <a:off x="1010693" y="1835358"/>
            <a:ext cx="5560228" cy="2757488"/>
            <a:chOff x="7325768" y="2244933"/>
            <a:chExt cx="3338012" cy="2757488"/>
          </a:xfrm>
        </p:grpSpPr>
        <p:pic>
          <p:nvPicPr>
            <p:cNvPr id="3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411768-953A-AF2B-5B90-4D4ACAE3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B4ACDA82-955D-CB4F-78BC-1D3127A5B57B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ạch xuất phát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612CA-006D-FA67-2A44-8523B942C30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A85C3DD-64E8-A1E8-778C-96D6FC3B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1A26AA02-A55B-9991-8A28-CD90B73DC02C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 đà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91068-E794-19DF-2E27-06485A185197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1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BC2CC566-7DF9-A9D6-48D1-01E1B83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3F39BD4F-00E9-8F6A-36B7-F2FC76DAA7F8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 tài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32667-344F-A44E-CFB2-7CB521FE4741}"/>
              </a:ext>
            </a:extLst>
          </p:cNvPr>
          <p:cNvGrpSpPr/>
          <p:nvPr/>
        </p:nvGrpSpPr>
        <p:grpSpPr>
          <a:xfrm>
            <a:off x="6220867" y="3826083"/>
            <a:ext cx="4230937" cy="2757488"/>
            <a:chOff x="7325768" y="2244933"/>
            <a:chExt cx="3338012" cy="2757488"/>
          </a:xfrm>
        </p:grpSpPr>
        <p:pic>
          <p:nvPicPr>
            <p:cNvPr id="1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CC4F6EE3-A5A7-6EAA-575C-CB39E8560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C77090C7-C349-0697-CD8D-3FFCBD47DF6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gã oạch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AF115-4E05-BE96-EBBC-7D2EC2DB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71" y="646219"/>
            <a:ext cx="5826651" cy="17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g (thú) – Wikipedia tiếng Việt">
            <a:extLst>
              <a:ext uri="{FF2B5EF4-FFF2-40B4-BE49-F238E27FC236}">
                <a16:creationId xmlns:a16="http://schemas.microsoft.com/office/drawing/2014/main" id="{0DC788C0-2172-EF69-35DC-A605D2474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17047"/>
          <a:stretch/>
        </p:blipFill>
        <p:spPr bwMode="auto">
          <a:xfrm>
            <a:off x="1" y="-5428"/>
            <a:ext cx="6222999" cy="58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êm ngưỡng top 99 hình ảnh con nai, con hưu đẹp, dễ thương nhất">
            <a:extLst>
              <a:ext uri="{FF2B5EF4-FFF2-40B4-BE49-F238E27FC236}">
                <a16:creationId xmlns:a16="http://schemas.microsoft.com/office/drawing/2014/main" id="{03119CB2-F6DA-5A7D-3A9A-E187DABCB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30772"/>
          <a:stretch/>
        </p:blipFill>
        <p:spPr bwMode="auto">
          <a:xfrm>
            <a:off x="6222999" y="-2743"/>
            <a:ext cx="5968900" cy="58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1BA82-C295-45A7-D2B1-4C1C0E282316}"/>
              </a:ext>
            </a:extLst>
          </p:cNvPr>
          <p:cNvSpPr txBox="1"/>
          <p:nvPr/>
        </p:nvSpPr>
        <p:spPr>
          <a:xfrm>
            <a:off x="100" y="5751705"/>
            <a:ext cx="622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A6D7-0FD0-18C4-1E6C-0370A9CF732A}"/>
              </a:ext>
            </a:extLst>
          </p:cNvPr>
          <p:cNvSpPr txBox="1"/>
          <p:nvPr/>
        </p:nvSpPr>
        <p:spPr>
          <a:xfrm>
            <a:off x="6223100" y="5768285"/>
            <a:ext cx="596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530600" y="527051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4267" b="1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1" y="3382434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35979" y="3471333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60945" y="345651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11" y="21844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548198" y="3424767"/>
            <a:ext cx="154517" cy="567267"/>
            <a:chOff x="2225388" y="3725155"/>
            <a:chExt cx="98712" cy="42522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>
            <a:off x="4962491" y="2241551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705460" y="225636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274250" y="2247900"/>
            <a:ext cx="169333" cy="567267"/>
            <a:chOff x="1524000" y="2410731"/>
            <a:chExt cx="107372" cy="42522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Group 35"/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12302" name="Group 36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2315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6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7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8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9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0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1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2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3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4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5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6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7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8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9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30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3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23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4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230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440" y="4622882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442916" y="4693248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418997" y="4678432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0602099" y="4646681"/>
            <a:ext cx="154517" cy="567267"/>
            <a:chOff x="2225388" y="3725155"/>
            <a:chExt cx="98712" cy="42522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89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69458" y="397094"/>
            <a:ext cx="12060767" cy="734484"/>
            <a:chOff x="15875" y="15875"/>
            <a:chExt cx="9128125" cy="550863"/>
          </a:xfrm>
        </p:grpSpPr>
        <p:sp>
          <p:nvSpPr>
            <p:cNvPr id="4" name="Oval 3"/>
            <p:cNvSpPr/>
            <p:nvPr/>
          </p:nvSpPr>
          <p:spPr bwMode="auto">
            <a:xfrm>
              <a:off x="15875" y="15875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564506" y="25664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0539229" y="5683249"/>
            <a:ext cx="1606551" cy="1174751"/>
            <a:chOff x="7849255" y="4269846"/>
            <a:chExt cx="1204480" cy="881016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20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74428" y="422616"/>
            <a:ext cx="12192000" cy="77974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267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429" y="1221920"/>
            <a:ext cx="12191999" cy="504751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(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40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86933" y="5768063"/>
            <a:ext cx="7234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63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11064831" y="196864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10638397" y="127054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10488429" y="2513402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262094" y="318452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5918702" y="3745679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8428375" y="567055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2468637" y="435061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8708913" y="497901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556217" y="437092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515270" y="5683249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8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654</Words>
  <Application>Microsoft Office PowerPoint</Application>
  <PresentationFormat>Widescreen</PresentationFormat>
  <Paragraphs>93</Paragraphs>
  <Slides>26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Arial</vt:lpstr>
      <vt:lpstr>Arial Rounded MT Bold</vt:lpstr>
      <vt:lpstr>Arial-Rounded</vt:lpstr>
      <vt:lpstr>Bellota Text</vt:lpstr>
      <vt:lpstr>Calibri</vt:lpstr>
      <vt:lpstr>Cambria</vt:lpstr>
      <vt:lpstr>Coming Soon</vt:lpstr>
      <vt:lpstr>Didact Gothic</vt:lpstr>
      <vt:lpstr>HP001 4 hàng</vt:lpstr>
      <vt:lpstr>Lazydog</vt:lpstr>
      <vt:lpstr>Odibee Sans</vt:lpstr>
      <vt:lpstr>Roboto Condensed</vt:lpstr>
      <vt:lpstr>Office 主题​​</vt:lpstr>
      <vt:lpstr>End of the School Year by Slidesgo</vt:lpstr>
      <vt:lpstr>1_Office Theme</vt:lpstr>
      <vt:lpstr>2_Office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Lương Thành Trung</cp:lastModifiedBy>
  <cp:revision>51</cp:revision>
  <dcterms:created xsi:type="dcterms:W3CDTF">2019-06-13T13:22:00Z</dcterms:created>
  <dcterms:modified xsi:type="dcterms:W3CDTF">2026-01-23T16:01:59Z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