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55" r:id="rId5"/>
    <p:sldId id="356" r:id="rId6"/>
    <p:sldId id="342" r:id="rId7"/>
    <p:sldId id="267" r:id="rId8"/>
    <p:sldId id="279" r:id="rId9"/>
    <p:sldId id="345" r:id="rId10"/>
    <p:sldId id="359" r:id="rId11"/>
    <p:sldId id="354" r:id="rId12"/>
    <p:sldId id="268" r:id="rId13"/>
    <p:sldId id="361" r:id="rId14"/>
    <p:sldId id="338" r:id="rId15"/>
    <p:sldId id="362" r:id="rId16"/>
    <p:sldId id="376" r:id="rId17"/>
    <p:sldId id="357" r:id="rId18"/>
    <p:sldId id="380" r:id="rId19"/>
    <p:sldId id="379" r:id="rId20"/>
    <p:sldId id="347" r:id="rId21"/>
    <p:sldId id="352" r:id="rId22"/>
    <p:sldId id="339" r:id="rId23"/>
    <p:sldId id="353" r:id="rId24"/>
    <p:sldId id="381" r:id="rId25"/>
    <p:sldId id="377" r:id="rId26"/>
    <p:sldId id="378" r:id="rId27"/>
    <p:sldId id="349" r:id="rId28"/>
    <p:sldId id="281" r:id="rId29"/>
    <p:sldId id="350" r:id="rId30"/>
    <p:sldId id="351" r:id="rId31"/>
    <p:sldId id="335" r:id="rId32"/>
  </p:sldIdLst>
  <p:sldSz cx="9144000" cy="5143500" type="screen16x9"/>
  <p:notesSz cx="6858000" cy="9144000"/>
  <p:embeddedFontLst>
    <p:embeddedFont>
      <p:font typeface="DFPOP1-W9" panose="020B0604020202020204" charset="-128"/>
      <p:regular r:id="rId34"/>
    </p:embeddedFont>
    <p:embeddedFont>
      <p:font typeface="Arial-Rounded" panose="020B0500000000000000" charset="0"/>
      <p:regular r:id="rId35"/>
    </p:embeddedFont>
    <p:embeddedFont>
      <p:font typeface="HL Hoctro" panose="020B060402020202020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/>
        </p14:section>
        <p14:section name="Tiết 2" id="{47239A1A-9B72-4DA5-96A7-F8786F163078}">
          <p14:sldIdLst>
            <p14:sldId id="355"/>
            <p14:sldId id="356"/>
            <p14:sldId id="342"/>
            <p14:sldId id="267"/>
            <p14:sldId id="279"/>
            <p14:sldId id="345"/>
            <p14:sldId id="359"/>
            <p14:sldId id="354"/>
            <p14:sldId id="268"/>
            <p14:sldId id="361"/>
            <p14:sldId id="338"/>
            <p14:sldId id="362"/>
            <p14:sldId id="376"/>
            <p14:sldId id="357"/>
            <p14:sldId id="380"/>
            <p14:sldId id="379"/>
            <p14:sldId id="347"/>
            <p14:sldId id="352"/>
            <p14:sldId id="339"/>
            <p14:sldId id="353"/>
            <p14:sldId id="381"/>
            <p14:sldId id="377"/>
            <p14:sldId id="378"/>
            <p14:sldId id="349"/>
            <p14:sldId id="281"/>
            <p14:sldId id="350"/>
            <p14:sldId id="351"/>
            <p14:sldId id="335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Hỗ trợ GA\Khung hoa\023652903.png">
            <a:extLst>
              <a:ext uri="{FF2B5EF4-FFF2-40B4-BE49-F238E27FC236}">
                <a16:creationId xmlns:a16="http://schemas.microsoft.com/office/drawing/2014/main" id="{0301EBDF-0D4A-4F1F-0165-8F1612D5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865" y="-44087"/>
            <a:ext cx="9269730" cy="523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4">
            <a:extLst>
              <a:ext uri="{FF2B5EF4-FFF2-40B4-BE49-F238E27FC236}">
                <a16:creationId xmlns:a16="http://schemas.microsoft.com/office/drawing/2014/main" id="{9FB293FE-A922-D49E-A965-21FA1224A5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210" y="515392"/>
            <a:ext cx="6328955" cy="2224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THẦY GIÁO, CÔ GIÁO </a:t>
            </a:r>
          </a:p>
          <a:p>
            <a:pPr algn="ctr"/>
            <a:r>
              <a:rPr lang="en-US" sz="202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VỀ DỰ CHUYÊN ĐỀ</a:t>
            </a: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9070A6B8-9D68-3988-763A-E4D64B2C0C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3464" y="3299436"/>
            <a:ext cx="2749369" cy="464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TIẾNG VIỆT</a:t>
            </a:r>
          </a:p>
        </p:txBody>
      </p:sp>
      <p:sp>
        <p:nvSpPr>
          <p:cNvPr id="5" name="WordArt 5">
            <a:extLst>
              <a:ext uri="{FF2B5EF4-FFF2-40B4-BE49-F238E27FC236}">
                <a16:creationId xmlns:a16="http://schemas.microsoft.com/office/drawing/2014/main" id="{2113C27E-70A6-2376-001F-444E7D5C35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8957" y="4048055"/>
            <a:ext cx="3678381" cy="427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 VIÊN: VŨ THỊ HƯỜNG</a:t>
            </a:r>
          </a:p>
        </p:txBody>
      </p:sp>
    </p:spTree>
    <p:extLst>
      <p:ext uri="{BB962C8B-B14F-4D97-AF65-F5344CB8AC3E}">
        <p14:creationId xmlns:p14="http://schemas.microsoft.com/office/powerpoint/2010/main" val="10702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5F61A-1109-3630-2E37-418E61D4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BEA69E0E-4CF8-7BBF-1763-3EFDBDBA0272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ED22C5C-4B3A-7D1D-21B4-5F10FD455C16}"/>
              </a:ext>
            </a:extLst>
          </p:cNvPr>
          <p:cNvSpPr/>
          <p:nvPr/>
        </p:nvSpPr>
        <p:spPr>
          <a:xfrm>
            <a:off x="7518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75887F1-9541-4486-1903-0C8A01607085}"/>
              </a:ext>
            </a:extLst>
          </p:cNvPr>
          <p:cNvSpPr/>
          <p:nvPr/>
        </p:nvSpPr>
        <p:spPr>
          <a:xfrm>
            <a:off x="4968581" y="177342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890C39F7-336E-BC8D-3241-6EEB21CE88AD}"/>
              </a:ext>
            </a:extLst>
          </p:cNvPr>
          <p:cNvSpPr/>
          <p:nvPr/>
        </p:nvSpPr>
        <p:spPr>
          <a:xfrm>
            <a:off x="4968581" y="1797812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6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D56F7-2891-55A3-7A87-F5764354D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284706-3997-D874-4F31-519B7942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409498" y="1153391"/>
            <a:ext cx="2871555" cy="3002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8ACEE-0C4E-C9E9-A977-922F7887D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80" y="1153391"/>
            <a:ext cx="2960101" cy="31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39C35-BF4B-F7A5-4765-691AC2789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2145722" y="768929"/>
            <a:ext cx="4852555" cy="38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U">
            <a:hlinkClick r:id="" action="ppaction://media"/>
            <a:extLst>
              <a:ext uri="{FF2B5EF4-FFF2-40B4-BE49-F238E27FC236}">
                <a16:creationId xmlns:a16="http://schemas.microsoft.com/office/drawing/2014/main" id="{F2CBF4E2-81AA-9429-56D3-5941D9253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05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B168A-8AA9-09DD-71E5-CE3FFF6B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E9C2C-57F4-9052-43F8-B16200434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2145722" y="768929"/>
            <a:ext cx="4852555" cy="38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ướng dẫn tư thế ngồi viết">
            <a:hlinkClick r:id="" action="ppaction://media"/>
            <a:extLst>
              <a:ext uri="{FF2B5EF4-FFF2-40B4-BE49-F238E27FC236}">
                <a16:creationId xmlns:a16="http://schemas.microsoft.com/office/drawing/2014/main" id="{B962FE07-84AB-DAE9-BAEF-B64ABDA52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17865-6ED0-92C9-F774-5390F0E4D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B4355-17C1-A844-C1A5-095F2929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28719-A8E4-B692-BF1E-B36718F9E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4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05B3E-F341-1F63-D5AE-2E226E1B2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1A316-F4BA-2624-B0CB-C14F61DF5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694ED-21D3-237C-0DF7-7064120C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0AB1A-12FC-8707-74F5-721B6806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1D731-4013-7599-142B-B557F51AA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DB479-5D0F-B96D-97BE-DC163C943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968581" y="177342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968581" y="1797812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AEBDF-7C88-A32E-FA55-5ECC9B76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91" y="0"/>
            <a:ext cx="66709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4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6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25954" y="116459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825954" y="113423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cổng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46736" y="113423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88">
            <a:extLst>
              <a:ext uri="{FF2B5EF4-FFF2-40B4-BE49-F238E27FC236}">
                <a16:creationId xmlns:a16="http://schemas.microsoft.com/office/drawing/2014/main" id="{67BEBE96-54E9-D529-90BC-07EF0869F949}"/>
              </a:ext>
            </a:extLst>
          </p:cNvPr>
          <p:cNvPicPr/>
          <p:nvPr/>
        </p:nvPicPr>
        <p:blipFill rotWithShape="1">
          <a:blip r:embed="rId2"/>
          <a:srcRect t="69997" b="3807"/>
          <a:stretch/>
        </p:blipFill>
        <p:spPr bwMode="auto">
          <a:xfrm>
            <a:off x="-85546" y="0"/>
            <a:ext cx="9229546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1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ọc cách phòng tránh khi bị lạc">
            <a:hlinkClick r:id="" action="ppaction://media"/>
            <a:extLst>
              <a:ext uri="{FF2B5EF4-FFF2-40B4-BE49-F238E27FC236}">
                <a16:creationId xmlns:a16="http://schemas.microsoft.com/office/drawing/2014/main" id="{C8FDD7ED-87F2-691F-1AEC-3E9D8D9F34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9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116</Words>
  <Application>Microsoft Office PowerPoint</Application>
  <PresentationFormat>On-screen Show (16:9)</PresentationFormat>
  <Paragraphs>22</Paragraphs>
  <Slides>28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Arial-Rounded</vt:lpstr>
      <vt:lpstr>Times New Roman</vt:lpstr>
      <vt:lpstr>HL Hoctro</vt:lpstr>
      <vt:lpstr>DFPOP1-W9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Lương Thành Trung</cp:lastModifiedBy>
  <cp:revision>78</cp:revision>
  <dcterms:created xsi:type="dcterms:W3CDTF">2020-08-13T09:19:08Z</dcterms:created>
  <dcterms:modified xsi:type="dcterms:W3CDTF">2026-01-30T14:47:28Z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