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181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Vũ Thị Đào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264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</cp:lastModifiedBy>
  <cp:revision>18</cp:revision>
  <dcterms:created xsi:type="dcterms:W3CDTF">2020-08-23T01:47:27Z</dcterms:created>
  <dcterms:modified xsi:type="dcterms:W3CDTF">2026-01-29T00:40:50Z</dcterms:modified>
</cp:coreProperties>
</file>