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60" r:id="rId5"/>
    <p:sldId id="261" r:id="rId6"/>
    <p:sldId id="27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129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huong vu</cp:lastModifiedBy>
  <cp:revision>23</cp:revision>
  <dcterms:created xsi:type="dcterms:W3CDTF">2020-08-23T01:47:27Z</dcterms:created>
  <dcterms:modified xsi:type="dcterms:W3CDTF">2026-01-28T22:09:06Z</dcterms:modified>
</cp:coreProperties>
</file>