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3" r:id="rId2"/>
    <p:sldMasterId id="2147483705" r:id="rId3"/>
  </p:sldMasterIdLst>
  <p:notesMasterIdLst>
    <p:notesMasterId r:id="rId27"/>
  </p:notesMasterIdLst>
  <p:sldIdLst>
    <p:sldId id="11088641" r:id="rId4"/>
    <p:sldId id="11088696" r:id="rId5"/>
    <p:sldId id="11088698" r:id="rId6"/>
    <p:sldId id="11088670" r:id="rId7"/>
    <p:sldId id="11088687" r:id="rId8"/>
    <p:sldId id="11088671" r:id="rId9"/>
    <p:sldId id="11088695" r:id="rId10"/>
    <p:sldId id="11088704" r:id="rId11"/>
    <p:sldId id="11088705" r:id="rId12"/>
    <p:sldId id="11088708" r:id="rId13"/>
    <p:sldId id="11088643" r:id="rId14"/>
    <p:sldId id="11088711" r:id="rId15"/>
    <p:sldId id="11088691" r:id="rId16"/>
    <p:sldId id="11088675" r:id="rId17"/>
    <p:sldId id="11088677" r:id="rId18"/>
    <p:sldId id="11088678" r:id="rId19"/>
    <p:sldId id="11088680" r:id="rId20"/>
    <p:sldId id="11088676" r:id="rId21"/>
    <p:sldId id="11088702" r:id="rId22"/>
    <p:sldId id="11088715" r:id="rId23"/>
    <p:sldId id="11088717" r:id="rId24"/>
    <p:sldId id="11088637" r:id="rId25"/>
    <p:sldId id="110886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E2D2-9CC2-407E-B3A8-BD84444D5F8D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F0202-78CA-4BDF-8B27-DF181A600F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/>
          <p:nvPr userDrawn="1"/>
        </p:nvSpPr>
        <p:spPr>
          <a:xfrm>
            <a:off x="1308013" y="9589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836AD-CB64-41A3-A504-255FB2D00C23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18A695-B766-4972-BDAB-36A123C81308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186199"/>
            <a:ext cx="1621581" cy="16215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file:///E:\Local%20Settings\Temp\Local%20Settings\Luan\PW%20HAI%20PHONG\5%20-%20The%20gioi%20quanh%20be%20-CHUAN\CACFILE\chua%20dung.wav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 descr="roses_swaying_back_an_a_mc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8" y="5410200"/>
            <a:ext cx="1344612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7" descr="roses_swaying_back_an_a_mc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0" y="5470525"/>
            <a:ext cx="1344613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8" descr="roses_swaying_back_an_a_mc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25" y="5429251"/>
            <a:ext cx="1344613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10" descr="431605qghrko74a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413" y="150813"/>
            <a:ext cx="727075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10" descr="431605qghrko74a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150813"/>
            <a:ext cx="727075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8"/>
          <p:cNvSpPr/>
          <p:nvPr/>
        </p:nvSpPr>
        <p:spPr>
          <a:xfrm>
            <a:off x="1495103" y="1249372"/>
            <a:ext cx="9153408" cy="16300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defRPr/>
            </a:pPr>
            <a:r>
              <a:rPr lang="en-US" sz="5000" b="1" strike="noStrike" cap="all" noProof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</a:t>
            </a:r>
            <a:endParaRPr lang="en-US" sz="5000" b="1" strike="noStrike" cap="all" noProof="1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defRPr/>
            </a:pPr>
            <a:r>
              <a:rPr lang="en-US" sz="5000" b="1" strike="noStrike" cap="all" noProof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  <a:endParaRPr lang="en-US" sz="5000" b="1" strike="noStrike" cap="all" noProof="1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9" name="Hộp Văn bản 3"/>
          <p:cNvSpPr txBox="1"/>
          <p:nvPr/>
        </p:nvSpPr>
        <p:spPr>
          <a:xfrm>
            <a:off x="2584451" y="3406775"/>
            <a:ext cx="6775451" cy="1968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Đạo đức</a:t>
            </a:r>
          </a:p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1E</a:t>
            </a:r>
          </a:p>
          <a:p>
            <a:pPr algn="ctr"/>
            <a:endParaRPr lang="en-US" altLang="zh-CN" sz="1400" dirty="0">
              <a:latin typeface="Arial" panose="020B0604020202020204" pitchFamily="34" charset="0"/>
            </a:endParaRPr>
          </a:p>
          <a:p>
            <a:pPr algn="ctr"/>
            <a:r>
              <a:rPr lang="en-US" altLang="zh-C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Nguyễn Thị Son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73430"/>
            <a:ext cx="12191365" cy="608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3500" y="0"/>
            <a:ext cx="12127865" cy="9086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455" y="2486660"/>
            <a:ext cx="11459845" cy="76009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Vì sao em cần tự giác tham gia các hoạt động ở trường?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73430"/>
            <a:ext cx="12191365" cy="608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3500" y="0"/>
            <a:ext cx="12127865" cy="9086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905356"/>
            <a:ext cx="6942857" cy="320952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/>
        </p:nvSpPr>
        <p:spPr>
          <a:xfrm>
            <a:off x="-635" y="0"/>
            <a:ext cx="12192635" cy="1124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z7447671865852_22e346eecfd0a376c11ae551e68a6f8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46785"/>
            <a:ext cx="11753850" cy="59112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7447702402849_4b4b93b7cd9b6b3a01a82c288817208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0"/>
            <a:ext cx="936244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7447669609908_528b9ef5105f8a4e126b8e41847d84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0"/>
            <a:ext cx="12125325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090" y="137160"/>
            <a:ext cx="7674610" cy="672020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-635"/>
            <a:ext cx="12193270" cy="693928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00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vi-VN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nhé! </a:t>
            </a:r>
          </a:p>
        </p:txBody>
      </p:sp>
    </p:spTree>
  </p:cSld>
  <p:clrMapOvr>
    <a:masterClrMapping/>
  </p:clrMapOvr>
  <p:transition spd="slow" advClick="0" advTm="2000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Loi Meo\Desktop\Đạo đức 1\b08b373f5c59a207fb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>
            <a:fillRect/>
          </a:stretch>
        </p:blipFill>
        <p:spPr bwMode="auto">
          <a:xfrm>
            <a:off x="1386205" y="1221105"/>
            <a:ext cx="9486900" cy="47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>
            <a:fillRect/>
          </a:stretch>
        </p:blipFill>
        <p:spPr bwMode="auto">
          <a:xfrm>
            <a:off x="1842770" y="442595"/>
            <a:ext cx="9711055" cy="59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8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" y="5887085"/>
            <a:ext cx="11459845" cy="76009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khuyên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gì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ngồi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2"/>
            <a:ext cx="12191999" cy="6945067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946"/>
            <a:ext cx="3389603" cy="4777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2935605" y="2222500"/>
            <a:ext cx="8781415" cy="324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vi-VN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 cực, tự giác, hòa đồng bạn ơi!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8916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5" y="0"/>
            <a:ext cx="11368727" cy="695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9851" y="5334000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1" y="5334000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WordArt 7"/>
          <p:cNvSpPr>
            <a:spLocks noChangeArrowheads="1" noChangeShapeType="1" noTextEdit="1"/>
          </p:cNvSpPr>
          <p:nvPr/>
        </p:nvSpPr>
        <p:spPr bwMode="gray"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 dirty="0">
                <a:ln w="3175">
                  <a:solidFill>
                    <a:srgbClr val="CC0099"/>
                  </a:solidFill>
                  <a:rou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THẦY CÔ</a:t>
            </a:r>
          </a:p>
          <a:p>
            <a:pPr algn="ctr"/>
            <a:r>
              <a:rPr lang="vi-VN" sz="5400" b="1" kern="10" dirty="0">
                <a:ln w="3175">
                  <a:solidFill>
                    <a:srgbClr val="CC0099"/>
                  </a:solidFill>
                  <a:rou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 dirty="0">
              <a:ln w="3175">
                <a:solidFill>
                  <a:srgbClr val="CC0099"/>
                </a:solidFill>
                <a:rou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920" name="WordArt 8"/>
          <p:cNvSpPr>
            <a:spLocks noChangeArrowheads="1" noChangeShapeType="1" noTextEdit="1"/>
          </p:cNvSpPr>
          <p:nvPr/>
        </p:nvSpPr>
        <p:spPr bwMode="auto">
          <a:xfrm rot="494338">
            <a:off x="9039227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</a:ln>
                <a:solidFill>
                  <a:srgbClr val="C40091"/>
                </a:solidFill>
                <a:latin typeface="VNI-Brush" pitchFamily="2" charset="0"/>
              </a:rPr>
              <a:t>The end</a:t>
            </a:r>
          </a:p>
        </p:txBody>
      </p:sp>
      <p:pic>
        <p:nvPicPr>
          <p:cNvPr id="38921" name="Picture 9" descr="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800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981200"/>
            <a:ext cx="1314451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1219200"/>
            <a:ext cx="1314451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3551" y="3200400"/>
            <a:ext cx="1314451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3581401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609600"/>
            <a:ext cx="9144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 descr="gman0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16" descr="gman0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73430"/>
            <a:ext cx="12191365" cy="608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3500" y="0"/>
            <a:ext cx="12127865" cy="9086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[hanhtrangso.nxbgd.vn] Khám phá_ GIF tình huống - 1_H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[hanhtrangso.nxbgd.vn] Khám phá_ GIF tình huống - 2_H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73430"/>
            <a:ext cx="12191365" cy="608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3500" y="0"/>
            <a:ext cx="12127865" cy="9086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hanhtrangso.nxbgd.vn] Khám phá_ GIF tình huống - 5_H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[hanhtrangso.nxbgd.vn] Khám phá_ GIF tình huống - 3_H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Widescreen</PresentationFormat>
  <Paragraphs>25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Times New Roman</vt:lpstr>
      <vt:lpstr>Verdana</vt:lpstr>
      <vt:lpstr>VNI-Brush</vt:lpstr>
      <vt:lpstr>office</vt:lpstr>
      <vt:lpstr>Office Theme</vt:lpstr>
      <vt:lpstr>2_AAAAAAAAAAAAAAAAAAAAAAAAAAA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đã tham gia hoạt động nào ở trường?  Hãy chia sẻ cùng các bạn nhé!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Lương Thành Trung</cp:lastModifiedBy>
  <cp:revision>106</cp:revision>
  <dcterms:created xsi:type="dcterms:W3CDTF">2023-07-31T06:19:00Z</dcterms:created>
  <dcterms:modified xsi:type="dcterms:W3CDTF">2026-01-30T14:46:53Z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EE2CA9251C2845E3A5A0BF4D638F8823_12</vt:lpwstr>
  </property>
  <property fmtid="{D5CDD505-2E9C-101B-9397-08002B2CF9AE}" pid="3" name="KSOProductBuildVer">
    <vt:lpwstr>1033-12.2.0.23196</vt:lpwstr>
  </property>
</Properties>
</file>