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2" r:id="rId4"/>
    <p:sldId id="280" r:id="rId5"/>
    <p:sldId id="283" r:id="rId6"/>
    <p:sldId id="304" r:id="rId7"/>
    <p:sldId id="305" r:id="rId8"/>
    <p:sldId id="301" r:id="rId9"/>
    <p:sldId id="29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19200" rtl="0" eaLnBrk="0" fontAlgn="base" latinLnBrk="0" hangingPunct="0">
              <a:lnSpc>
                <a:spcPct val="90000"/>
              </a:lnSpc>
              <a:spcBef>
                <a:spcPts val="133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5247C-094F-469D-85D3-878D5771E0AE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1BFBD2-B478-41F8-A8A5-2D3CC464F6B6}" type="slidenum">
              <a:rPr lang="en-US" sz="160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5pPr>
      <a:lvl6pPr marL="6096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6pPr>
      <a:lvl7pPr marL="12192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7pPr>
      <a:lvl8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8pPr>
      <a:lvl9pPr marL="24384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" y="9525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68237" y="850436"/>
            <a:ext cx="11700585" cy="454160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CHÀO ĐÓN </a:t>
            </a:r>
            <a:r>
              <a:rPr lang="vi-VN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THẦY CÔ GIÁO ĐẾN DỰ GIỜ LỚP </a:t>
            </a:r>
            <a:r>
              <a:rPr lang="vi-VN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1E</a:t>
            </a:r>
            <a:endParaRPr lang="en-US" sz="600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431244" y="2414270"/>
            <a:ext cx="524891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</a:t>
            </a:r>
            <a:r>
              <a:rPr lang="vi-VN" alt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OÁN</a:t>
            </a: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1</a:t>
            </a:r>
            <a:endParaRPr lang="en-US" sz="60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619582" y="4296265"/>
            <a:ext cx="82213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hiện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</a:t>
            </a:r>
            <a:r>
              <a:rPr lang="vi-VN" alt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yễn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Thị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Son</a:t>
            </a:r>
            <a:endParaRPr lang="vi-VN" altLang="en-US" sz="4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570434" y="9525"/>
            <a:ext cx="5250180" cy="460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 panose="020B0604020202020204"/>
              </a:rPr>
              <a:t>TRƯỜNG TIỂU HỌC </a:t>
            </a:r>
            <a:r>
              <a:rPr lang="vi-VN" alt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 panose="020B0604020202020204"/>
              </a:rPr>
              <a:t>HÙNG THẮNG</a:t>
            </a:r>
            <a:endParaRPr lang="vi-VN" altLang="en-US" sz="2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06230718543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5165" y="241300"/>
            <a:ext cx="11015980" cy="587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2175" y="2408555"/>
            <a:ext cx="4852035" cy="2126615"/>
          </a:xfrm>
          <a:prstGeom prst="rect">
            <a:avLst/>
          </a:prstGeom>
          <a:noFill/>
        </p:spPr>
        <p:txBody>
          <a:bodyPr wrap="square" lIns="68580" tIns="34290" rIns="68580" bIns="34290">
            <a:no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28...35         19...13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8580" y="847725"/>
            <a:ext cx="156337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  <a:endParaRPr 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435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Đ, 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0" y="152400"/>
            <a:ext cx="1295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9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4325" y="0"/>
            <a:ext cx="2157095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7655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6275" y="152400"/>
            <a:ext cx="1295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05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2743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3733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5486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3429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6096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7086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6553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7772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72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11" grpId="0" bldLvl="0" animBg="1"/>
      <p:bldP spid="14" grpId="0" bldLvl="0" animBg="1"/>
      <p:bldP spid="17" grpId="0" bldLvl="0" animBg="1"/>
      <p:bldP spid="18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6731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56845"/>
            <a:ext cx="8970010" cy="28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109595"/>
            <a:ext cx="9144000" cy="368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789" y="442913"/>
            <a:ext cx="11526254" cy="179496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496"/>
              </a:avLst>
            </a:prstTxWarp>
            <a:spAutoFit/>
          </a:bodyPr>
          <a:lstStyle/>
          <a:p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hầy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Presentation</Application>
  <PresentationFormat>Màn hình rộng</PresentationFormat>
  <Paragraphs>46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Times New Roman</vt:lpstr>
      <vt:lpstr>AvantGarde</vt:lpstr>
      <vt:lpstr>Segoe Print</vt:lpstr>
      <vt:lpstr>Arial</vt:lpstr>
      <vt:lpstr>Microsoft YaHei</vt:lpstr>
      <vt:lpstr>Arial Unicode MS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son nguyen</cp:lastModifiedBy>
  <cp:revision>29</cp:revision>
  <dcterms:created xsi:type="dcterms:W3CDTF">2020-07-08T21:51:00Z</dcterms:created>
  <dcterms:modified xsi:type="dcterms:W3CDTF">2025-02-11T12:25:10Z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70F91AB19250407FA05D31EAB8C5139A_13</vt:lpwstr>
  </property>
  <property fmtid="{D5CDD505-2E9C-101B-9397-08002B2CF9AE}" pid="3" name="KSOProductBuildVer">
    <vt:lpwstr>1033-12.2.0.19805</vt:lpwstr>
  </property>
</Properties>
</file>