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590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648200"/>
            <a:ext cx="61722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viên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vi-VN" sz="4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Vũ Thị Mộng Thành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198" y="381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Đ,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a)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 &lt;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264</Words>
  <Application>Microsoft Office PowerPoint</Application>
  <PresentationFormat>On-screen Show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Phương Anh</cp:lastModifiedBy>
  <cp:revision>20</cp:revision>
  <dcterms:created xsi:type="dcterms:W3CDTF">2020-08-23T01:47:27Z</dcterms:created>
  <dcterms:modified xsi:type="dcterms:W3CDTF">2026-01-28T14:12:36Z</dcterms:modified>
</cp:coreProperties>
</file>