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3" r:id="rId2"/>
    <p:sldMasterId id="2147483688" r:id="rId3"/>
    <p:sldMasterId id="2147483703" r:id="rId4"/>
  </p:sldMasterIdLst>
  <p:notesMasterIdLst>
    <p:notesMasterId r:id="rId12"/>
  </p:notesMasterIdLst>
  <p:sldIdLst>
    <p:sldId id="306" r:id="rId5"/>
    <p:sldId id="256" r:id="rId6"/>
    <p:sldId id="280" r:id="rId7"/>
    <p:sldId id="288" r:id="rId8"/>
    <p:sldId id="301" r:id="rId9"/>
    <p:sldId id="307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7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08/01/2026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1/8/2026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08/01/2026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08/01/2026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08/01/2026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08/01/2026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08/01/2026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08/01/2026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08/01/2026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08/01/2026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08/01/2026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08/01/2026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08/01/2026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08/01/2026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08/01/2026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08/01/2026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08/01/2026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08/01/2026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9" y="438957"/>
            <a:ext cx="102235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777" y="2348881"/>
            <a:ext cx="7582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Ôn tập hình học</a:t>
            </a:r>
          </a:p>
        </p:txBody>
      </p:sp>
    </p:spTree>
    <p:extLst>
      <p:ext uri="{BB962C8B-B14F-4D97-AF65-F5344CB8AC3E}">
        <p14:creationId xmlns:p14="http://schemas.microsoft.com/office/powerpoint/2010/main" val="202233564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10" name="Picture 9" descr="118653678_319200152854988_441942497217338097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8855" y="1026942"/>
            <a:ext cx="10213145" cy="3854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436" y="5042118"/>
            <a:ext cx="54216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vuông?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tam giác?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tròn?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chữ nhật?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22362" y="365761"/>
            <a:ext cx="1252025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147806_351155609623318_53053953548624157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738" y="1589649"/>
            <a:ext cx="10269416" cy="4192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2012" y="745588"/>
            <a:ext cx="773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Những hình nào là khối lập phương?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8966" y="872197"/>
            <a:ext cx="831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Hình thích hợp đặt vào dấu “?” là hình nào?</a:t>
            </a:r>
          </a:p>
        </p:txBody>
      </p:sp>
      <p:pic>
        <p:nvPicPr>
          <p:cNvPr id="5" name="Picture 4" descr="118278143_303161414093139_61353828319911144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369" y="1842869"/>
            <a:ext cx="10958733" cy="4529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8484341_1246731052347064_40625645737510636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911" y="118110"/>
            <a:ext cx="11099409" cy="66217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66</Words>
  <Application>Microsoft Office PowerPoint</Application>
  <PresentationFormat>Widescreen</PresentationFormat>
  <Paragraphs>12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Segoe UI</vt:lpstr>
      <vt:lpstr>Tahoma</vt:lpstr>
      <vt:lpstr>Times New Roman</vt:lpstr>
      <vt:lpstr>Wingdings</vt:lpstr>
      <vt:lpstr>方正准圆简体</vt:lpstr>
      <vt:lpstr>Office Theme</vt:lpstr>
      <vt:lpstr>2_Office 主题</vt:lpstr>
      <vt:lpstr>Bạn nhỏ 16x9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Duy</dc:creator>
  <cp:lastModifiedBy>huong vu</cp:lastModifiedBy>
  <cp:revision>3</cp:revision>
  <dcterms:created xsi:type="dcterms:W3CDTF">2020-08-12T16:29:00Z</dcterms:created>
  <dcterms:modified xsi:type="dcterms:W3CDTF">2026-01-08T02:34:32Z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