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22" r:id="rId2"/>
    <p:sldId id="300" r:id="rId3"/>
    <p:sldId id="289" r:id="rId4"/>
    <p:sldId id="290" r:id="rId5"/>
    <p:sldId id="291" r:id="rId6"/>
    <p:sldId id="294" r:id="rId7"/>
    <p:sldId id="295" r:id="rId8"/>
    <p:sldId id="296" r:id="rId9"/>
    <p:sldId id="297" r:id="rId10"/>
    <p:sldId id="298" r:id="rId11"/>
    <p:sldId id="299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22"/>
            <p14:sldId id="300"/>
          </p14:sldIdLst>
        </p14:section>
        <p14:section name="Tiết 1" id="{29C178FB-5098-4551-BE1B-302196ADB65A}">
          <p14:sldIdLst/>
        </p14:section>
        <p14:section name="Tiết 2" id="{9F60823D-ED45-406B-A127-289E07A3A261}">
          <p14:sldIdLst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3" d="100"/>
          <a:sy n="83" d="100"/>
        </p:scale>
        <p:origin x="36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28/02/2025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1E2F7-70F7-BCA1-2EE0-1A2F2AA54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565188-F82E-BF7D-5CC4-F3C3B242736F}"/>
              </a:ext>
            </a:extLst>
          </p:cNvPr>
          <p:cNvSpPr txBox="1">
            <a:spLocks/>
          </p:cNvSpPr>
          <p:nvPr/>
        </p:nvSpPr>
        <p:spPr>
          <a:xfrm>
            <a:off x="1264693" y="1309598"/>
            <a:ext cx="6540274" cy="1759226"/>
          </a:xfrm>
          <a:prstGeom prst="rect">
            <a:avLst/>
          </a:prstGeom>
        </p:spPr>
        <p:txBody>
          <a:bodyPr vert="horz" lIns="51435" tIns="25718" rIns="51435" bIns="25718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6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LIỆT CHÀO MỪNG </a:t>
            </a:r>
          </a:p>
          <a:p>
            <a:r>
              <a:rPr lang="en-US" sz="2306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CÁC THẦY, CÔ VỀ DỰ GIỜ</a:t>
            </a:r>
          </a:p>
          <a:p>
            <a:endParaRPr lang="en-US" sz="2306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2306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Môn: </a:t>
            </a:r>
            <a:r>
              <a:rPr lang="en-US" sz="2306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Toán</a:t>
            </a:r>
            <a:endParaRPr lang="en-US" sz="2306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025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22424884-4105-1F38-C512-063BB0F0B156}"/>
              </a:ext>
            </a:extLst>
          </p:cNvPr>
          <p:cNvSpPr/>
          <p:nvPr/>
        </p:nvSpPr>
        <p:spPr>
          <a:xfrm>
            <a:off x="2527521" y="3104232"/>
            <a:ext cx="4140717" cy="610145"/>
          </a:xfrm>
          <a:prstGeom prst="rect">
            <a:avLst/>
          </a:prstGeom>
        </p:spPr>
        <p:txBody>
          <a:bodyPr wrap="square" lIns="38587" tIns="19293" rIns="38587" bIns="19293">
            <a:spAutoFit/>
          </a:bodyPr>
          <a:lstStyle/>
          <a:p>
            <a:pPr algn="ctr">
              <a:defRPr/>
            </a:pPr>
            <a:r>
              <a:rPr lang="en-US" altLang="zh-CN" sz="185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1856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5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1856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185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Vũ</a:t>
            </a:r>
            <a:r>
              <a:rPr lang="en-US" altLang="zh-CN" sz="1856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5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Thị</a:t>
            </a:r>
            <a:r>
              <a:rPr lang="en-US" altLang="zh-CN" sz="1856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5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Diễm</a:t>
            </a:r>
            <a:endParaRPr lang="en-US" altLang="zh-CN" sz="1856" b="1" kern="0" dirty="0"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85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</a:t>
            </a:r>
            <a:r>
              <a:rPr lang="en-US" sz="1856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5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</a:t>
            </a:r>
            <a:r>
              <a:rPr lang="en-US" sz="1856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5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học</a:t>
            </a:r>
            <a:r>
              <a:rPr lang="en-US" sz="1856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5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Hùng</a:t>
            </a:r>
            <a:r>
              <a:rPr lang="en-US" sz="1856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sz="1856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Thắng</a:t>
            </a:r>
            <a:endParaRPr lang="en-US" sz="1856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7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259" y="196664"/>
            <a:ext cx="8767481" cy="44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2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48</Words>
  <Application>Microsoft Office PowerPoint</Application>
  <PresentationFormat>On-screen Show (16:9)</PresentationFormat>
  <Paragraphs>16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Lương Thành Trung</cp:lastModifiedBy>
  <cp:revision>48</cp:revision>
  <dcterms:created xsi:type="dcterms:W3CDTF">2017-01-10T13:46:13Z</dcterms:created>
  <dcterms:modified xsi:type="dcterms:W3CDTF">2025-02-28T13:37:42Z</dcterms:modified>
</cp:coreProperties>
</file>