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625A9-DF0E-4E7F-B4A7-2800888053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8" y="1371600"/>
            <a:ext cx="8913812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381000"/>
            <a:ext cx="8408988" cy="344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0" y="1355725"/>
            <a:ext cx="9324975" cy="442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Graphic 12" descr="Check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4572000"/>
            <a:ext cx="630238" cy="63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Graphic 12" descr="Check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678238"/>
            <a:ext cx="630238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raphic 12" descr="Check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363913"/>
            <a:ext cx="630238" cy="630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raphic 12" descr="Check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438" y="4627563"/>
            <a:ext cx="631825" cy="630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8225"/>
            <a:ext cx="8001000" cy="406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Graphic 12" descr="Checkmar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638" y="4256088"/>
            <a:ext cx="63023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725"/>
            <a:ext cx="8991600" cy="516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372600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13" y="5105400"/>
            <a:ext cx="1019175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57338"/>
            <a:ext cx="1019175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85800"/>
            <a:ext cx="1228725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05200"/>
            <a:ext cx="1228725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vu</cp:lastModifiedBy>
  <cp:revision>31</cp:revision>
  <dcterms:created xsi:type="dcterms:W3CDTF">2020-08-23T01:38:15Z</dcterms:created>
  <dcterms:modified xsi:type="dcterms:W3CDTF">2026-02-11T14:57:02Z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