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3"/>
    <p:sldId id="259" r:id="rId4"/>
    <p:sldId id="260" r:id="rId5"/>
    <p:sldId id="261" r:id="rId6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F45E1-D5B3-427C-8EA6-55077535EA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CD1CC-6E6F-4330-939F-9A3AF48E36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4363" y="438772"/>
            <a:ext cx="9390861" cy="222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202</a:t>
            </a:r>
            <a:r>
              <a:rPr lang="vi-VN" altLang="en-US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  <a:endParaRPr lang="en-US" altLang="zh-CN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335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vi-VN" altLang="zh-CN" sz="5335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335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5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25:</a:t>
            </a:r>
            <a:r>
              <a:rPr lang="vi-VN" altLang="zh-CN" sz="5335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5335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87023" y="2969710"/>
            <a:ext cx="46755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vi-VN" altLang="en-US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Son</a:t>
            </a:r>
            <a:endParaRPr lang="vi-VN" altLang="en-US" sz="32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>
            <a:fillRect/>
          </a:stretch>
        </p:blipFill>
        <p:spPr bwMode="auto">
          <a:xfrm>
            <a:off x="2026921" y="1627267"/>
            <a:ext cx="8840471" cy="445008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026920" y="2773680"/>
            <a:ext cx="609600" cy="609600"/>
          </a:xfrm>
          <a:prstGeom prst="flowChartConnec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Flowchart: Connector 7"/>
          <p:cNvSpPr/>
          <p:nvPr/>
        </p:nvSpPr>
        <p:spPr>
          <a:xfrm>
            <a:off x="3800944" y="2324452"/>
            <a:ext cx="609600" cy="609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>
            <a:fillRect/>
          </a:stretch>
        </p:blipFill>
        <p:spPr bwMode="auto">
          <a:xfrm>
            <a:off x="1171302" y="1663337"/>
            <a:ext cx="10469880" cy="481584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579223" y="5329645"/>
            <a:ext cx="757645" cy="692332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>
            <a:fillRect/>
          </a:stretch>
        </p:blipFill>
        <p:spPr bwMode="auto">
          <a:xfrm>
            <a:off x="1249680" y="2042161"/>
            <a:ext cx="10469880" cy="481584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Con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509819" y="2807853"/>
            <a:ext cx="923637" cy="88669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6545" y="897468"/>
            <a:ext cx="11158911" cy="4528005"/>
            <a:chOff x="3875607" y="1980579"/>
            <a:chExt cx="2757457" cy="3940499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2115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8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8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6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3" r="47255"/>
          <a:stretch>
            <a:fillRect/>
          </a:stretch>
        </p:blipFill>
        <p:spPr bwMode="auto">
          <a:xfrm>
            <a:off x="1523076" y="814187"/>
            <a:ext cx="8915400" cy="38963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4033980" y="5172365"/>
            <a:ext cx="640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33980" y="5787917"/>
            <a:ext cx="56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Bút chì </a:t>
            </a:r>
            <a:r>
              <a:rPr lang="vi-VN" sz="3200" b="1" dirty="0">
                <a:latin typeface="+mj-lt"/>
              </a:rPr>
              <a:t>ngắn hơn </a:t>
            </a:r>
            <a:r>
              <a:rPr lang="vi-VN" sz="3200" dirty="0">
                <a:latin typeface="+mj-lt"/>
              </a:rPr>
              <a:t>bút mực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457200" y="65139"/>
            <a:ext cx="4030133" cy="1754543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6"/>
            <a:ext cx="12192000" cy="420820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0"/>
            <a:ext cx="3801533" cy="1612491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612491"/>
            <a:ext cx="12192000" cy="5245509"/>
          </a:xfrm>
          <a:prstGeom prst="rect">
            <a:avLst/>
          </a:prstGeom>
        </p:spPr>
      </p:pic>
      <p:sp>
        <p:nvSpPr>
          <p:cNvPr id="9" name="Mũi tên: Phải 8"/>
          <p:cNvSpPr/>
          <p:nvPr/>
        </p:nvSpPr>
        <p:spPr>
          <a:xfrm>
            <a:off x="228599" y="3710036"/>
            <a:ext cx="951271" cy="684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0" name="Mũi tên: Trái 9"/>
          <p:cNvSpPr/>
          <p:nvPr/>
        </p:nvSpPr>
        <p:spPr>
          <a:xfrm>
            <a:off x="10159997" y="2884131"/>
            <a:ext cx="1114324" cy="66859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Mũi tên: Phải 10"/>
          <p:cNvSpPr/>
          <p:nvPr/>
        </p:nvSpPr>
        <p:spPr>
          <a:xfrm>
            <a:off x="189272" y="5165211"/>
            <a:ext cx="885723" cy="7341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Mũi tên: Trái 12"/>
          <p:cNvSpPr/>
          <p:nvPr/>
        </p:nvSpPr>
        <p:spPr>
          <a:xfrm>
            <a:off x="10343536" y="4916135"/>
            <a:ext cx="983224" cy="6948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Hình Bầu dục 10"/>
          <p:cNvSpPr/>
          <p:nvPr/>
        </p:nvSpPr>
        <p:spPr>
          <a:xfrm>
            <a:off x="1049869" y="3437467"/>
            <a:ext cx="2946399" cy="107637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Hình Bầu dục 10"/>
          <p:cNvSpPr/>
          <p:nvPr/>
        </p:nvSpPr>
        <p:spPr>
          <a:xfrm>
            <a:off x="6637868" y="2692400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4" name="Hình Bầu dục 10"/>
          <p:cNvSpPr/>
          <p:nvPr/>
        </p:nvSpPr>
        <p:spPr>
          <a:xfrm>
            <a:off x="1253068" y="5063067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Bầu dục 10"/>
          <p:cNvSpPr/>
          <p:nvPr/>
        </p:nvSpPr>
        <p:spPr>
          <a:xfrm>
            <a:off x="6841068" y="4927600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148263"/>
            <a:ext cx="3801533" cy="1249464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727"/>
            <a:ext cx="12192000" cy="5008701"/>
          </a:xfrm>
          <a:prstGeom prst="rect">
            <a:avLst/>
          </a:prstGeom>
        </p:spPr>
      </p:pic>
      <p:sp>
        <p:nvSpPr>
          <p:cNvPr id="4" name="Mũi tên: Trái 3"/>
          <p:cNvSpPr/>
          <p:nvPr/>
        </p:nvSpPr>
        <p:spPr>
          <a:xfrm>
            <a:off x="10461523" y="5938685"/>
            <a:ext cx="1415845" cy="86862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69467"/>
            <a:ext cx="3801533" cy="1241501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" y="1402742"/>
            <a:ext cx="12165781" cy="5577695"/>
          </a:xfrm>
          <a:prstGeom prst="rect">
            <a:avLst/>
          </a:prstGeom>
        </p:spPr>
      </p:pic>
      <p:sp>
        <p:nvSpPr>
          <p:cNvPr id="4" name="Hình chữ nhật 3"/>
          <p:cNvSpPr/>
          <p:nvPr/>
        </p:nvSpPr>
        <p:spPr>
          <a:xfrm>
            <a:off x="8232873" y="2320429"/>
            <a:ext cx="1796027" cy="774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8252537" y="3565844"/>
            <a:ext cx="1776363" cy="766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Dài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8239427" y="4693274"/>
            <a:ext cx="1763255" cy="7659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8259095" y="5943354"/>
            <a:ext cx="1730477" cy="731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29366" y="2926080"/>
            <a:ext cx="52131" cy="28346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9851" y="2926080"/>
            <a:ext cx="26126" cy="28346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640" y="2042160"/>
            <a:ext cx="9570720" cy="2275523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6" y="12954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>
            <a:fillRect/>
          </a:stretch>
        </p:blipFill>
        <p:spPr bwMode="auto">
          <a:xfrm>
            <a:off x="1287144" y="1784021"/>
            <a:ext cx="8840471" cy="445008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75562" y="842555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006636" y="3675958"/>
            <a:ext cx="716279" cy="666206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WPS Presentation</Application>
  <PresentationFormat>Widescreen</PresentationFormat>
  <Paragraphs>31</Paragraphs>
  <Slides>12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等线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RUNG CHUÔNG VÀNG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son nguyen</cp:lastModifiedBy>
  <cp:revision>14</cp:revision>
  <dcterms:created xsi:type="dcterms:W3CDTF">2021-03-20T15:45:00Z</dcterms:created>
  <dcterms:modified xsi:type="dcterms:W3CDTF">2026-02-11T13:52:34Z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7DF3633B289C45B8BE41EBC2093144C2_12</vt:lpwstr>
  </property>
  <property fmtid="{D5CDD505-2E9C-101B-9397-08002B2CF9AE}" pid="3" name="KSOProductBuildVer">
    <vt:lpwstr>1033-12.2.0.23196</vt:lpwstr>
  </property>
</Properties>
</file>