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4" r:id="rId4"/>
    <p:sldId id="265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xmlns="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xmlns="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xmlns="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xmlns="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21AK22</cp:lastModifiedBy>
  <cp:revision>7</cp:revision>
  <dcterms:created xsi:type="dcterms:W3CDTF">2020-08-07T08:32:04Z</dcterms:created>
  <dcterms:modified xsi:type="dcterms:W3CDTF">2026-02-26T03:17:42Z</dcterms:modified>
</cp:coreProperties>
</file>