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58" r:id="rId4"/>
    <p:sldId id="264" r:id="rId5"/>
    <p:sldId id="265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</cp:lastModifiedBy>
  <cp:revision>6</cp:revision>
  <dcterms:created xsi:type="dcterms:W3CDTF">2020-08-07T08:32:04Z</dcterms:created>
  <dcterms:modified xsi:type="dcterms:W3CDTF">2026-02-24T05:02:57Z</dcterms:modified>
</cp:coreProperties>
</file>