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4" r:id="rId4"/>
    <p:sldId id="275" r:id="rId5"/>
    <p:sldId id="276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í Dũng" initials="tD" lastIdx="2" clrIdx="0">
    <p:extLst>
      <p:ext uri="{19B8F6BF-5375-455C-9EA6-DF929625EA0E}">
        <p15:presenceInfo xmlns:p15="http://schemas.microsoft.com/office/powerpoint/2012/main" userId="0fad8500100d70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CC00"/>
    <a:srgbClr val="FF00FF"/>
    <a:srgbClr val="FFDEA4"/>
    <a:srgbClr val="EBE5EE"/>
    <a:srgbClr val="E8E8E8"/>
    <a:srgbClr val="FFFFFF"/>
    <a:srgbClr val="43C8F5"/>
    <a:srgbClr val="FFE2A6"/>
    <a:srgbClr val="FCD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49" autoAdjust="0"/>
    <p:restoredTop sz="94660"/>
  </p:normalViewPr>
  <p:slideViewPr>
    <p:cSldViewPr snapToGrid="0">
      <p:cViewPr varScale="1">
        <p:scale>
          <a:sx n="64" d="100"/>
          <a:sy n="64" d="100"/>
        </p:scale>
        <p:origin x="11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1-20T17:50:37.237" idx="2">
    <p:pos x="6245" y="452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5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4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6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4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7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8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2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4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0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A46AF-7D0F-4C16-82C1-4DD7208CA46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HODVYxPnYc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691592C-1EAC-46FB-8AE0-3A5259739ACE}"/>
              </a:ext>
            </a:extLst>
          </p:cNvPr>
          <p:cNvSpPr txBox="1"/>
          <p:nvPr/>
        </p:nvSpPr>
        <p:spPr>
          <a:xfrm>
            <a:off x="6201357" y="4479072"/>
            <a:ext cx="4105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</a:rPr>
              <a:t>Toán</a:t>
            </a:r>
            <a:r>
              <a:rPr lang="en-US" sz="6000" b="1" dirty="0">
                <a:solidFill>
                  <a:srgbClr val="FF0000"/>
                </a:solidFill>
              </a:rPr>
              <a:t> 1 </a:t>
            </a:r>
            <a:r>
              <a:rPr lang="en-US" sz="6000" b="1" dirty="0" err="1">
                <a:solidFill>
                  <a:srgbClr val="FF0000"/>
                </a:solidFill>
              </a:rPr>
              <a:t>Tập</a:t>
            </a:r>
            <a:r>
              <a:rPr lang="en-US" sz="6000" b="1" dirty="0">
                <a:solidFill>
                  <a:srgbClr val="FF0000"/>
                </a:solidFill>
              </a:rPr>
              <a:t> 2 </a:t>
            </a:r>
            <a:r>
              <a:rPr lang="en-US" sz="4800" dirty="0">
                <a:solidFill>
                  <a:srgbClr val="FF0000"/>
                </a:solidFill>
              </a:rPr>
              <a:t>Trang 34-35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844DB5-86D5-4B88-B895-8E5DE1E6D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577" y="4388872"/>
            <a:ext cx="3989677" cy="175432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34511EF-A615-4922-B565-86E3ED480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806" y="624602"/>
            <a:ext cx="10723101" cy="263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14183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DD6D98-D1AA-4B96-A30D-EFCEB1D8E5E2}"/>
              </a:ext>
            </a:extLst>
          </p:cNvPr>
          <p:cNvSpPr/>
          <p:nvPr/>
        </p:nvSpPr>
        <p:spPr>
          <a:xfrm>
            <a:off x="373711" y="5224007"/>
            <a:ext cx="1152939" cy="922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117F37-FB91-4779-ADA0-30D2CA164406}"/>
              </a:ext>
            </a:extLst>
          </p:cNvPr>
          <p:cNvSpPr/>
          <p:nvPr/>
        </p:nvSpPr>
        <p:spPr>
          <a:xfrm>
            <a:off x="1105231" y="4619708"/>
            <a:ext cx="1311966" cy="10018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99E2D8-50F7-46D8-A98B-A6C6A36A2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214" y="980610"/>
            <a:ext cx="9010212" cy="58773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1D1BF4E-4E67-4E18-A9D3-33F1D5E5C66C}"/>
              </a:ext>
            </a:extLst>
          </p:cNvPr>
          <p:cNvSpPr/>
          <p:nvPr/>
        </p:nvSpPr>
        <p:spPr>
          <a:xfrm>
            <a:off x="1275008" y="5357611"/>
            <a:ext cx="10058400" cy="16098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9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718CEF-B26D-46E5-83A7-36A5A7FE38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013" y="425392"/>
            <a:ext cx="6045973" cy="6007216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47288E4-7D87-4C08-95D0-4E5C9AF5F18B}"/>
              </a:ext>
            </a:extLst>
          </p:cNvPr>
          <p:cNvCxnSpPr/>
          <p:nvPr/>
        </p:nvCxnSpPr>
        <p:spPr>
          <a:xfrm flipH="1">
            <a:off x="8700423" y="1223494"/>
            <a:ext cx="837126" cy="65682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38883BD-DDE9-4D05-8D2C-2A2BB3D583A9}"/>
              </a:ext>
            </a:extLst>
          </p:cNvPr>
          <p:cNvSpPr txBox="1"/>
          <p:nvPr/>
        </p:nvSpPr>
        <p:spPr>
          <a:xfrm>
            <a:off x="2468450" y="475230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>
                <a:solidFill>
                  <a:srgbClr val="FF0000"/>
                </a:solidFill>
              </a:rPr>
              <a:t>Dài nhất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7DF3539-F1B6-4412-AB76-E36619E81253}"/>
              </a:ext>
            </a:extLst>
          </p:cNvPr>
          <p:cNvCxnSpPr/>
          <p:nvPr/>
        </p:nvCxnSpPr>
        <p:spPr>
          <a:xfrm>
            <a:off x="3460439" y="4949848"/>
            <a:ext cx="708338" cy="2060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F5BA805-3D3B-41B6-8269-50AE3CEAD501}"/>
              </a:ext>
            </a:extLst>
          </p:cNvPr>
          <p:cNvSpPr txBox="1"/>
          <p:nvPr/>
        </p:nvSpPr>
        <p:spPr>
          <a:xfrm>
            <a:off x="2257413" y="5575319"/>
            <a:ext cx="1590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solidFill>
                  <a:srgbClr val="FF0000"/>
                </a:solidFill>
              </a:rPr>
              <a:t>Ngắn nhất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6955A41-00B4-4205-AEDA-402AD3CDA626}"/>
              </a:ext>
            </a:extLst>
          </p:cNvPr>
          <p:cNvCxnSpPr>
            <a:cxnSpLocks/>
          </p:cNvCxnSpPr>
          <p:nvPr/>
        </p:nvCxnSpPr>
        <p:spPr>
          <a:xfrm>
            <a:off x="3471171" y="5771952"/>
            <a:ext cx="69760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31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EB9F9B1-12A7-4F88-9237-3E2F8B428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2785" y="513943"/>
            <a:ext cx="6306430" cy="583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321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EB1C9C-E6A5-423B-80CF-2B0932B36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739" y="1381377"/>
            <a:ext cx="9042522" cy="409524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1A2544E-F634-4AE5-832D-CA39C8FE0AEE}"/>
              </a:ext>
            </a:extLst>
          </p:cNvPr>
          <p:cNvSpPr txBox="1"/>
          <p:nvPr/>
        </p:nvSpPr>
        <p:spPr>
          <a:xfrm>
            <a:off x="4778062" y="2382592"/>
            <a:ext cx="10727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>
                <a:solidFill>
                  <a:schemeClr val="bg1"/>
                </a:solidFill>
              </a:rPr>
              <a:t>6 cm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4F4076-8A0D-4798-96C8-7E30CE7F2313}"/>
              </a:ext>
            </a:extLst>
          </p:cNvPr>
          <p:cNvSpPr txBox="1"/>
          <p:nvPr/>
        </p:nvSpPr>
        <p:spPr>
          <a:xfrm>
            <a:off x="5909256" y="4054700"/>
            <a:ext cx="10727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>
                <a:solidFill>
                  <a:schemeClr val="bg1"/>
                </a:solidFill>
              </a:rPr>
              <a:t>8 cm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77E743-94E4-4DCD-ADC8-0C80E5091815}"/>
              </a:ext>
            </a:extLst>
          </p:cNvPr>
          <p:cNvSpPr txBox="1"/>
          <p:nvPr/>
        </p:nvSpPr>
        <p:spPr>
          <a:xfrm>
            <a:off x="9170025" y="2951945"/>
            <a:ext cx="7338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 </a:t>
            </a:r>
            <a:r>
              <a:rPr lang="en-US" sz="3200">
                <a:solidFill>
                  <a:srgbClr val="FF0000"/>
                </a:solidFill>
              </a:rPr>
              <a:t>4</a:t>
            </a:r>
            <a:r>
              <a:rPr lang="vi-VN" sz="2400">
                <a:solidFill>
                  <a:srgbClr val="FF0000"/>
                </a:solidFill>
              </a:rPr>
              <a:t>    </a:t>
            </a:r>
            <a:r>
              <a:rPr lang="vi-VN" sz="2400" dirty="0">
                <a:solidFill>
                  <a:srgbClr val="FF0000"/>
                </a:solidFill>
              </a:rPr>
              <a:t>cm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4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FEA4E-D06E-4462-B8ED-68E3E9112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Toￃﾡn l￡ﾻﾛp 1 | Bￃﾠi 26 ￄﾐￆﾡn v￡ﾻﾋ ￄﾑo ￄﾑ￡ﾻﾙ dￃﾠi Xￄﾃng-ti-mￃﾩt trang 34 35 | K￡ﾺ﾿t n￡ﾻﾑi tri th￡ﾻﾩc v￡ﾻﾛi cu￡ﾻﾙc s￡ﾻﾑng">
            <a:hlinkClick r:id="" action="ppaction://media"/>
            <a:extLst>
              <a:ext uri="{FF2B5EF4-FFF2-40B4-BE49-F238E27FC236}">
                <a16:creationId xmlns:a16="http://schemas.microsoft.com/office/drawing/2014/main" id="{2F48BCDD-B787-4C67-9987-278A015AEF6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06881" y="365125"/>
            <a:ext cx="11182607" cy="631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21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</TotalTime>
  <Words>17</Words>
  <Application>Microsoft Office PowerPoint</Application>
  <PresentationFormat>Widescreen</PresentationFormat>
  <Paragraphs>6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Phương Anh</cp:lastModifiedBy>
  <cp:revision>572</cp:revision>
  <dcterms:created xsi:type="dcterms:W3CDTF">2020-10-25T22:14:19Z</dcterms:created>
  <dcterms:modified xsi:type="dcterms:W3CDTF">2026-02-25T07:51:04Z</dcterms:modified>
</cp:coreProperties>
</file>