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2" r:id="rId2"/>
    <p:sldId id="269" r:id="rId3"/>
    <p:sldId id="272" r:id="rId4"/>
    <p:sldId id="273" r:id="rId5"/>
    <p:sldId id="274" r:id="rId6"/>
    <p:sldId id="27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D3705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0"/>
            <a:ext cx="92964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143297" y="1746130"/>
            <a:ext cx="6649278" cy="234563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30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307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07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3075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sz="3075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7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2465801" y="4138976"/>
            <a:ext cx="4212400" cy="813697"/>
          </a:xfrm>
          <a:prstGeom prst="rect">
            <a:avLst/>
          </a:prstGeom>
        </p:spPr>
        <p:txBody>
          <a:bodyPr wrap="none" lIns="51449" tIns="25724" rIns="51449" bIns="25724">
            <a:spAutoFit/>
          </a:bodyPr>
          <a:lstStyle/>
          <a:p>
            <a:pPr algn="ctr">
              <a:defRPr/>
            </a:pP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2475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2475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1015242"/>
            <a:ext cx="8746471" cy="57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flipV="1">
            <a:off x="3706906" y="2093259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3094" y="2034989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3" name="Isosceles Triangle 12"/>
          <p:cNvSpPr/>
          <p:nvPr/>
        </p:nvSpPr>
        <p:spPr>
          <a:xfrm flipV="1">
            <a:off x="6074358" y="2090411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0546" y="2032141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" name="Diamond 11"/>
          <p:cNvSpPr/>
          <p:nvPr/>
        </p:nvSpPr>
        <p:spPr>
          <a:xfrm>
            <a:off x="2501153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946978" y="4363571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22" name="Oval 21"/>
          <p:cNvSpPr/>
          <p:nvPr/>
        </p:nvSpPr>
        <p:spPr>
          <a:xfrm>
            <a:off x="6144536" y="4374777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3" name="Diamond 22"/>
          <p:cNvSpPr/>
          <p:nvPr/>
        </p:nvSpPr>
        <p:spPr>
          <a:xfrm>
            <a:off x="4911889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Diamond 23"/>
          <p:cNvSpPr/>
          <p:nvPr/>
        </p:nvSpPr>
        <p:spPr>
          <a:xfrm>
            <a:off x="7315200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33800" y="5549153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71931" y="5549153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4" grpId="0"/>
      <p:bldP spid="12" grpId="0" animBg="1"/>
      <p:bldP spid="15" grpId="0" animBg="1"/>
      <p:bldP spid="22" grpId="0" animBg="1"/>
      <p:bldP spid="23" grpId="0" animBg="1"/>
      <p:bldP spid="24" grpId="0" animBg="1"/>
      <p:bldP spid="2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 bwMode="auto">
          <a:xfrm>
            <a:off x="152399" y="1371600"/>
            <a:ext cx="8839201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870107" cy="12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2371" y="2684931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3212" y="2658037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9106" y="4715437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8047" y="4724400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307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9" y="1398494"/>
            <a:ext cx="8177401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3154440" cy="1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43000" y="3810000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4724400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941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756890"/>
            <a:ext cx="7696200" cy="46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184307" cy="9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52500" y="5334000"/>
            <a:ext cx="73152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96244" l="9705" r="90295">
                        <a14:foregroundMark x1="15612" y1="15023" x2="15612" y2="28169"/>
                        <a14:foregroundMark x1="15612" y1="28169" x2="23629" y2="28169"/>
                        <a14:foregroundMark x1="24895" y1="28169" x2="24895" y2="14085"/>
                        <a14:foregroundMark x1="24895" y1="14085" x2="15612" y2="14085"/>
                        <a14:foregroundMark x1="19409" y1="20657" x2="19409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5" y="5287038"/>
            <a:ext cx="1930355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61" l="2844" r="87204">
                        <a14:foregroundMark x1="5213" y1="6829" x2="4265" y2="19512"/>
                        <a14:foregroundMark x1="5687" y1="19512" x2="14692" y2="19512"/>
                        <a14:foregroundMark x1="14692" y1="19512" x2="14692" y2="7317"/>
                        <a14:foregroundMark x1="8057" y1="10732" x2="8057" y2="10732"/>
                        <a14:foregroundMark x1="10427" y1="14634" x2="10427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09277"/>
            <a:ext cx="1690687" cy="1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86667" l="15472" r="7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8850" b="13666"/>
          <a:stretch/>
        </p:blipFill>
        <p:spPr bwMode="auto">
          <a:xfrm>
            <a:off x="6172200" y="5286262"/>
            <a:ext cx="1503390" cy="15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1" r="71705" b="78485"/>
          <a:stretch/>
        </p:blipFill>
        <p:spPr bwMode="auto">
          <a:xfrm>
            <a:off x="6172200" y="5375519"/>
            <a:ext cx="267961" cy="3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86 L -0.13004 -0.431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9143999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641507" cy="1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55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Lương Thành Trung</cp:lastModifiedBy>
  <cp:revision>46</cp:revision>
  <dcterms:created xsi:type="dcterms:W3CDTF">2020-08-07T10:00:55Z</dcterms:created>
  <dcterms:modified xsi:type="dcterms:W3CDTF">2025-02-21T05:03:52Z</dcterms:modified>
</cp:coreProperties>
</file>