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2CC5C-56DC-440A-BFC4-9C0267FAF22E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5" cy="626469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9" y="517461"/>
            <a:ext cx="8136903" cy="2076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" y="-171400"/>
            <a:ext cx="8784975" cy="691276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7" cy="170080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65813"/>
            <a:ext cx="2372056" cy="9431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89579"/>
            <a:ext cx="3087652" cy="346375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49990"/>
            <a:ext cx="4680520" cy="320334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8667180" cy="1800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2372056" cy="9431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5754"/>
            <a:ext cx="3528392" cy="353159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5754"/>
            <a:ext cx="3972479" cy="35315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3"/>
            <a:ext cx="8424936" cy="453650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4" y="764704"/>
            <a:ext cx="8640960" cy="475701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136904" cy="554461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5076056" y="3392995"/>
            <a:ext cx="2016224" cy="1332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39752" y="3573016"/>
            <a:ext cx="489654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2646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91880" y="1628800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27984" y="1628800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36096" y="1628800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7</cp:revision>
  <dcterms:created xsi:type="dcterms:W3CDTF">2020-08-22T05:47:00Z</dcterms:created>
  <dcterms:modified xsi:type="dcterms:W3CDTF">2026-03-11T15:52:29Z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