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84" r:id="rId5"/>
    <p:sldId id="288" r:id="rId6"/>
    <p:sldId id="291" r:id="rId7"/>
    <p:sldId id="298" r:id="rId8"/>
    <p:sldId id="293" r:id="rId9"/>
    <p:sldId id="295" r:id="rId10"/>
    <p:sldId id="296" r:id="rId11"/>
    <p:sldId id="264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AAAFF-CE2C-470E-B2D7-83C0CF87CE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BD8C-8327-486E-9D01-398872F0D0E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0" y="33210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28700"/>
            <a:ext cx="9144000" cy="48006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29694" y="3219271"/>
              <a:ext cx="1584325" cy="1044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</a:t>
              </a:r>
              <a:endPara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 flipH="1">
            <a:off x="5638800" y="2446422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 flipH="1">
            <a:off x="5863330" y="2463225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5622229" y="3121890"/>
            <a:ext cx="630931" cy="587085"/>
            <a:chOff x="7496302" y="3121889"/>
            <a:chExt cx="841241" cy="587085"/>
          </a:xfrm>
        </p:grpSpPr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7785682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3505200" y="1600200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/>
                <a:gridCol w="875598"/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3429000" y="3060490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 flipH="1">
            <a:off x="3769332" y="2590800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 flipH="1">
            <a:off x="4457666" y="2590800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1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 flipH="1">
            <a:off x="4448362" y="3407250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 flipH="1">
            <a:off x="4489252" y="4129851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flipH="1">
            <a:off x="3720704" y="412985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461544" y="283368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15" name="Straight Connector 60"/>
          <p:cNvCxnSpPr/>
          <p:nvPr/>
        </p:nvCxnSpPr>
        <p:spPr>
          <a:xfrm flipV="1">
            <a:off x="5610371" y="3657600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618955" y="3692297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867400" y="3705664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64"/>
          <p:cNvSpPr txBox="1"/>
          <p:nvPr/>
        </p:nvSpPr>
        <p:spPr>
          <a:xfrm>
            <a:off x="6287750" y="3404107"/>
            <a:ext cx="2188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63"/>
          <p:cNvSpPr txBox="1"/>
          <p:nvPr/>
        </p:nvSpPr>
        <p:spPr>
          <a:xfrm>
            <a:off x="6281296" y="2480573"/>
            <a:ext cx="29193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0" y="1295400"/>
            <a:ext cx="3294460" cy="431251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02419" y="2055814"/>
            <a:ext cx="2808685" cy="1296987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12"/>
          <p:cNvSpPr>
            <a:spLocks noChangeArrowheads="1"/>
          </p:cNvSpPr>
          <p:nvPr/>
        </p:nvSpPr>
        <p:spPr bwMode="auto">
          <a:xfrm>
            <a:off x="276225" y="3592514"/>
            <a:ext cx="2834879" cy="1296987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4" name="Rectangle 116"/>
          <p:cNvSpPr/>
          <p:nvPr/>
        </p:nvSpPr>
        <p:spPr>
          <a:xfrm>
            <a:off x="609600" y="5029200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</a:t>
            </a:r>
            <a:r>
              <a:rPr lang="vi-VN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+ 5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9" descr="1chu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3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" descr="1chu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42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1chu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742" y="2212975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5" descr="1do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22860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6" descr="1do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5" descr="1do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5" descr="1do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 descr="1do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5" descr="1don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3886200"/>
            <a:ext cx="10001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1chu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33575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136"/>
          <p:cNvSpPr/>
          <p:nvPr/>
        </p:nvSpPr>
        <p:spPr>
          <a:xfrm>
            <a:off x="625021" y="505015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41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+ 5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2"/>
          <p:cNvCxnSpPr>
            <a:stCxn id="3" idx="0"/>
          </p:cNvCxnSpPr>
          <p:nvPr/>
        </p:nvCxnSpPr>
        <p:spPr>
          <a:xfrm>
            <a:off x="6056010" y="2463225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8"/>
          <p:cNvCxnSpPr/>
          <p:nvPr/>
        </p:nvCxnSpPr>
        <p:spPr>
          <a:xfrm flipH="1">
            <a:off x="5836038" y="2446422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Hình ảnh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5547" y="514166"/>
            <a:ext cx="1884931" cy="109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35" grpId="0" animBg="1"/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 flipH="1">
            <a:off x="5772942" y="2428950"/>
            <a:ext cx="3592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206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 flipH="1">
            <a:off x="5997472" y="2445753"/>
            <a:ext cx="385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5756369" y="3104418"/>
            <a:ext cx="630933" cy="587085"/>
            <a:chOff x="7496302" y="3121889"/>
            <a:chExt cx="841244" cy="587085"/>
          </a:xfrm>
        </p:grpSpPr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7785685" y="3124199"/>
              <a:ext cx="5518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7" name="Group 56"/>
          <p:cNvGraphicFramePr>
            <a:graphicFrameLocks noGrp="1"/>
          </p:cNvGraphicFramePr>
          <p:nvPr/>
        </p:nvGraphicFramePr>
        <p:xfrm>
          <a:off x="3639342" y="1582728"/>
          <a:ext cx="1752600" cy="3265349"/>
        </p:xfrm>
        <a:graphic>
          <a:graphicData uri="http://schemas.openxmlformats.org/drawingml/2006/table">
            <a:tbl>
              <a:tblPr/>
              <a:tblGrid>
                <a:gridCol w="877002"/>
                <a:gridCol w="875598"/>
              </a:tblGrid>
              <a:tr h="863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0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anose="020B0604030504040204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9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3563142" y="3043018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 flipH="1">
            <a:off x="3903474" y="257332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 flipH="1">
            <a:off x="4591808" y="2573328"/>
            <a:ext cx="4019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0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 flipH="1">
            <a:off x="4582504" y="3389778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 flipH="1">
            <a:off x="4581791" y="4138692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 flipH="1">
            <a:off x="3873006" y="4117596"/>
            <a:ext cx="3592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5595686" y="2816216"/>
            <a:ext cx="3994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+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15" name="Straight Connector 60"/>
          <p:cNvCxnSpPr/>
          <p:nvPr/>
        </p:nvCxnSpPr>
        <p:spPr>
          <a:xfrm flipV="1">
            <a:off x="5744513" y="3640128"/>
            <a:ext cx="638029" cy="162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53097" y="3674825"/>
            <a:ext cx="228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6001542" y="3688192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altLang="en-US" sz="3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64"/>
          <p:cNvSpPr txBox="1"/>
          <p:nvPr/>
        </p:nvSpPr>
        <p:spPr>
          <a:xfrm>
            <a:off x="6562081" y="3297749"/>
            <a:ext cx="2098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63"/>
          <p:cNvSpPr txBox="1"/>
          <p:nvPr/>
        </p:nvSpPr>
        <p:spPr>
          <a:xfrm>
            <a:off x="6402468" y="2453869"/>
            <a:ext cx="2919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cộng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viết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76200" y="1582728"/>
            <a:ext cx="3498168" cy="337027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endParaRPr lang="vi-VN" altLang="en-US" dirty="0"/>
          </a:p>
          <a:p>
            <a:r>
              <a:rPr lang="vi-VN" altLang="en-US" dirty="0"/>
              <a:t>          </a:t>
            </a:r>
            <a:r>
              <a:rPr lang="vi-VN" altLang="en-US" dirty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22" name="Rectangle 116"/>
          <p:cNvSpPr/>
          <p:nvPr/>
        </p:nvSpPr>
        <p:spPr>
          <a:xfrm>
            <a:off x="599697" y="4234947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24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36"/>
          <p:cNvSpPr/>
          <p:nvPr/>
        </p:nvSpPr>
        <p:spPr>
          <a:xfrm>
            <a:off x="583091" y="4212812"/>
            <a:ext cx="201816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+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b="1" dirty="0">
              <a:ln w="0">
                <a:solidFill>
                  <a:srgbClr val="00206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38"/>
          <p:cNvGrpSpPr/>
          <p:nvPr/>
        </p:nvGrpSpPr>
        <p:grpSpPr>
          <a:xfrm>
            <a:off x="76200" y="1983497"/>
            <a:ext cx="1711064" cy="1206282"/>
            <a:chOff x="8974686" y="973495"/>
            <a:chExt cx="1573978" cy="1452864"/>
          </a:xfrm>
        </p:grpSpPr>
        <p:pic>
          <p:nvPicPr>
            <p:cNvPr id="25" name="Picture 3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2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28" name="Picture 42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29" name="Picture 4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0" name="Picture 4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1" name="Picture 4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2" name="Picture 4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3" name="Picture 4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4" name="Picture 48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35" name="Picture 49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27" name="Picture 4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36" name="Group 50"/>
          <p:cNvGrpSpPr/>
          <p:nvPr/>
        </p:nvGrpSpPr>
        <p:grpSpPr>
          <a:xfrm>
            <a:off x="1768519" y="1970187"/>
            <a:ext cx="1634334" cy="1206282"/>
            <a:chOff x="8974686" y="973495"/>
            <a:chExt cx="1573978" cy="1452864"/>
          </a:xfrm>
        </p:grpSpPr>
        <p:pic>
          <p:nvPicPr>
            <p:cNvPr id="37" name="Picture 5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3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40" name="Picture 54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1" name="Picture 5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2" name="Picture 5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3" name="Picture 5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44" name="Picture 59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5" name="Picture 6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6" name="Picture 6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47" name="Picture 67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39" name="Picture 5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48" name="Group 68"/>
          <p:cNvGrpSpPr/>
          <p:nvPr/>
        </p:nvGrpSpPr>
        <p:grpSpPr>
          <a:xfrm>
            <a:off x="660609" y="3498173"/>
            <a:ext cx="1992873" cy="429925"/>
            <a:chOff x="2666179" y="2730198"/>
            <a:chExt cx="1555882" cy="429925"/>
          </a:xfrm>
        </p:grpSpPr>
        <p:pic>
          <p:nvPicPr>
            <p:cNvPr id="49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50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51" name="Picture 7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52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cxnSp>
        <p:nvCxnSpPr>
          <p:cNvPr id="53" name="Straight Arrow Connector 73"/>
          <p:cNvCxnSpPr/>
          <p:nvPr/>
        </p:nvCxnSpPr>
        <p:spPr>
          <a:xfrm>
            <a:off x="6212191" y="2433170"/>
            <a:ext cx="9531" cy="15354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74"/>
          <p:cNvCxnSpPr/>
          <p:nvPr/>
        </p:nvCxnSpPr>
        <p:spPr>
          <a:xfrm flipH="1">
            <a:off x="5992219" y="2416367"/>
            <a:ext cx="8148" cy="15134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Hình ảnh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213518" y="416826"/>
            <a:ext cx="1884931" cy="109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6" dur="1" fill="hold"/>
                                        <p:tgtEl>
                                          <p:spTgt spid="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2" t="14045" r="22410" b="73636"/>
          <a:stretch>
            <a:fillRect/>
          </a:stretch>
        </p:blipFill>
        <p:spPr>
          <a:xfrm>
            <a:off x="1731822" y="1600200"/>
            <a:ext cx="6553199" cy="3622275"/>
          </a:xfrm>
          <a:prstGeom prst="rect">
            <a:avLst/>
          </a:prstGeom>
        </p:spPr>
      </p:pic>
      <p:sp>
        <p:nvSpPr>
          <p:cNvPr id="4" name="Rectangle 6"/>
          <p:cNvSpPr/>
          <p:nvPr/>
        </p:nvSpPr>
        <p:spPr>
          <a:xfrm>
            <a:off x="2568773" y="415868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2216108" y="4154053"/>
            <a:ext cx="503584" cy="10621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2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4924246" y="4272406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4665829" y="4272406"/>
            <a:ext cx="342592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6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8" name="Rectangle 11"/>
          <p:cNvSpPr/>
          <p:nvPr/>
        </p:nvSpPr>
        <p:spPr>
          <a:xfrm>
            <a:off x="72944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7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6989622" y="4293482"/>
            <a:ext cx="401778" cy="75737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</a:rPr>
              <a:t>8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1524000" cy="1219200"/>
          </a:xfrm>
          <a:prstGeom prst="rect">
            <a:avLst/>
          </a:prstGeom>
        </p:spPr>
      </p:pic>
      <p:cxnSp>
        <p:nvCxnSpPr>
          <p:cNvPr id="11" name="Straight Arrow Connector 13"/>
          <p:cNvCxnSpPr/>
          <p:nvPr/>
        </p:nvCxnSpPr>
        <p:spPr>
          <a:xfrm flipH="1">
            <a:off x="2786985" y="2769715"/>
            <a:ext cx="13958" cy="17116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4"/>
          <p:cNvCxnSpPr/>
          <p:nvPr/>
        </p:nvCxnSpPr>
        <p:spPr>
          <a:xfrm flipH="1">
            <a:off x="2527809" y="2892229"/>
            <a:ext cx="7317" cy="1579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439" y="3346403"/>
            <a:ext cx="8777075" cy="2333108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31817" r="18694" b="61989"/>
          <a:stretch>
            <a:fillRect/>
          </a:stretch>
        </p:blipFill>
        <p:spPr>
          <a:xfrm>
            <a:off x="238439" y="1599714"/>
            <a:ext cx="8801100" cy="1361286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188664" y="3364997"/>
            <a:ext cx="129785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71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202184" y="3941548"/>
            <a:ext cx="108154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5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810122" y="3750487"/>
            <a:ext cx="75708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3972354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 sz="4400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4161368" y="4550247"/>
            <a:ext cx="110858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328311" y="4590161"/>
            <a:ext cx="52028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7377394" y="3425826"/>
            <a:ext cx="129785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94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7377394" y="3991734"/>
            <a:ext cx="108154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4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988188" y="3766632"/>
            <a:ext cx="75708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4" name="Line 29"/>
          <p:cNvSpPr>
            <a:spLocks noChangeShapeType="1"/>
          </p:cNvSpPr>
          <p:nvPr/>
        </p:nvSpPr>
        <p:spPr bwMode="auto">
          <a:xfrm>
            <a:off x="7150420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 sz="440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222498" y="3406283"/>
            <a:ext cx="129785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11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229764" y="3966090"/>
            <a:ext cx="1081548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  8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51222" y="3760319"/>
            <a:ext cx="75708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</a:rPr>
              <a:t>+</a:t>
            </a:r>
            <a:endParaRPr lang="en-US" sz="4400" b="1" dirty="0">
              <a:solidFill>
                <a:srgbClr val="0000FF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210456" y="4578641"/>
            <a:ext cx="48178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1058226" y="4648200"/>
            <a:ext cx="118970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</a:ln>
        </p:spPr>
        <p:txBody>
          <a:bodyPr/>
          <a:lstStyle/>
          <a:p>
            <a:endParaRPr lang="en-US" sz="4400"/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90175"/>
            <a:ext cx="3200400" cy="881567"/>
          </a:xfrm>
          <a:prstGeom prst="rect">
            <a:avLst/>
          </a:prstGeom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537117" y="4589640"/>
            <a:ext cx="45799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4458233" y="4564462"/>
            <a:ext cx="502962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6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628109" y="4601556"/>
            <a:ext cx="56952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</a:rPr>
              <a:t>8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19" grpId="0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4867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83968" y="3501008"/>
            <a:ext cx="86409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132856"/>
            <a:ext cx="86409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283968" y="4725144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66"/>
            <a:ext cx="9144000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Presentation</Application>
  <PresentationFormat>On-screen Show (4:3)</PresentationFormat>
  <Paragraphs>148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VNI-Avo</vt:lpstr>
      <vt:lpstr>Segoe Print</vt:lpstr>
      <vt:lpstr>VNI-Times</vt:lpstr>
      <vt:lpstr>Verdana</vt:lpstr>
      <vt:lpstr>.VnAvant</vt:lpstr>
      <vt:lpstr>Calibri</vt:lpstr>
      <vt:lpstr>Microsoft YaHei</vt:lpstr>
      <vt:lpstr>Arial Unicode MS</vt:lpstr>
      <vt:lpstr>Calibri Light</vt:lpstr>
      <vt:lpstr>.VnTime</vt:lpstr>
      <vt:lpstr>Office Theme</vt:lpstr>
      <vt:lpstr>3_Office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 nguyen</cp:lastModifiedBy>
  <cp:revision>13</cp:revision>
  <dcterms:created xsi:type="dcterms:W3CDTF">2020-08-22T04:11:00Z</dcterms:created>
  <dcterms:modified xsi:type="dcterms:W3CDTF">2025-03-20T12:50:48Z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1033-12.2.0.20326</vt:lpwstr>
  </property>
  <property fmtid="{D5CDD505-2E9C-101B-9397-08002B2CF9AE}" pid="3" name="ICV">
    <vt:lpwstr>894A17A1A0CA4A59B556CAD77C36B289_12</vt:lpwstr>
  </property>
</Properties>
</file>