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1" r:id="rId3"/>
    <p:sldId id="256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0" r:id="rId14"/>
    <p:sldId id="358" r:id="rId15"/>
    <p:sldId id="371" r:id="rId16"/>
    <p:sldId id="345" r:id="rId17"/>
    <p:sldId id="374" r:id="rId18"/>
    <p:sldId id="373" r:id="rId19"/>
    <p:sldId id="375" r:id="rId20"/>
    <p:sldId id="359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12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422209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30:  PHÉP CỘNG SỐ CÓ HAI CHỮ SỐ VỚI SỐ CÓ HAI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HÙNG THẮNG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6" name="TextBox 75"/>
          <p:cNvSpPr txBox="1"/>
          <p:nvPr/>
        </p:nvSpPr>
        <p:spPr>
          <a:xfrm>
            <a:off x="6031149" y="5797685"/>
            <a:ext cx="32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Gv</a:t>
            </a:r>
            <a:r>
              <a:rPr lang="en-US" sz="2400" dirty="0"/>
              <a:t>: Vũ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Mộng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Có hai cây cà chua trong vườn. Một cây có 10  quả, một cây có 26 quả. Hỏi cả hai cây có bao nhiêu quả cà chua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559682"/>
            <a:ext cx="9659566" cy="39534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747120" y="976884"/>
            <a:ext cx="1332684" cy="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639" y="1417500"/>
            <a:ext cx="1254868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3279" y="1474070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18667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185412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2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4604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có 12 bút chì,mẹ mua thêm cho Hà 26 bút chì. Hỏi Hà có tất cả bao nhiêu bút chì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0094" y="1952517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12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38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640093" y="19597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984951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2807" y="19525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2769271">
            <a:off x="2724000" y="3062426"/>
            <a:ext cx="3832188" cy="3597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>
          <a:xfrm rot="7289435">
            <a:off x="4389869" y="3297573"/>
            <a:ext cx="3832188" cy="3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Bài1.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r>
                <a:rPr lang="en-US" sz="2800" b="1" dirty="0"/>
                <a:t>2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</a:t>
              </a:r>
              <a:r>
                <a:rPr lang="en-US" sz="2800" b="1" dirty="0"/>
                <a:t>4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36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485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4708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7405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10 + 50 = 60  </a:t>
            </a:r>
          </a:p>
          <a:p>
            <a:pPr algn="ctr"/>
            <a:r>
              <a:rPr lang="en-US" sz="4000" dirty="0"/>
              <a:t>   20 + 40 = 60</a:t>
            </a:r>
          </a:p>
          <a:p>
            <a:pPr algn="ctr"/>
            <a:r>
              <a:rPr lang="en-US" sz="4000" dirty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30 + 40 = 70</a:t>
            </a:r>
          </a:p>
          <a:p>
            <a:pPr algn="ctr"/>
            <a:r>
              <a:rPr lang="en-US" sz="4000" dirty="0"/>
              <a:t>   40 + 30 = 70</a:t>
            </a:r>
          </a:p>
          <a:p>
            <a:pPr algn="ctr"/>
            <a:r>
              <a:rPr lang="en-US" sz="4000" dirty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c) 10 + 20 = 30</a:t>
            </a:r>
          </a:p>
          <a:p>
            <a:pPr algn="ctr"/>
            <a:r>
              <a:rPr lang="en-US" sz="4000" dirty="0"/>
              <a:t>    10 + 30 = 40</a:t>
            </a:r>
          </a:p>
          <a:p>
            <a:pPr algn="ctr"/>
            <a:r>
              <a:rPr lang="en-US" sz="4000" dirty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29718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  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chemeClr val="accent4"/>
                </a:solidFill>
              </a:rPr>
              <a:t> </a:t>
            </a:r>
            <a:r>
              <a:rPr lang="vi-VN" sz="4400" b="1" dirty="0">
                <a:solidFill>
                  <a:srgbClr val="0070C0"/>
                </a:solidFill>
              </a:rPr>
              <a:t> 8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574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33528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791200" y="4648200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9800" y="4648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68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1295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3 cộng 1 bằng 4,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5 bằng 7, </a:t>
            </a:r>
          </a:p>
          <a:p>
            <a:r>
              <a:rPr lang="vi-VN" sz="2800" dirty="0"/>
              <a:t> 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5166"/>
              </p:ext>
            </p:extLst>
          </p:nvPr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3 bằng 5,</a:t>
            </a:r>
          </a:p>
          <a:p>
            <a:r>
              <a:rPr lang="vi-VN" sz="2800" dirty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 cộng 0 bằng 4, 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5910" y="2875998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41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413510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2510" y="34093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45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92046" y="460461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87246" y="459674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56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31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87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60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29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749284" y="459674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89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64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79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34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40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74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83</a:t>
            </a:r>
            <a:endParaRPr lang="en-US" sz="4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0070C0"/>
                </a:solidFill>
              </a:rPr>
              <a:t>15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873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00"/>
                </a:solidFill>
                <a:latin typeface="+mn-lt"/>
              </a:rPr>
              <a:t>98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13+21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15+ 64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34+40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23122" y="2183391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83 +15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cho trực thăng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2168368"/>
            <a:ext cx="11224746" cy="44705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07404" y="4075889"/>
            <a:ext cx="6099243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1736" y="4075889"/>
            <a:ext cx="2684834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621</Words>
  <Application>Microsoft Office PowerPoint</Application>
  <PresentationFormat>Widescreen</PresentationFormat>
  <Paragraphs>252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Phương Anh</cp:lastModifiedBy>
  <cp:revision>56</cp:revision>
  <dcterms:created xsi:type="dcterms:W3CDTF">2020-08-16T02:02:21Z</dcterms:created>
  <dcterms:modified xsi:type="dcterms:W3CDTF">2026-03-11T15:20:09Z</dcterms:modified>
</cp:coreProperties>
</file>