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7" r:id="rId2"/>
    <p:sldId id="369" r:id="rId3"/>
    <p:sldId id="302" r:id="rId4"/>
    <p:sldId id="365" r:id="rId5"/>
    <p:sldId id="359" r:id="rId6"/>
    <p:sldId id="367" r:id="rId7"/>
    <p:sldId id="368" r:id="rId8"/>
    <p:sldId id="2007577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21B1-1473-4E89-991A-322DD13AD859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9868E-648B-4710-8D84-0933F39B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BC80-3315-4527-AF22-7D2AE22A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F3450-3531-484A-AE6A-C50622F15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1F764-D105-4EB2-AAF2-A3E3C274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CF9A-9F68-46D0-8653-87426511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2DCCB-7B9D-48F9-B783-AA197678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2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55C7-F179-47C3-ACD9-BD67A636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317E0-211E-491D-A887-D395DC208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E3FEC-D2E4-4F8F-9F75-E8DD505F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D9A1D-9D14-40E9-92F4-76633B14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9DB59-6DFC-4FD2-B495-C502D00A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5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72C82-DFC3-4521-A339-12018AC5D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7B5AE-D75D-4A9D-8298-9E47282C9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5F16-47FF-4156-8E55-A48D3351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4C12-106C-49D2-A352-DF8DACD4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C64C-5457-4609-9E19-4D652DF1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D958-28B9-498F-B877-1A7D1DA0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136B-0B82-4675-9F57-20826B6E9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EDD7-C557-4EFE-9C35-A781B2B3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CE959-3DA7-4D40-9948-068217951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A72C5-A100-49D2-BAEF-9F792925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2C53-1161-4FD4-AA07-E5168A15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D7D87-A91C-4C37-B53A-8C0679EC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C267-78E5-400E-999E-4EF168EC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9D72-3024-4441-A2E5-3B44989E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F481-9B17-449C-802E-F7B6BCAC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FB13-DB1A-4BED-BB14-1E697BB1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8471-3B15-478E-A0FD-86C4EBE8D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AB81A-DF0C-4DB9-8CFA-61A2D00A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B2F21-11AA-43D3-A7F6-57301E21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0D22F-2839-4368-9DAB-254885DE8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D1AEC-4100-4563-9836-56852822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8B35-A3BD-4C41-9D7A-6FE4CBA5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4BAC5-2FAB-447D-A444-3D4F23EFD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99BF7-3E49-4B76-A879-6AD5B283E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C60BE-C3D8-463F-BD12-3978CCA24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2340D-8072-4A9F-BA78-BA7BDD52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DAB6F-7A46-45F6-A83A-2B72C4D6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99E55-AB95-46D3-BBE6-15C4B4F0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FB4F5-94BC-4B51-BB76-9BE44C58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47F-E4E6-447C-85BF-6698662D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78EC4-0FED-4283-A532-5080E079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1B876-9375-4EC8-B0A2-4481EB67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3DF36-4C3D-4076-9D80-F0DE7F92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02268-C627-49EF-82F6-068E364D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8E7B9-31D8-497F-A86E-343B2B04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127B-F453-49B6-91D6-7D896C95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454D3-8C69-4E4C-B2F2-97D85F09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D28-E040-4818-8D7D-45B80A3C9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6652D-1DF8-49D6-82BB-DAD26ACE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979FA-6259-4763-97AD-C78ECE38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500FB-9208-47DE-9BC2-D965D40F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780F3-1420-4ECB-964F-F35D0D7B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6B60-0D49-4F4C-8CB7-D7BDE586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00AE-CC93-4409-B473-31003CEDF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3B127-BCEC-474E-802D-CE9E22BC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FE117-0E31-4820-A322-6BE700FB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5F0B6-917F-4FD5-BF2C-2A44CB15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4C6B9-301A-48D1-9EBD-B10C2268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046B1E-3A10-4131-B2EA-0CB7ACD10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031B6-D964-473D-9A15-0EAF352A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DEA76-2AD1-4D4E-B72C-DCD90E6F0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EDBF-16F8-484A-AB11-7DD7CEB1029F}" type="datetimeFigureOut">
              <a:rPr lang="en-US" smtClean="0"/>
              <a:t>21/3/2025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D1DE6-4B66-4432-86AC-62D1686F6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21DAA-5B7A-4DBC-B179-8FF2EC233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D94D1-0420-4C24-B447-DD530B81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7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160"/>
            <a:ext cx="2661644" cy="89146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3" y="2438439"/>
            <a:ext cx="12191997" cy="4005497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7285"/>
            <a:ext cx="12818077" cy="20106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44" y="132"/>
            <a:ext cx="12331428" cy="1176768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7960" y="1149894"/>
            <a:ext cx="8627044" cy="503768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 sz="23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819"/>
            <a:ext cx="3393991" cy="328493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" y="4840769"/>
            <a:ext cx="2751437" cy="162075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8" y="3481238"/>
            <a:ext cx="1405279" cy="268735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672"/>
            <a:ext cx="2784389" cy="162075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1" y="3330313"/>
            <a:ext cx="2176558" cy="337710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5" y="6168587"/>
            <a:ext cx="12192000" cy="68619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 sz="2399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5" y="6271300"/>
            <a:ext cx="12192000" cy="56900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 sz="2399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5" y="6487347"/>
            <a:ext cx="12192000" cy="36562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 sz="2399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35"/>
            <a:ext cx="812800" cy="8127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90832" y="4718996"/>
            <a:ext cx="8063410" cy="1446285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altLang="zh-CN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4399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r>
              <a:rPr lang="en-US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4399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4399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4399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047" y="3672597"/>
            <a:ext cx="9088755" cy="1046110"/>
          </a:xfrm>
          <a:prstGeom prst="rect">
            <a:avLst/>
          </a:prstGeom>
          <a:noFill/>
        </p:spPr>
        <p:txBody>
          <a:bodyPr wrap="square" lIns="121910" tIns="60955" rIns="121910" bIns="60955">
            <a:spAutoFit/>
          </a:bodyPr>
          <a:lstStyle/>
          <a:p>
            <a:pPr algn="ctr"/>
            <a:r>
              <a:rPr lang="en-US" sz="5998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5998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8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998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68017" y="2142217"/>
            <a:ext cx="8686800" cy="132317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39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9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999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03644" y="2967354"/>
            <a:ext cx="184714" cy="933324"/>
          </a:xfrm>
          <a:prstGeom prst="rect">
            <a:avLst/>
          </a:prstGeom>
          <a:noFill/>
        </p:spPr>
        <p:txBody>
          <a:bodyPr wrap="none" lIns="91432" tIns="45716" rIns="91432" bIns="45716">
            <a:spAutoFit/>
          </a:bodyPr>
          <a:lstStyle/>
          <a:p>
            <a:pPr algn="ctr"/>
            <a:endParaRPr lang="en-US" sz="5465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6117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2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225" y="2055813"/>
            <a:ext cx="3744913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12975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68300" y="3592513"/>
            <a:ext cx="3779838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1" name="Picture 1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320925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2325052"/>
            <a:ext cx="1333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1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83286"/>
              </p:ext>
            </p:extLst>
          </p:nvPr>
        </p:nvGraphicFramePr>
        <p:xfrm>
          <a:off x="5062734" y="2277974"/>
          <a:ext cx="1979613" cy="30846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2" y="3658711"/>
            <a:ext cx="612776" cy="12307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691507" y="3740441"/>
            <a:ext cx="1198897" cy="1039344"/>
            <a:chOff x="2691507" y="3740441"/>
            <a:chExt cx="1198897" cy="103934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507" y="3742460"/>
              <a:ext cx="297756" cy="101931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060" y="3740441"/>
              <a:ext cx="297756" cy="101931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608" y="3760468"/>
              <a:ext cx="297756" cy="101931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00" y="3760468"/>
              <a:ext cx="297756" cy="101931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48" y="3760468"/>
              <a:ext cx="297756" cy="1019317"/>
            </a:xfrm>
            <a:prstGeom prst="rect">
              <a:avLst/>
            </a:prstGeom>
          </p:spPr>
        </p:pic>
      </p:grp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3 cộng 1 bằng 4,</a:t>
            </a:r>
          </a:p>
          <a:p>
            <a:r>
              <a:rPr lang="vi-VN" sz="2800" dirty="0"/>
              <a:t>     viết 4.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 cộng 5 bằng 7, </a:t>
            </a:r>
          </a:p>
          <a:p>
            <a:r>
              <a:rPr lang="vi-VN" sz="2800" dirty="0"/>
              <a:t>     viết 7.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66712" y="510101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32 + 15 = 47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071443" y="2292233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9374" y="1502455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480496" y="2557837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2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96302" y="3121889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0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 flipH="1">
            <a:off x="5470077" y="3918312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282058" y="2833687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480495" y="3673833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491940" y="3692297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7733878" y="3692297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56342" y="3707506"/>
            <a:ext cx="33265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2 cộng 3 bằng 5,</a:t>
            </a:r>
          </a:p>
          <a:p>
            <a:r>
              <a:rPr lang="vi-VN" sz="2800" dirty="0"/>
              <a:t>     viết 5.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8356342" y="2598669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/>
              <a:t>4 cộng 0 bằng 4, </a:t>
            </a:r>
          </a:p>
          <a:p>
            <a:r>
              <a:rPr lang="vi-VN" sz="2800" dirty="0"/>
              <a:t>     viết 4.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1118538" y="5149993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56917" y="5107995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 + 30 = 54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2598" y="3673833"/>
            <a:ext cx="3837904" cy="1038491"/>
            <a:chOff x="222598" y="3673833"/>
            <a:chExt cx="3837904" cy="1038491"/>
          </a:xfrm>
        </p:grpSpPr>
        <p:grpSp>
          <p:nvGrpSpPr>
            <p:cNvPr id="40" name="Group 39"/>
            <p:cNvGrpSpPr/>
            <p:nvPr/>
          </p:nvGrpSpPr>
          <p:grpSpPr>
            <a:xfrm>
              <a:off x="222598" y="3673833"/>
              <a:ext cx="1103301" cy="1038491"/>
              <a:chOff x="8814908" y="1834535"/>
              <a:chExt cx="1074779" cy="104530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1572194" y="3673834"/>
              <a:ext cx="1076473" cy="1037956"/>
              <a:chOff x="8814908" y="1834535"/>
              <a:chExt cx="1074779" cy="1045306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2948067" y="3675176"/>
              <a:ext cx="1112435" cy="1036700"/>
              <a:chOff x="8814908" y="1834535"/>
              <a:chExt cx="1074779" cy="1045306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09642" y="1834535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1220" y="206407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78064" y="2068600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511009" y="2321242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959223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222379" y="2311649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8814908" y="2539486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090801" y="2548887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347105" y="2554698"/>
                <a:ext cx="288630" cy="32514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9" t="26440" r="25482" b="14871"/>
              <a:stretch/>
            </p:blipFill>
            <p:spPr>
              <a:xfrm>
                <a:off x="9601057" y="2548887"/>
                <a:ext cx="288630" cy="325143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93797" y="2067612"/>
            <a:ext cx="4110560" cy="1122167"/>
            <a:chOff x="193797" y="2067612"/>
            <a:chExt cx="4110560" cy="1122167"/>
          </a:xfrm>
        </p:grpSpPr>
        <p:grpSp>
          <p:nvGrpSpPr>
            <p:cNvPr id="84" name="Group 83"/>
            <p:cNvGrpSpPr/>
            <p:nvPr/>
          </p:nvGrpSpPr>
          <p:grpSpPr>
            <a:xfrm>
              <a:off x="193797" y="2069909"/>
              <a:ext cx="1322811" cy="1119870"/>
              <a:chOff x="8974686" y="973495"/>
              <a:chExt cx="1573978" cy="1452864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86" name="Group 85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6" y="2052582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1513005" y="2067612"/>
              <a:ext cx="1317845" cy="1119870"/>
              <a:chOff x="8974686" y="973495"/>
              <a:chExt cx="1573978" cy="1452864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5350" y="1897313"/>
                <a:ext cx="529046" cy="529046"/>
              </a:xfrm>
              <a:prstGeom prst="rect">
                <a:avLst/>
              </a:prstGeom>
            </p:spPr>
          </p:pic>
          <p:grpSp>
            <p:nvGrpSpPr>
              <p:cNvPr id="98" name="Group 97"/>
              <p:cNvGrpSpPr/>
              <p:nvPr/>
            </p:nvGrpSpPr>
            <p:grpSpPr>
              <a:xfrm>
                <a:off x="8974686" y="973495"/>
                <a:ext cx="1381327" cy="1452864"/>
                <a:chOff x="10015085" y="1480489"/>
                <a:chExt cx="1381327" cy="1452864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818" y="148048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78793" y="175600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1803210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67367" y="2063880"/>
                  <a:ext cx="529045" cy="529047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603" y="208207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87507" y="2088139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5085" y="2404307"/>
                  <a:ext cx="529046" cy="529046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97" y="2388064"/>
                  <a:ext cx="529046" cy="529046"/>
                </a:xfrm>
                <a:prstGeom prst="rect">
                  <a:avLst/>
                </a:prstGeom>
              </p:spPr>
            </p:pic>
          </p:grp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618" y="1867816"/>
                <a:ext cx="529046" cy="529046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2748475" y="2730198"/>
              <a:ext cx="1555882" cy="429925"/>
              <a:chOff x="2666179" y="2730198"/>
              <a:chExt cx="1555882" cy="429925"/>
            </a:xfrm>
          </p:grpSpPr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6179" y="2730198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975" y="2737694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668" y="2745190"/>
                <a:ext cx="511700" cy="40779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10361" y="2752333"/>
                <a:ext cx="511700" cy="407790"/>
              </a:xfrm>
              <a:prstGeom prst="rect">
                <a:avLst/>
              </a:prstGeom>
            </p:spPr>
          </p:pic>
        </p:grpSp>
      </p:grp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52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41761" y="519738"/>
            <a:ext cx="7154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Tìm chỗ đỗ cho trực thăng</a:t>
            </a:r>
            <a:endParaRPr lang="en-US" altLang="en-US" sz="4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 r="8301" b="45467"/>
          <a:stretch/>
        </p:blipFill>
        <p:spPr>
          <a:xfrm>
            <a:off x="116732" y="1289180"/>
            <a:ext cx="11224746" cy="5349740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3273287" y="3631096"/>
            <a:ext cx="5947832" cy="1319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H="1">
            <a:off x="7195930" y="3525077"/>
            <a:ext cx="2319133" cy="11529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19414"/>
            <a:ext cx="1219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Có hai cây cà chua trong vườn. Một cây có 10  quả, một cây có 26 quả. Hỏi cả hai cây có bao nhiêu quả cà chua ?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6" r="9114" b="8511"/>
          <a:stretch/>
        </p:blipFill>
        <p:spPr>
          <a:xfrm>
            <a:off x="459021" y="2851226"/>
            <a:ext cx="9659566" cy="395342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18560" y="2151222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10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26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/>
                <a:t>36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30721" y="215830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884908" y="214567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7604" y="213839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51256" y="214567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883952" y="215010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112A23-F1B9-4FA7-B4CF-970F41A173AA}"/>
              </a:ext>
            </a:extLst>
          </p:cNvPr>
          <p:cNvGrpSpPr/>
          <p:nvPr/>
        </p:nvGrpSpPr>
        <p:grpSpPr>
          <a:xfrm>
            <a:off x="3720229" y="578847"/>
            <a:ext cx="5214915" cy="4619456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45EE43-FF35-4A04-BB59-36E4B2ADC01B}"/>
                </a:ext>
              </a:extLst>
            </p:cNvPr>
            <p:cNvGrpSpPr/>
            <p:nvPr userDrawn="1"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798C91F-FB77-4172-9B26-8B60265490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E3EE03-86FB-40CC-B42B-813F6817DF4F}"/>
                  </a:ext>
                </a:extLst>
              </p:cNvPr>
              <p:cNvSpPr txBox="1"/>
              <p:nvPr userDrawn="1"/>
            </p:nvSpPr>
            <p:spPr>
              <a:xfrm>
                <a:off x="5473700" y="3110593"/>
                <a:ext cx="272501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87454E-8D0B-4276-993B-401A96D3B55B}"/>
                  </a:ext>
                </a:extLst>
              </p:cNvPr>
              <p:cNvSpPr txBox="1"/>
              <p:nvPr userDrawn="1"/>
            </p:nvSpPr>
            <p:spPr>
              <a:xfrm>
                <a:off x="5029378" y="2533490"/>
                <a:ext cx="3017706" cy="52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494729-1EBA-4A00-AF27-C87ECF236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77"/>
          <a:stretch/>
        </p:blipFill>
        <p:spPr>
          <a:xfrm>
            <a:off x="-178386" y="0"/>
            <a:ext cx="1237038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638" y="1151454"/>
            <a:ext cx="9878095" cy="802031"/>
          </a:xfrm>
          <a:prstGeom prst="rect">
            <a:avLst/>
          </a:prstGeom>
          <a:noFill/>
        </p:spPr>
        <p:txBody>
          <a:bodyPr wrap="square" lIns="123712" tIns="61857" rIns="123712" bIns="61857">
            <a:spAutoFit/>
          </a:bodyPr>
          <a:lstStyle/>
          <a:p>
            <a:pPr marL="0" marR="0" lvl="0" indent="0" algn="ctr" defTabSz="12936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29787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213</Words>
  <Application>Microsoft Office PowerPoint</Application>
  <PresentationFormat>Widescreen</PresentationFormat>
  <Paragraphs>94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</vt:lpstr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Diễm</dc:creator>
  <cp:lastModifiedBy>Lương Thành Trung</cp:lastModifiedBy>
  <cp:revision>9</cp:revision>
  <dcterms:created xsi:type="dcterms:W3CDTF">2022-02-15T05:33:45Z</dcterms:created>
  <dcterms:modified xsi:type="dcterms:W3CDTF">2025-03-21T14:20:25Z</dcterms:modified>
</cp:coreProperties>
</file>