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0"/>
  </p:notesMasterIdLst>
  <p:sldIdLst>
    <p:sldId id="289" r:id="rId3"/>
    <p:sldId id="326" r:id="rId4"/>
    <p:sldId id="327" r:id="rId5"/>
    <p:sldId id="328" r:id="rId6"/>
    <p:sldId id="329" r:id="rId7"/>
    <p:sldId id="331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134AFC-7592-46A5-8C3D-095BD5597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25" y="98123"/>
            <a:ext cx="2730804" cy="27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=""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=""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=""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=""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=""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=""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=""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=""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=""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=""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1AEEDEA-F3C2-4024-9C48-940B1CB75121}"/>
              </a:ext>
            </a:extLst>
          </p:cNvPr>
          <p:cNvGrpSpPr/>
          <p:nvPr/>
        </p:nvGrpSpPr>
        <p:grpSpPr>
          <a:xfrm>
            <a:off x="3245184" y="1159509"/>
            <a:ext cx="8751619" cy="3070679"/>
            <a:chOff x="2466574" y="1410577"/>
            <a:chExt cx="8751619" cy="219958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0C926FB6-1C2F-4DBB-9847-4A742F0F0D86}"/>
                </a:ext>
              </a:extLst>
            </p:cNvPr>
            <p:cNvSpPr/>
            <p:nvPr/>
          </p:nvSpPr>
          <p:spPr>
            <a:xfrm>
              <a:off x="2466574" y="1410577"/>
              <a:ext cx="8751619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C914C291-34EC-405B-9A75-BA27130684BF}"/>
                </a:ext>
              </a:extLst>
            </p:cNvPr>
            <p:cNvGrpSpPr/>
            <p:nvPr/>
          </p:nvGrpSpPr>
          <p:grpSpPr>
            <a:xfrm>
              <a:off x="2643585" y="1421167"/>
              <a:ext cx="1140217" cy="1312215"/>
              <a:chOff x="2577324" y="1602691"/>
              <a:chExt cx="1140217" cy="1312215"/>
            </a:xfrm>
          </p:grpSpPr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D1AD91F-E4FE-4441-8041-417E9BA9BF0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898003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19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4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F57528D-2591-45A0-8C85-F9F1EB9A6256}"/>
                  </a:ext>
                </a:extLst>
              </p:cNvPr>
              <p:cNvSpPr txBox="1"/>
              <p:nvPr/>
            </p:nvSpPr>
            <p:spPr>
              <a:xfrm>
                <a:off x="2577324" y="2184823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D04EBF38-ED65-4406-B3E6-81AC63C84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1B3A4206-BFED-4ED3-BE74-7ECE303D1634}"/>
                </a:ext>
              </a:extLst>
            </p:cNvPr>
            <p:cNvGrpSpPr/>
            <p:nvPr/>
          </p:nvGrpSpPr>
          <p:grpSpPr>
            <a:xfrm>
              <a:off x="4853706" y="1475626"/>
              <a:ext cx="4586033" cy="1307229"/>
              <a:chOff x="2567706" y="1657150"/>
              <a:chExt cx="4586033" cy="1307229"/>
            </a:xfrm>
          </p:grpSpPr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EA3C837-46E3-476F-9F58-5A44AFFC249B}"/>
                  </a:ext>
                </a:extLst>
              </p:cNvPr>
              <p:cNvSpPr txBox="1"/>
              <p:nvPr/>
            </p:nvSpPr>
            <p:spPr>
              <a:xfrm>
                <a:off x="2754113" y="1657150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35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2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3BC0F519-51A8-492A-982E-832E0B76B4A2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BF554179-A089-4726-B481-F0DB57258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969" y="2914906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A807A04D-8881-45AF-ACFD-4804C5710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086" y="2924130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B1CC9CB1-2BB0-4925-80C1-52D843D97F20}"/>
                </a:ext>
              </a:extLst>
            </p:cNvPr>
            <p:cNvGrpSpPr/>
            <p:nvPr/>
          </p:nvGrpSpPr>
          <p:grpSpPr>
            <a:xfrm>
              <a:off x="6722683" y="1462377"/>
              <a:ext cx="4389473" cy="1362896"/>
              <a:chOff x="2216944" y="1643901"/>
              <a:chExt cx="4389473" cy="1362896"/>
            </a:xfrm>
          </p:grpSpPr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903BE73-ABD3-47BE-9419-AA7BA0342A25}"/>
                  </a:ext>
                </a:extLst>
              </p:cNvPr>
              <p:cNvSpPr txBox="1"/>
              <p:nvPr/>
            </p:nvSpPr>
            <p:spPr>
              <a:xfrm>
                <a:off x="2416605" y="1643901"/>
                <a:ext cx="863370" cy="133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66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7DFDF5DC-5E0B-4A60-B1C1-DF6BCA561868}"/>
                  </a:ext>
                </a:extLst>
              </p:cNvPr>
              <p:cNvSpPr txBox="1"/>
              <p:nvPr/>
            </p:nvSpPr>
            <p:spPr>
              <a:xfrm>
                <a:off x="2216944" y="2099646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813AB416-FA8B-4A43-920B-780DB899A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3116" y="2919518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32D9236A-5833-4ACB-AFEF-F10DBA377EC5}"/>
                  </a:ext>
                </a:extLst>
              </p:cNvPr>
              <p:cNvSpPr txBox="1"/>
              <p:nvPr/>
            </p:nvSpPr>
            <p:spPr>
              <a:xfrm>
                <a:off x="3979775" y="1699568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FD3B983F-3910-451E-9414-265675688A68}"/>
                  </a:ext>
                </a:extLst>
              </p:cNvPr>
              <p:cNvSpPr txBox="1"/>
              <p:nvPr/>
            </p:nvSpPr>
            <p:spPr>
              <a:xfrm>
                <a:off x="3756474" y="2184823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B76A1F93-A5F4-417D-B078-9CB78ED22E69}"/>
                  </a:ext>
                </a:extLst>
              </p:cNvPr>
              <p:cNvSpPr txBox="1"/>
              <p:nvPr/>
            </p:nvSpPr>
            <p:spPr>
              <a:xfrm>
                <a:off x="5657409" y="1643901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93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3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D02875B8-86A5-41F8-A086-251706090CFB}"/>
                  </a:ext>
                </a:extLst>
              </p:cNvPr>
              <p:cNvSpPr txBox="1"/>
              <p:nvPr/>
            </p:nvSpPr>
            <p:spPr>
              <a:xfrm>
                <a:off x="5438610" y="2187468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B8012508-0B1D-41BF-90E9-6A8DF0C47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513" y="2889842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" descr="Không có mô tả.">
            <a:extLst>
              <a:ext uri="{FF2B5EF4-FFF2-40B4-BE49-F238E27FC236}">
                <a16:creationId xmlns="" xmlns:a16="http://schemas.microsoft.com/office/drawing/2014/main" id="{71211528-F5DE-4321-98CA-76318057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56836" y="278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="" xmlns:a16="http://schemas.microsoft.com/office/drawing/2014/main" id="{EF3F3ABB-A727-4DA1-8924-176B79480B89}"/>
              </a:ext>
            </a:extLst>
          </p:cNvPr>
          <p:cNvSpPr/>
          <p:nvPr/>
        </p:nvSpPr>
        <p:spPr>
          <a:xfrm>
            <a:off x="755536" y="1231823"/>
            <a:ext cx="634049" cy="572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79A3988-B783-443C-8424-1B99CA1808EC}"/>
              </a:ext>
            </a:extLst>
          </p:cNvPr>
          <p:cNvSpPr txBox="1"/>
          <p:nvPr/>
        </p:nvSpPr>
        <p:spPr>
          <a:xfrm>
            <a:off x="1380772" y="116418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102E5AA-0F9F-4AF1-AF94-00E74B39A143}"/>
              </a:ext>
            </a:extLst>
          </p:cNvPr>
          <p:cNvSpPr txBox="1"/>
          <p:nvPr/>
        </p:nvSpPr>
        <p:spPr>
          <a:xfrm>
            <a:off x="3961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8A42438-2E2A-47B6-AA37-3DB1EC7E86D5}"/>
              </a:ext>
            </a:extLst>
          </p:cNvPr>
          <p:cNvSpPr txBox="1"/>
          <p:nvPr/>
        </p:nvSpPr>
        <p:spPr>
          <a:xfrm>
            <a:off x="3643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AA9A296-F117-4D3B-8783-7D4EE6309375}"/>
              </a:ext>
            </a:extLst>
          </p:cNvPr>
          <p:cNvSpPr txBox="1"/>
          <p:nvPr/>
        </p:nvSpPr>
        <p:spPr>
          <a:xfrm>
            <a:off x="6213033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39CE542-CFE9-4834-ADB4-D27A6FA18409}"/>
              </a:ext>
            </a:extLst>
          </p:cNvPr>
          <p:cNvSpPr txBox="1"/>
          <p:nvPr/>
        </p:nvSpPr>
        <p:spPr>
          <a:xfrm>
            <a:off x="5874530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0ED895D-B5AC-4EE4-A78D-AFE8A7994899}"/>
              </a:ext>
            </a:extLst>
          </p:cNvPr>
          <p:cNvSpPr txBox="1"/>
          <p:nvPr/>
        </p:nvSpPr>
        <p:spPr>
          <a:xfrm>
            <a:off x="8086468" y="29353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DA3D82E-480E-4AA6-8E23-F8A25014041F}"/>
              </a:ext>
            </a:extLst>
          </p:cNvPr>
          <p:cNvSpPr txBox="1"/>
          <p:nvPr/>
        </p:nvSpPr>
        <p:spPr>
          <a:xfrm>
            <a:off x="7776211" y="29467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7EAA7CE-6307-4153-85DE-E8FD7B7AFB19}"/>
              </a:ext>
            </a:extLst>
          </p:cNvPr>
          <p:cNvSpPr txBox="1"/>
          <p:nvPr/>
        </p:nvSpPr>
        <p:spPr>
          <a:xfrm>
            <a:off x="9626927" y="298790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39414E7-A5EA-4953-A675-2E53E15D46CD}"/>
              </a:ext>
            </a:extLst>
          </p:cNvPr>
          <p:cNvSpPr txBox="1"/>
          <p:nvPr/>
        </p:nvSpPr>
        <p:spPr>
          <a:xfrm>
            <a:off x="9333117" y="297518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7CFD037-F4B9-4DFB-AB21-EEE902242727}"/>
              </a:ext>
            </a:extLst>
          </p:cNvPr>
          <p:cNvSpPr txBox="1"/>
          <p:nvPr/>
        </p:nvSpPr>
        <p:spPr>
          <a:xfrm>
            <a:off x="11380340" y="2967819"/>
            <a:ext cx="103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3ADA3B4-71B3-4624-913B-A22F244D771E}"/>
              </a:ext>
            </a:extLst>
          </p:cNvPr>
          <p:cNvSpPr txBox="1"/>
          <p:nvPr/>
        </p:nvSpPr>
        <p:spPr>
          <a:xfrm>
            <a:off x="11041950" y="2975189"/>
            <a:ext cx="103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3" grpId="0"/>
      <p:bldP spid="34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2324559" y="1204897"/>
            <a:ext cx="8791460" cy="938456"/>
            <a:chOff x="1609840" y="3881963"/>
            <a:chExt cx="8791460" cy="938456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18 - 5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901136" y="3918825"/>
              <a:ext cx="198052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46 - 4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978047" y="3918824"/>
              <a:ext cx="2241387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75 - 3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8071252" y="3881963"/>
              <a:ext cx="2330048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99 - 9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1149835" cy="1824923"/>
            <a:chOff x="1933616" y="4498692"/>
            <a:chExt cx="1149835" cy="182492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1052886" cy="1824923"/>
            <a:chOff x="1887897" y="4498692"/>
            <a:chExt cx="1052886" cy="1824923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46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824923"/>
            <a:chOff x="1859504" y="4498692"/>
            <a:chExt cx="1081279" cy="182492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223947" cy="1824923"/>
            <a:chOff x="1859504" y="4498692"/>
            <a:chExt cx="1223947" cy="1824923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44848" y="278761"/>
            <a:ext cx="4143635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 chỗ đỗ cho xe ô tô.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C17A96-E66D-4A44-AFF1-6B3208AAD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" y="1747837"/>
            <a:ext cx="284797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B7F3D3-A3F7-4A9B-9F0C-E19B40E64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848" y="1843087"/>
            <a:ext cx="3028950" cy="14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7AFE655-2512-44E8-AC8E-AF5C1277E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575" y="1843087"/>
            <a:ext cx="2771775" cy="1533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E950F23-7170-47FA-B7DB-C5FAC62C1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3910012"/>
            <a:ext cx="3543300" cy="2524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92F9627-6A39-4264-887D-9586CE1D5F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02" y="3910012"/>
            <a:ext cx="3438525" cy="251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A9497AF-974D-4CDE-B355-9B2727323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5927" y="3967162"/>
            <a:ext cx="3533775" cy="2438400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="" xmlns:a16="http://schemas.microsoft.com/office/drawing/2014/main" id="{ECB54B29-54B5-4AD5-94D2-EE16D6612042}"/>
              </a:ext>
            </a:extLst>
          </p:cNvPr>
          <p:cNvCxnSpPr/>
          <p:nvPr/>
        </p:nvCxnSpPr>
        <p:spPr>
          <a:xfrm>
            <a:off x="2279622" y="2962275"/>
            <a:ext cx="4037042" cy="198120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="" xmlns:a16="http://schemas.microsoft.com/office/drawing/2014/main" id="{68C7A95A-E277-498B-BB91-88A1E7A51D71}"/>
              </a:ext>
            </a:extLst>
          </p:cNvPr>
          <p:cNvCxnSpPr/>
          <p:nvPr/>
        </p:nvCxnSpPr>
        <p:spPr>
          <a:xfrm>
            <a:off x="5668960" y="2971800"/>
            <a:ext cx="4037042" cy="198120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="" xmlns:a16="http://schemas.microsoft.com/office/drawing/2014/main" id="{91BFE9DB-CD82-4190-AF8C-4D2283A55F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3323" y="2971799"/>
            <a:ext cx="6303953" cy="183832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>
                <a16:creationId xmlns="" xmlns:a16="http://schemas.microsoft.com/office/drawing/2014/main" id="{9F0659D1-D34F-46C2-BD99-C25F45212001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Một xe buýt chở 29 hành khách. Đến bến đỗ có 5 hành khách xuống xe. Hỏi trên xe buýt còn lại bao nhiêu hành khách?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" name="椭圆 42">
            <a:extLst>
              <a:ext uri="{FF2B5EF4-FFF2-40B4-BE49-F238E27FC236}">
                <a16:creationId xmlns="" xmlns:a16="http://schemas.microsoft.com/office/drawing/2014/main" id="{213AD1D1-B35D-4CB2-861B-5327B05A495E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ACA37FA-4055-4173-ADEF-188102E7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9998" y="2311322"/>
            <a:ext cx="4260444" cy="200033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401441-0548-49A2-81E3-5B4ACE1935AA}"/>
              </a:ext>
            </a:extLst>
          </p:cNvPr>
          <p:cNvCxnSpPr>
            <a:cxnSpLocks/>
          </p:cNvCxnSpPr>
          <p:nvPr/>
        </p:nvCxnSpPr>
        <p:spPr>
          <a:xfrm flipV="1">
            <a:off x="2059915" y="1065371"/>
            <a:ext cx="4448175" cy="28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CD16CDC-CF3A-41D1-841C-5C73BC5420F8}"/>
              </a:ext>
            </a:extLst>
          </p:cNvPr>
          <p:cNvCxnSpPr>
            <a:cxnSpLocks/>
          </p:cNvCxnSpPr>
          <p:nvPr/>
        </p:nvCxnSpPr>
        <p:spPr>
          <a:xfrm flipV="1">
            <a:off x="8244836" y="1079400"/>
            <a:ext cx="2706399" cy="14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47932D2-9219-4E1B-B722-F4C00775F329}"/>
              </a:ext>
            </a:extLst>
          </p:cNvPr>
          <p:cNvCxnSpPr>
            <a:cxnSpLocks/>
          </p:cNvCxnSpPr>
          <p:nvPr/>
        </p:nvCxnSpPr>
        <p:spPr>
          <a:xfrm>
            <a:off x="1371600" y="1563831"/>
            <a:ext cx="1533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5756693-D6D7-4AC9-B812-C2597032644F}"/>
              </a:ext>
            </a:extLst>
          </p:cNvPr>
          <p:cNvCxnSpPr>
            <a:cxnSpLocks/>
          </p:cNvCxnSpPr>
          <p:nvPr/>
        </p:nvCxnSpPr>
        <p:spPr>
          <a:xfrm>
            <a:off x="4166699" y="1599927"/>
            <a:ext cx="69174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C67E82D-7CD5-4A08-A0DB-2543019997EA}"/>
              </a:ext>
            </a:extLst>
          </p:cNvPr>
          <p:cNvSpPr txBox="1"/>
          <p:nvPr/>
        </p:nvSpPr>
        <p:spPr>
          <a:xfrm>
            <a:off x="1472441" y="4657725"/>
            <a:ext cx="758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bus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24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khách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9E8D7F8-7535-4995-BDA7-D1D73C505000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3412E8F-4883-4CBE-A83D-62D0009ABBEE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2378438-7A21-48AE-9598-39152D9A96C0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E52F9F8-A83C-4AA7-ADA6-89437AD3AD9D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9652A3A-377C-4B1B-BC0D-7C6A9E98CBBE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FE00069-910C-405F-8D80-DC38B6EB5B5E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7EE34CA-9638-4ECD-B22D-0AF1AC471DB6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59E6AE8-81F1-4396-866A-67700A41F6F2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8EDBABBF-0B24-442B-9195-B2EE85D272DF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99C2E3A-D7ED-4A30-89AA-12AB73FC091D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197</Words>
  <Application>Microsoft Office PowerPoint</Application>
  <PresentationFormat>Custom</PresentationFormat>
  <Paragraphs>99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21AK22</cp:lastModifiedBy>
  <cp:revision>16</cp:revision>
  <dcterms:created xsi:type="dcterms:W3CDTF">2021-12-27T13:57:18Z</dcterms:created>
  <dcterms:modified xsi:type="dcterms:W3CDTF">2026-03-17T23:13:56Z</dcterms:modified>
</cp:coreProperties>
</file>