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D44F-86BC-4BA6-99DD-1313FD5B453D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A45F-432F-4118-A333-832AC4F0A0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486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39752" y="4221088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4" name="Oval 3"/>
          <p:cNvSpPr/>
          <p:nvPr/>
        </p:nvSpPr>
        <p:spPr>
          <a:xfrm>
            <a:off x="3491880" y="4221088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5" name="Oval 4"/>
          <p:cNvSpPr/>
          <p:nvPr/>
        </p:nvSpPr>
        <p:spPr>
          <a:xfrm>
            <a:off x="4716016" y="4221088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56376" y="4064140"/>
            <a:ext cx="648072" cy="588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5877272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8" name="Oval 7"/>
          <p:cNvSpPr/>
          <p:nvPr/>
        </p:nvSpPr>
        <p:spPr>
          <a:xfrm>
            <a:off x="5868144" y="5877272"/>
            <a:ext cx="72008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28384" y="5824799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" y="332656"/>
            <a:ext cx="9029356" cy="61926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68144" y="2564904"/>
            <a:ext cx="5760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44408" y="5445224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44408" y="2564904"/>
            <a:ext cx="6480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8144" y="5445224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40960" cy="61926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63888" y="2276872"/>
            <a:ext cx="23762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63888" y="4005064"/>
            <a:ext cx="237626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63888" y="2276872"/>
            <a:ext cx="2304256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84" y="260648"/>
            <a:ext cx="8995272" cy="62646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19672" y="1988840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23728" y="1988840"/>
            <a:ext cx="4320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55776" y="1988840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91880" y="1988840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</cp:lastModifiedBy>
  <cp:revision>5</cp:revision>
  <dcterms:created xsi:type="dcterms:W3CDTF">2020-08-22T06:14:00Z</dcterms:created>
  <dcterms:modified xsi:type="dcterms:W3CDTF">2026-03-19T01:53:42Z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