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2" r:id="rId2"/>
    <p:sldId id="270" r:id="rId3"/>
    <p:sldId id="280" r:id="rId4"/>
    <p:sldId id="281" r:id="rId5"/>
    <p:sldId id="282" r:id="rId6"/>
    <p:sldId id="283" r:id="rId7"/>
    <p:sldId id="279" r:id="rId8"/>
  </p:sldIdLst>
  <p:sldSz cx="12344400" cy="7772400"/>
  <p:notesSz cx="6858000" cy="9144000"/>
  <p:defaultText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4" d="100"/>
          <a:sy n="64" d="100"/>
        </p:scale>
        <p:origin x="948" y="72"/>
      </p:cViewPr>
      <p:guideLst>
        <p:guide orient="horz" pos="2448"/>
        <p:guide pos="38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1272011"/>
            <a:ext cx="10492740" cy="2705947"/>
          </a:xfrm>
        </p:spPr>
        <p:txBody>
          <a:bodyPr anchor="b"/>
          <a:lstStyle>
            <a:lvl1pPr algn="ctr">
              <a:defRPr sz="7500"/>
            </a:lvl1pPr>
          </a:lstStyle>
          <a:p>
            <a:r>
              <a:rPr lang="en-US"/>
              <a:t>Click to edit Master title style</a:t>
            </a:r>
            <a:endParaRPr lang="en-US" dirty="0"/>
          </a:p>
        </p:txBody>
      </p:sp>
      <p:sp>
        <p:nvSpPr>
          <p:cNvPr id="3" name="Subtitle 2"/>
          <p:cNvSpPr>
            <a:spLocks noGrp="1"/>
          </p:cNvSpPr>
          <p:nvPr>
            <p:ph type="subTitle" idx="1"/>
          </p:nvPr>
        </p:nvSpPr>
        <p:spPr>
          <a:xfrm>
            <a:off x="1543050" y="4082310"/>
            <a:ext cx="9258300" cy="1876530"/>
          </a:xfrm>
        </p:spPr>
        <p:txBody>
          <a:bodyPr/>
          <a:lstStyle>
            <a:lvl1pPr marL="0" indent="0" algn="ctr">
              <a:buNone/>
              <a:defRPr sz="3000"/>
            </a:lvl1pPr>
            <a:lvl2pPr marL="574746" indent="0" algn="ctr">
              <a:buNone/>
              <a:defRPr sz="2500"/>
            </a:lvl2pPr>
            <a:lvl3pPr marL="1149492" indent="0" algn="ctr">
              <a:buNone/>
              <a:defRPr sz="2300"/>
            </a:lvl3pPr>
            <a:lvl4pPr marL="1724238" indent="0" algn="ctr">
              <a:buNone/>
              <a:defRPr sz="2000"/>
            </a:lvl4pPr>
            <a:lvl5pPr marL="2298984" indent="0" algn="ctr">
              <a:buNone/>
              <a:defRPr sz="2000"/>
            </a:lvl5pPr>
            <a:lvl6pPr marL="2873731" indent="0" algn="ctr">
              <a:buNone/>
              <a:defRPr sz="2000"/>
            </a:lvl6pPr>
            <a:lvl7pPr marL="3448477" indent="0" algn="ctr">
              <a:buNone/>
              <a:defRPr sz="2000"/>
            </a:lvl7pPr>
            <a:lvl8pPr marL="4023223" indent="0" algn="ctr">
              <a:buNone/>
              <a:defRPr sz="2000"/>
            </a:lvl8pPr>
            <a:lvl9pPr marL="459796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769214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96896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3962" y="413808"/>
            <a:ext cx="2661761"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48678" y="413808"/>
            <a:ext cx="7830979" cy="65867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04201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C8B9C1-1862-4FFC-A527-3308E549BC7F}" type="datetimeFigureOut">
              <a:rPr lang="en-US" smtClean="0"/>
              <a:t>29/3/2025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78649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2249" y="1937705"/>
            <a:ext cx="10647045" cy="3233102"/>
          </a:xfrm>
        </p:spPr>
        <p:txBody>
          <a:bodyPr anchor="b"/>
          <a:lstStyle>
            <a:lvl1pPr>
              <a:defRPr sz="7500"/>
            </a:lvl1pPr>
          </a:lstStyle>
          <a:p>
            <a:r>
              <a:rPr lang="en-US"/>
              <a:t>Click to edit Master title style</a:t>
            </a:r>
            <a:endParaRPr lang="en-US" dirty="0"/>
          </a:p>
        </p:txBody>
      </p:sp>
      <p:sp>
        <p:nvSpPr>
          <p:cNvPr id="3" name="Text Placeholder 2"/>
          <p:cNvSpPr>
            <a:spLocks noGrp="1"/>
          </p:cNvSpPr>
          <p:nvPr>
            <p:ph type="body" idx="1"/>
          </p:nvPr>
        </p:nvSpPr>
        <p:spPr>
          <a:xfrm>
            <a:off x="842249" y="5201393"/>
            <a:ext cx="10647045" cy="1700212"/>
          </a:xfrm>
        </p:spPr>
        <p:txBody>
          <a:bodyPr/>
          <a:lstStyle>
            <a:lvl1pPr marL="0" indent="0">
              <a:buNone/>
              <a:defRPr sz="3000">
                <a:solidFill>
                  <a:schemeClr val="tx1"/>
                </a:solidFill>
              </a:defRPr>
            </a:lvl1pPr>
            <a:lvl2pPr marL="574746" indent="0">
              <a:buNone/>
              <a:defRPr sz="2500">
                <a:solidFill>
                  <a:schemeClr val="tx1">
                    <a:tint val="75000"/>
                  </a:schemeClr>
                </a:solidFill>
              </a:defRPr>
            </a:lvl2pPr>
            <a:lvl3pPr marL="1149492" indent="0">
              <a:buNone/>
              <a:defRPr sz="2300">
                <a:solidFill>
                  <a:schemeClr val="tx1">
                    <a:tint val="75000"/>
                  </a:schemeClr>
                </a:solidFill>
              </a:defRPr>
            </a:lvl3pPr>
            <a:lvl4pPr marL="1724238" indent="0">
              <a:buNone/>
              <a:defRPr sz="2000">
                <a:solidFill>
                  <a:schemeClr val="tx1">
                    <a:tint val="75000"/>
                  </a:schemeClr>
                </a:solidFill>
              </a:defRPr>
            </a:lvl4pPr>
            <a:lvl5pPr marL="2298984" indent="0">
              <a:buNone/>
              <a:defRPr sz="2000">
                <a:solidFill>
                  <a:schemeClr val="tx1">
                    <a:tint val="75000"/>
                  </a:schemeClr>
                </a:solidFill>
              </a:defRPr>
            </a:lvl5pPr>
            <a:lvl6pPr marL="2873731" indent="0">
              <a:buNone/>
              <a:defRPr sz="2000">
                <a:solidFill>
                  <a:schemeClr val="tx1">
                    <a:tint val="75000"/>
                  </a:schemeClr>
                </a:solidFill>
              </a:defRPr>
            </a:lvl6pPr>
            <a:lvl7pPr marL="3448477" indent="0">
              <a:buNone/>
              <a:defRPr sz="2000">
                <a:solidFill>
                  <a:schemeClr val="tx1">
                    <a:tint val="75000"/>
                  </a:schemeClr>
                </a:solidFill>
              </a:defRPr>
            </a:lvl7pPr>
            <a:lvl8pPr marL="4023223" indent="0">
              <a:buNone/>
              <a:defRPr sz="2000">
                <a:solidFill>
                  <a:schemeClr val="tx1">
                    <a:tint val="75000"/>
                  </a:schemeClr>
                </a:solidFill>
              </a:defRPr>
            </a:lvl8pPr>
            <a:lvl9pPr marL="4597969" indent="0">
              <a:buNone/>
              <a:defRPr sz="20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C8B9C1-1862-4FFC-A527-3308E549BC7F}" type="datetimeFigureOut">
              <a:rPr lang="en-US" smtClean="0"/>
              <a:t>29/3/2025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4249792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8678" y="2069042"/>
            <a:ext cx="524637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9353" y="2069042"/>
            <a:ext cx="5246370" cy="49315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C8B9C1-1862-4FFC-A527-3308E549BC7F}" type="datetimeFigureOut">
              <a:rPr lang="en-US" smtClean="0"/>
              <a:t>29/3/2025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61984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0285" y="413810"/>
            <a:ext cx="10647045"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0287" y="1905318"/>
            <a:ext cx="5222259"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a:t>Edit Master text styles</a:t>
            </a:r>
          </a:p>
        </p:txBody>
      </p:sp>
      <p:sp>
        <p:nvSpPr>
          <p:cNvPr id="4" name="Content Placeholder 3"/>
          <p:cNvSpPr>
            <a:spLocks noGrp="1"/>
          </p:cNvSpPr>
          <p:nvPr>
            <p:ph sz="half" idx="2"/>
          </p:nvPr>
        </p:nvSpPr>
        <p:spPr>
          <a:xfrm>
            <a:off x="850287" y="2839085"/>
            <a:ext cx="5222259"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49353" y="1905318"/>
            <a:ext cx="5247978" cy="933767"/>
          </a:xfrm>
        </p:spPr>
        <p:txBody>
          <a:bodyPr anchor="b"/>
          <a:lstStyle>
            <a:lvl1pPr marL="0" indent="0">
              <a:buNone/>
              <a:defRPr sz="3000" b="1"/>
            </a:lvl1pPr>
            <a:lvl2pPr marL="574746" indent="0">
              <a:buNone/>
              <a:defRPr sz="2500" b="1"/>
            </a:lvl2pPr>
            <a:lvl3pPr marL="1149492" indent="0">
              <a:buNone/>
              <a:defRPr sz="2300" b="1"/>
            </a:lvl3pPr>
            <a:lvl4pPr marL="1724238" indent="0">
              <a:buNone/>
              <a:defRPr sz="2000" b="1"/>
            </a:lvl4pPr>
            <a:lvl5pPr marL="2298984" indent="0">
              <a:buNone/>
              <a:defRPr sz="2000" b="1"/>
            </a:lvl5pPr>
            <a:lvl6pPr marL="2873731" indent="0">
              <a:buNone/>
              <a:defRPr sz="2000" b="1"/>
            </a:lvl6pPr>
            <a:lvl7pPr marL="3448477" indent="0">
              <a:buNone/>
              <a:defRPr sz="2000" b="1"/>
            </a:lvl7pPr>
            <a:lvl8pPr marL="4023223" indent="0">
              <a:buNone/>
              <a:defRPr sz="2000" b="1"/>
            </a:lvl8pPr>
            <a:lvl9pPr marL="4597969" indent="0">
              <a:buNone/>
              <a:defRPr sz="2000" b="1"/>
            </a:lvl9pPr>
          </a:lstStyle>
          <a:p>
            <a:pPr lvl="0"/>
            <a:r>
              <a:rPr lang="en-US"/>
              <a:t>Edit Master text styles</a:t>
            </a:r>
          </a:p>
        </p:txBody>
      </p:sp>
      <p:sp>
        <p:nvSpPr>
          <p:cNvPr id="6" name="Content Placeholder 5"/>
          <p:cNvSpPr>
            <a:spLocks noGrp="1"/>
          </p:cNvSpPr>
          <p:nvPr>
            <p:ph sz="quarter" idx="4"/>
          </p:nvPr>
        </p:nvSpPr>
        <p:spPr>
          <a:xfrm>
            <a:off x="6249353" y="2839085"/>
            <a:ext cx="5247978" cy="41758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C8B9C1-1862-4FFC-A527-3308E549BC7F}" type="datetimeFigureOut">
              <a:rPr lang="en-US" smtClean="0"/>
              <a:t>29/3/2025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604531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9C8B9C1-1862-4FFC-A527-3308E549BC7F}" type="datetimeFigureOut">
              <a:rPr lang="en-US" smtClean="0"/>
              <a:t>29/3/2025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90492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8B9C1-1862-4FFC-A527-3308E549BC7F}" type="datetimeFigureOut">
              <a:rPr lang="en-US" smtClean="0"/>
              <a:t>29/3/2025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2817542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5247978" y="1119083"/>
            <a:ext cx="6249353" cy="5523442"/>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29/3/2025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3877323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0286" y="518160"/>
            <a:ext cx="3981390" cy="1813560"/>
          </a:xfrm>
        </p:spPr>
        <p:txBody>
          <a:bodyPr anchor="b"/>
          <a:lstStyle>
            <a:lvl1pPr>
              <a:defRPr sz="40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7978" y="1119083"/>
            <a:ext cx="6249353" cy="5523442"/>
          </a:xfrm>
        </p:spPr>
        <p:txBody>
          <a:bodyPr anchor="t"/>
          <a:lstStyle>
            <a:lvl1pPr marL="0" indent="0">
              <a:buNone/>
              <a:defRPr sz="4000"/>
            </a:lvl1pPr>
            <a:lvl2pPr marL="574746" indent="0">
              <a:buNone/>
              <a:defRPr sz="3500"/>
            </a:lvl2pPr>
            <a:lvl3pPr marL="1149492" indent="0">
              <a:buNone/>
              <a:defRPr sz="3000"/>
            </a:lvl3pPr>
            <a:lvl4pPr marL="1724238" indent="0">
              <a:buNone/>
              <a:defRPr sz="2500"/>
            </a:lvl4pPr>
            <a:lvl5pPr marL="2298984" indent="0">
              <a:buNone/>
              <a:defRPr sz="2500"/>
            </a:lvl5pPr>
            <a:lvl6pPr marL="2873731" indent="0">
              <a:buNone/>
              <a:defRPr sz="2500"/>
            </a:lvl6pPr>
            <a:lvl7pPr marL="3448477" indent="0">
              <a:buNone/>
              <a:defRPr sz="2500"/>
            </a:lvl7pPr>
            <a:lvl8pPr marL="4023223" indent="0">
              <a:buNone/>
              <a:defRPr sz="2500"/>
            </a:lvl8pPr>
            <a:lvl9pPr marL="4597969" indent="0">
              <a:buNone/>
              <a:defRPr sz="2500"/>
            </a:lvl9pPr>
          </a:lstStyle>
          <a:p>
            <a:r>
              <a:rPr lang="en-US"/>
              <a:t>Click icon to add picture</a:t>
            </a:r>
            <a:endParaRPr lang="en-US" dirty="0"/>
          </a:p>
        </p:txBody>
      </p:sp>
      <p:sp>
        <p:nvSpPr>
          <p:cNvPr id="4" name="Text Placeholder 3"/>
          <p:cNvSpPr>
            <a:spLocks noGrp="1"/>
          </p:cNvSpPr>
          <p:nvPr>
            <p:ph type="body" sz="half" idx="2"/>
          </p:nvPr>
        </p:nvSpPr>
        <p:spPr>
          <a:xfrm>
            <a:off x="850286" y="2331720"/>
            <a:ext cx="3981390" cy="4319800"/>
          </a:xfrm>
        </p:spPr>
        <p:txBody>
          <a:bodyPr/>
          <a:lstStyle>
            <a:lvl1pPr marL="0" indent="0">
              <a:buNone/>
              <a:defRPr sz="2000"/>
            </a:lvl1pPr>
            <a:lvl2pPr marL="574746" indent="0">
              <a:buNone/>
              <a:defRPr sz="1800"/>
            </a:lvl2pPr>
            <a:lvl3pPr marL="1149492" indent="0">
              <a:buNone/>
              <a:defRPr sz="1500"/>
            </a:lvl3pPr>
            <a:lvl4pPr marL="1724238" indent="0">
              <a:buNone/>
              <a:defRPr sz="1300"/>
            </a:lvl4pPr>
            <a:lvl5pPr marL="2298984" indent="0">
              <a:buNone/>
              <a:defRPr sz="1300"/>
            </a:lvl5pPr>
            <a:lvl6pPr marL="2873731" indent="0">
              <a:buNone/>
              <a:defRPr sz="1300"/>
            </a:lvl6pPr>
            <a:lvl7pPr marL="3448477" indent="0">
              <a:buNone/>
              <a:defRPr sz="1300"/>
            </a:lvl7pPr>
            <a:lvl8pPr marL="4023223" indent="0">
              <a:buNone/>
              <a:defRPr sz="1300"/>
            </a:lvl8pPr>
            <a:lvl9pPr marL="4597969" indent="0">
              <a:buNone/>
              <a:defRPr sz="1300"/>
            </a:lvl9pPr>
          </a:lstStyle>
          <a:p>
            <a:pPr lvl="0"/>
            <a:r>
              <a:rPr lang="en-US"/>
              <a:t>Edit Master text styles</a:t>
            </a:r>
          </a:p>
        </p:txBody>
      </p:sp>
      <p:sp>
        <p:nvSpPr>
          <p:cNvPr id="5" name="Date Placeholder 4"/>
          <p:cNvSpPr>
            <a:spLocks noGrp="1"/>
          </p:cNvSpPr>
          <p:nvPr>
            <p:ph type="dt" sz="half" idx="10"/>
          </p:nvPr>
        </p:nvSpPr>
        <p:spPr/>
        <p:txBody>
          <a:bodyPr/>
          <a:lstStyle/>
          <a:p>
            <a:fld id="{39C8B9C1-1862-4FFC-A527-3308E549BC7F}" type="datetimeFigureOut">
              <a:rPr lang="en-US" smtClean="0"/>
              <a:t>29/3/2025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1EDB65-3A6F-47CA-9F8D-B49A4AB1C7B5}" type="slidenum">
              <a:rPr lang="en-US" smtClean="0"/>
              <a:t>‹#›</a:t>
            </a:fld>
            <a:endParaRPr lang="en-US"/>
          </a:p>
        </p:txBody>
      </p:sp>
    </p:spTree>
    <p:extLst>
      <p:ext uri="{BB962C8B-B14F-4D97-AF65-F5344CB8AC3E}">
        <p14:creationId xmlns:p14="http://schemas.microsoft.com/office/powerpoint/2010/main" val="149861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8678" y="413810"/>
            <a:ext cx="10647045" cy="1502305"/>
          </a:xfrm>
          <a:prstGeom prst="rect">
            <a:avLst/>
          </a:prstGeom>
        </p:spPr>
        <p:txBody>
          <a:bodyPr vert="horz" lIns="114949" tIns="57475" rIns="114949" bIns="57475"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8678" y="2069042"/>
            <a:ext cx="10647045" cy="4931516"/>
          </a:xfrm>
          <a:prstGeom prst="rect">
            <a:avLst/>
          </a:prstGeom>
        </p:spPr>
        <p:txBody>
          <a:bodyPr vert="horz" lIns="114949" tIns="57475" rIns="114949" bIns="57475"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678" y="7203865"/>
            <a:ext cx="2777490" cy="413808"/>
          </a:xfrm>
          <a:prstGeom prst="rect">
            <a:avLst/>
          </a:prstGeom>
        </p:spPr>
        <p:txBody>
          <a:bodyPr vert="horz" lIns="114949" tIns="57475" rIns="114949" bIns="57475" rtlCol="0" anchor="ctr"/>
          <a:lstStyle>
            <a:lvl1pPr algn="l">
              <a:defRPr sz="1500">
                <a:solidFill>
                  <a:schemeClr val="tx1">
                    <a:tint val="75000"/>
                  </a:schemeClr>
                </a:solidFill>
              </a:defRPr>
            </a:lvl1pPr>
          </a:lstStyle>
          <a:p>
            <a:fld id="{39C8B9C1-1862-4FFC-A527-3308E549BC7F}" type="datetimeFigureOut">
              <a:rPr lang="en-US" smtClean="0"/>
              <a:t>29/3/2025</a:t>
            </a:fld>
            <a:endParaRPr lang="en-US"/>
          </a:p>
        </p:txBody>
      </p:sp>
      <p:sp>
        <p:nvSpPr>
          <p:cNvPr id="5" name="Footer Placeholder 4"/>
          <p:cNvSpPr>
            <a:spLocks noGrp="1"/>
          </p:cNvSpPr>
          <p:nvPr>
            <p:ph type="ftr" sz="quarter" idx="3"/>
          </p:nvPr>
        </p:nvSpPr>
        <p:spPr>
          <a:xfrm>
            <a:off x="4089083" y="7203865"/>
            <a:ext cx="4166235" cy="413808"/>
          </a:xfrm>
          <a:prstGeom prst="rect">
            <a:avLst/>
          </a:prstGeom>
        </p:spPr>
        <p:txBody>
          <a:bodyPr vert="horz" lIns="114949" tIns="57475" rIns="114949" bIns="57475"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8233" y="7203865"/>
            <a:ext cx="2777490" cy="413808"/>
          </a:xfrm>
          <a:prstGeom prst="rect">
            <a:avLst/>
          </a:prstGeom>
        </p:spPr>
        <p:txBody>
          <a:bodyPr vert="horz" lIns="114949" tIns="57475" rIns="114949" bIns="57475" rtlCol="0" anchor="ctr"/>
          <a:lstStyle>
            <a:lvl1pPr algn="r">
              <a:defRPr sz="1500">
                <a:solidFill>
                  <a:schemeClr val="tx1">
                    <a:tint val="75000"/>
                  </a:schemeClr>
                </a:solidFill>
              </a:defRPr>
            </a:lvl1pPr>
          </a:lstStyle>
          <a:p>
            <a:fld id="{C01EDB65-3A6F-47CA-9F8D-B49A4AB1C7B5}" type="slidenum">
              <a:rPr lang="en-US" smtClean="0"/>
              <a:t>‹#›</a:t>
            </a:fld>
            <a:endParaRPr lang="en-US"/>
          </a:p>
        </p:txBody>
      </p:sp>
    </p:spTree>
    <p:extLst>
      <p:ext uri="{BB962C8B-B14F-4D97-AF65-F5344CB8AC3E}">
        <p14:creationId xmlns:p14="http://schemas.microsoft.com/office/powerpoint/2010/main" val="24162064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149492" rtl="0" eaLnBrk="1" latinLnBrk="0" hangingPunct="1">
        <a:lnSpc>
          <a:spcPct val="90000"/>
        </a:lnSpc>
        <a:spcBef>
          <a:spcPct val="0"/>
        </a:spcBef>
        <a:buNone/>
        <a:defRPr sz="5500" kern="1200">
          <a:solidFill>
            <a:schemeClr val="tx1"/>
          </a:solidFill>
          <a:latin typeface="+mj-lt"/>
          <a:ea typeface="+mj-ea"/>
          <a:cs typeface="+mj-cs"/>
        </a:defRPr>
      </a:lvl1pPr>
    </p:titleStyle>
    <p:bodyStyle>
      <a:lvl1pPr marL="287373" indent="-287373" algn="l" defTabSz="1149492" rtl="0" eaLnBrk="1" latinLnBrk="0" hangingPunct="1">
        <a:lnSpc>
          <a:spcPct val="90000"/>
        </a:lnSpc>
        <a:spcBef>
          <a:spcPts val="1257"/>
        </a:spcBef>
        <a:buFont typeface="Arial" panose="020B0604020202020204" pitchFamily="34" charset="0"/>
        <a:buChar char="•"/>
        <a:defRPr sz="3500" kern="1200">
          <a:solidFill>
            <a:schemeClr val="tx1"/>
          </a:solidFill>
          <a:latin typeface="+mn-lt"/>
          <a:ea typeface="+mn-ea"/>
          <a:cs typeface="+mn-cs"/>
        </a:defRPr>
      </a:lvl1pPr>
      <a:lvl2pPr marL="862119" indent="-287373" algn="l" defTabSz="1149492" rtl="0" eaLnBrk="1" latinLnBrk="0" hangingPunct="1">
        <a:lnSpc>
          <a:spcPct val="90000"/>
        </a:lnSpc>
        <a:spcBef>
          <a:spcPts val="629"/>
        </a:spcBef>
        <a:buFont typeface="Arial" panose="020B0604020202020204" pitchFamily="34" charset="0"/>
        <a:buChar char="•"/>
        <a:defRPr sz="3000" kern="1200">
          <a:solidFill>
            <a:schemeClr val="tx1"/>
          </a:solidFill>
          <a:latin typeface="+mn-lt"/>
          <a:ea typeface="+mn-ea"/>
          <a:cs typeface="+mn-cs"/>
        </a:defRPr>
      </a:lvl2pPr>
      <a:lvl3pPr marL="1436865" indent="-287373" algn="l" defTabSz="1149492" rtl="0" eaLnBrk="1" latinLnBrk="0" hangingPunct="1">
        <a:lnSpc>
          <a:spcPct val="90000"/>
        </a:lnSpc>
        <a:spcBef>
          <a:spcPts val="629"/>
        </a:spcBef>
        <a:buFont typeface="Arial" panose="020B0604020202020204" pitchFamily="34" charset="0"/>
        <a:buChar char="•"/>
        <a:defRPr sz="2500" kern="1200">
          <a:solidFill>
            <a:schemeClr val="tx1"/>
          </a:solidFill>
          <a:latin typeface="+mn-lt"/>
          <a:ea typeface="+mn-ea"/>
          <a:cs typeface="+mn-cs"/>
        </a:defRPr>
      </a:lvl3pPr>
      <a:lvl4pPr marL="2011611"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4pPr>
      <a:lvl5pPr marL="2586358"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5pPr>
      <a:lvl6pPr marL="3161104"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6pPr>
      <a:lvl7pPr marL="3735850"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7pPr>
      <a:lvl8pPr marL="4310596"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8pPr>
      <a:lvl9pPr marL="4885342" indent="-287373" algn="l" defTabSz="1149492" rtl="0" eaLnBrk="1" latinLnBrk="0" hangingPunct="1">
        <a:lnSpc>
          <a:spcPct val="90000"/>
        </a:lnSpc>
        <a:spcBef>
          <a:spcPts val="629"/>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149492" rtl="0" eaLnBrk="1" latinLnBrk="0" hangingPunct="1">
        <a:defRPr sz="2300" kern="1200">
          <a:solidFill>
            <a:schemeClr val="tx1"/>
          </a:solidFill>
          <a:latin typeface="+mn-lt"/>
          <a:ea typeface="+mn-ea"/>
          <a:cs typeface="+mn-cs"/>
        </a:defRPr>
      </a:lvl1pPr>
      <a:lvl2pPr marL="574746" algn="l" defTabSz="1149492" rtl="0" eaLnBrk="1" latinLnBrk="0" hangingPunct="1">
        <a:defRPr sz="2300" kern="1200">
          <a:solidFill>
            <a:schemeClr val="tx1"/>
          </a:solidFill>
          <a:latin typeface="+mn-lt"/>
          <a:ea typeface="+mn-ea"/>
          <a:cs typeface="+mn-cs"/>
        </a:defRPr>
      </a:lvl2pPr>
      <a:lvl3pPr marL="1149492" algn="l" defTabSz="1149492" rtl="0" eaLnBrk="1" latinLnBrk="0" hangingPunct="1">
        <a:defRPr sz="2300" kern="1200">
          <a:solidFill>
            <a:schemeClr val="tx1"/>
          </a:solidFill>
          <a:latin typeface="+mn-lt"/>
          <a:ea typeface="+mn-ea"/>
          <a:cs typeface="+mn-cs"/>
        </a:defRPr>
      </a:lvl3pPr>
      <a:lvl4pPr marL="1724238" algn="l" defTabSz="1149492" rtl="0" eaLnBrk="1" latinLnBrk="0" hangingPunct="1">
        <a:defRPr sz="2300" kern="1200">
          <a:solidFill>
            <a:schemeClr val="tx1"/>
          </a:solidFill>
          <a:latin typeface="+mn-lt"/>
          <a:ea typeface="+mn-ea"/>
          <a:cs typeface="+mn-cs"/>
        </a:defRPr>
      </a:lvl4pPr>
      <a:lvl5pPr marL="2298984" algn="l" defTabSz="1149492" rtl="0" eaLnBrk="1" latinLnBrk="0" hangingPunct="1">
        <a:defRPr sz="2300" kern="1200">
          <a:solidFill>
            <a:schemeClr val="tx1"/>
          </a:solidFill>
          <a:latin typeface="+mn-lt"/>
          <a:ea typeface="+mn-ea"/>
          <a:cs typeface="+mn-cs"/>
        </a:defRPr>
      </a:lvl5pPr>
      <a:lvl6pPr marL="2873731" algn="l" defTabSz="1149492" rtl="0" eaLnBrk="1" latinLnBrk="0" hangingPunct="1">
        <a:defRPr sz="2300" kern="1200">
          <a:solidFill>
            <a:schemeClr val="tx1"/>
          </a:solidFill>
          <a:latin typeface="+mn-lt"/>
          <a:ea typeface="+mn-ea"/>
          <a:cs typeface="+mn-cs"/>
        </a:defRPr>
      </a:lvl6pPr>
      <a:lvl7pPr marL="3448477" algn="l" defTabSz="1149492" rtl="0" eaLnBrk="1" latinLnBrk="0" hangingPunct="1">
        <a:defRPr sz="2300" kern="1200">
          <a:solidFill>
            <a:schemeClr val="tx1"/>
          </a:solidFill>
          <a:latin typeface="+mn-lt"/>
          <a:ea typeface="+mn-ea"/>
          <a:cs typeface="+mn-cs"/>
        </a:defRPr>
      </a:lvl7pPr>
      <a:lvl8pPr marL="4023223" algn="l" defTabSz="1149492" rtl="0" eaLnBrk="1" latinLnBrk="0" hangingPunct="1">
        <a:defRPr sz="2300" kern="1200">
          <a:solidFill>
            <a:schemeClr val="tx1"/>
          </a:solidFill>
          <a:latin typeface="+mn-lt"/>
          <a:ea typeface="+mn-ea"/>
          <a:cs typeface="+mn-cs"/>
        </a:defRPr>
      </a:lvl8pPr>
      <a:lvl9pPr marL="4597969" algn="l" defTabSz="1149492"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041E2F7-70F7-BCA1-2EE0-1A2F2AA54E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14338"/>
            <a:ext cx="12344399" cy="6943725"/>
          </a:xfrm>
          <a:prstGeom prst="rect">
            <a:avLst/>
          </a:prstGeom>
        </p:spPr>
      </p:pic>
      <p:sp>
        <p:nvSpPr>
          <p:cNvPr id="4" name="Title 1">
            <a:extLst>
              <a:ext uri="{FF2B5EF4-FFF2-40B4-BE49-F238E27FC236}">
                <a16:creationId xmlns:a16="http://schemas.microsoft.com/office/drawing/2014/main" id="{88565188-F82E-BF7D-5CC4-F3C3B242736F}"/>
              </a:ext>
            </a:extLst>
          </p:cNvPr>
          <p:cNvSpPr txBox="1">
            <a:spLocks/>
          </p:cNvSpPr>
          <p:nvPr/>
        </p:nvSpPr>
        <p:spPr>
          <a:xfrm>
            <a:off x="1707336" y="2182295"/>
            <a:ext cx="8829370" cy="2374955"/>
          </a:xfrm>
          <a:prstGeom prst="rect">
            <a:avLst/>
          </a:prstGeom>
        </p:spPr>
        <p:txBody>
          <a:bodyPr vert="horz" lIns="69437" tIns="34719" rIns="69437" bIns="34719"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113" b="1" dirty="0">
                <a:solidFill>
                  <a:srgbClr val="FF0000"/>
                </a:solidFill>
                <a:latin typeface="Times New Roman" panose="02020603050405020304" pitchFamily="18" charset="0"/>
              </a:rPr>
              <a:t>NHIỆT LIỆT CHÀO MỪNG </a:t>
            </a:r>
          </a:p>
          <a:p>
            <a:r>
              <a:rPr lang="en-US" sz="3113" b="1" dirty="0">
                <a:solidFill>
                  <a:srgbClr val="FF0000"/>
                </a:solidFill>
                <a:latin typeface="Times New Roman" panose="02020603050405020304" pitchFamily="18" charset="0"/>
              </a:rPr>
              <a:t>CÁC THẦY, CÔ VỀ DỰ GIỜ</a:t>
            </a:r>
          </a:p>
          <a:p>
            <a:endParaRPr lang="en-US" sz="3113" b="1" dirty="0">
              <a:solidFill>
                <a:srgbClr val="FF0000"/>
              </a:solidFill>
              <a:latin typeface="Times New Roman" panose="02020603050405020304" pitchFamily="18" charset="0"/>
            </a:endParaRPr>
          </a:p>
          <a:p>
            <a:r>
              <a:rPr lang="en-US" sz="3113" b="1" dirty="0">
                <a:solidFill>
                  <a:schemeClr val="accent1">
                    <a:lumMod val="75000"/>
                  </a:schemeClr>
                </a:solidFill>
                <a:latin typeface="Times New Roman" panose="02020603050405020304" pitchFamily="18" charset="0"/>
              </a:rPr>
              <a:t>Môn: </a:t>
            </a:r>
            <a:r>
              <a:rPr lang="en-US" sz="3113" b="1" dirty="0" err="1">
                <a:solidFill>
                  <a:schemeClr val="accent1">
                    <a:lumMod val="75000"/>
                  </a:schemeClr>
                </a:solidFill>
                <a:latin typeface="Times New Roman" panose="02020603050405020304" pitchFamily="18" charset="0"/>
              </a:rPr>
              <a:t>Tiếng</a:t>
            </a:r>
            <a:r>
              <a:rPr lang="en-US" sz="3113" b="1" dirty="0">
                <a:solidFill>
                  <a:schemeClr val="accent1">
                    <a:lumMod val="75000"/>
                  </a:schemeClr>
                </a:solidFill>
                <a:latin typeface="Times New Roman" panose="02020603050405020304" pitchFamily="18" charset="0"/>
              </a:rPr>
              <a:t> Việt</a:t>
            </a:r>
          </a:p>
          <a:p>
            <a:endParaRPr lang="en-US" sz="2734" b="1" dirty="0">
              <a:solidFill>
                <a:srgbClr val="0070C0"/>
              </a:solidFill>
              <a:latin typeface="Times New Roman" panose="02020603050405020304" pitchFamily="18" charset="0"/>
            </a:endParaRPr>
          </a:p>
        </p:txBody>
      </p:sp>
      <p:sp>
        <p:nvSpPr>
          <p:cNvPr id="5" name="矩形 3">
            <a:extLst>
              <a:ext uri="{FF2B5EF4-FFF2-40B4-BE49-F238E27FC236}">
                <a16:creationId xmlns:a16="http://schemas.microsoft.com/office/drawing/2014/main" id="{22424884-4105-1F38-C512-063BB0F0B156}"/>
              </a:ext>
            </a:extLst>
          </p:cNvPr>
          <p:cNvSpPr/>
          <p:nvPr/>
        </p:nvSpPr>
        <p:spPr>
          <a:xfrm>
            <a:off x="3412154" y="4605051"/>
            <a:ext cx="5589968" cy="823837"/>
          </a:xfrm>
          <a:prstGeom prst="rect">
            <a:avLst/>
          </a:prstGeom>
        </p:spPr>
        <p:txBody>
          <a:bodyPr wrap="square" lIns="52092" tIns="26046" rIns="52092" bIns="26046">
            <a:spAutoFit/>
          </a:bodyPr>
          <a:lstStyle/>
          <a:p>
            <a:pPr algn="ctr">
              <a:defRPr/>
            </a:pPr>
            <a:r>
              <a:rPr lang="en-US" altLang="zh-CN" sz="2506" b="1" kern="0" dirty="0" err="1">
                <a:latin typeface="Times New Roman" panose="02020603050405020304" pitchFamily="18" charset="0"/>
                <a:ea typeface="Microsoft YaHei" panose="020B0503020204020204" charset="-122"/>
                <a:cs typeface="Times New Roman" panose="02020603050405020304" pitchFamily="18" charset="0"/>
              </a:rPr>
              <a:t>Giáo</a:t>
            </a:r>
            <a:r>
              <a:rPr lang="en-US" altLang="zh-CN"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altLang="zh-CN" sz="2506" b="1" kern="0" dirty="0" err="1">
                <a:latin typeface="Times New Roman" panose="02020603050405020304" pitchFamily="18" charset="0"/>
                <a:ea typeface="Microsoft YaHei" panose="020B0503020204020204" charset="-122"/>
                <a:cs typeface="Times New Roman" panose="02020603050405020304" pitchFamily="18" charset="0"/>
              </a:rPr>
              <a:t>viên</a:t>
            </a:r>
            <a:r>
              <a:rPr lang="en-US" altLang="zh-CN"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altLang="zh-CN" sz="2506" b="1" kern="0" dirty="0" err="1">
                <a:latin typeface="Times New Roman" panose="02020603050405020304" pitchFamily="18" charset="0"/>
                <a:ea typeface="Microsoft YaHei" panose="020B0503020204020204" charset="-122"/>
                <a:cs typeface="Times New Roman" panose="02020603050405020304" pitchFamily="18" charset="0"/>
              </a:rPr>
              <a:t>Vũ</a:t>
            </a:r>
            <a:r>
              <a:rPr lang="en-US" altLang="zh-CN"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altLang="zh-CN" sz="2506" b="1" kern="0" dirty="0" err="1">
                <a:latin typeface="Times New Roman" panose="02020603050405020304" pitchFamily="18" charset="0"/>
                <a:ea typeface="Microsoft YaHei" panose="020B0503020204020204" charset="-122"/>
                <a:cs typeface="Times New Roman" panose="02020603050405020304" pitchFamily="18" charset="0"/>
              </a:rPr>
              <a:t>Thị</a:t>
            </a:r>
            <a:r>
              <a:rPr lang="en-US" altLang="zh-CN"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altLang="zh-CN" sz="2506" b="1" kern="0" dirty="0" err="1">
                <a:latin typeface="Times New Roman" panose="02020603050405020304" pitchFamily="18" charset="0"/>
                <a:ea typeface="Microsoft YaHei" panose="020B0503020204020204" charset="-122"/>
                <a:cs typeface="Times New Roman" panose="02020603050405020304" pitchFamily="18" charset="0"/>
              </a:rPr>
              <a:t>Diễm</a:t>
            </a:r>
            <a:endParaRPr lang="en-US" altLang="zh-CN" sz="2506" b="1" kern="0" dirty="0">
              <a:latin typeface="Times New Roman" panose="02020603050405020304" pitchFamily="18" charset="0"/>
              <a:ea typeface="Microsoft YaHei" panose="020B0503020204020204" charset="-122"/>
              <a:cs typeface="Times New Roman" panose="02020603050405020304" pitchFamily="18" charset="0"/>
            </a:endParaRPr>
          </a:p>
          <a:p>
            <a:pPr algn="ctr">
              <a:defRPr/>
            </a:pPr>
            <a:r>
              <a:rPr lang="en-US" sz="2506" b="1" kern="0" dirty="0" err="1">
                <a:latin typeface="Times New Roman" panose="02020603050405020304" pitchFamily="18" charset="0"/>
                <a:ea typeface="Microsoft YaHei" panose="020B0503020204020204" charset="-122"/>
                <a:cs typeface="Times New Roman" panose="02020603050405020304" pitchFamily="18" charset="0"/>
              </a:rPr>
              <a:t>Trường</a:t>
            </a:r>
            <a:r>
              <a:rPr lang="en-US"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sz="2506" b="1" kern="0" dirty="0" err="1">
                <a:latin typeface="Times New Roman" panose="02020603050405020304" pitchFamily="18" charset="0"/>
                <a:ea typeface="Microsoft YaHei" panose="020B0503020204020204" charset="-122"/>
                <a:cs typeface="Times New Roman" panose="02020603050405020304" pitchFamily="18" charset="0"/>
              </a:rPr>
              <a:t>Tiểu</a:t>
            </a:r>
            <a:r>
              <a:rPr lang="en-US"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sz="2506" b="1" kern="0" dirty="0" err="1">
                <a:latin typeface="Times New Roman" panose="02020603050405020304" pitchFamily="18" charset="0"/>
                <a:ea typeface="Microsoft YaHei" panose="020B0503020204020204" charset="-122"/>
                <a:cs typeface="Times New Roman" panose="02020603050405020304" pitchFamily="18" charset="0"/>
              </a:rPr>
              <a:t>học</a:t>
            </a:r>
            <a:r>
              <a:rPr lang="en-US"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sz="2506" b="1" kern="0" dirty="0" err="1">
                <a:latin typeface="Times New Roman" panose="02020603050405020304" pitchFamily="18" charset="0"/>
                <a:ea typeface="Microsoft YaHei" panose="020B0503020204020204" charset="-122"/>
                <a:cs typeface="Times New Roman" panose="02020603050405020304" pitchFamily="18" charset="0"/>
              </a:rPr>
              <a:t>Hùng</a:t>
            </a:r>
            <a:r>
              <a:rPr lang="en-US" sz="2506" b="1" kern="0" dirty="0">
                <a:latin typeface="Times New Roman" panose="02020603050405020304" pitchFamily="18" charset="0"/>
                <a:ea typeface="Microsoft YaHei" panose="020B0503020204020204" charset="-122"/>
                <a:cs typeface="Times New Roman" panose="02020603050405020304" pitchFamily="18" charset="0"/>
              </a:rPr>
              <a:t> </a:t>
            </a:r>
            <a:r>
              <a:rPr lang="en-US" sz="2506" b="1" kern="0" dirty="0" err="1">
                <a:latin typeface="Times New Roman" panose="02020603050405020304" pitchFamily="18" charset="0"/>
                <a:ea typeface="Microsoft YaHei" panose="020B0503020204020204" charset="-122"/>
                <a:cs typeface="Times New Roman" panose="02020603050405020304" pitchFamily="18" charset="0"/>
              </a:rPr>
              <a:t>Thắng</a:t>
            </a:r>
            <a:endParaRPr lang="en-US" sz="2506" kern="100" dirty="0">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09747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Không có mô tả."/>
          <p:cNvPicPr>
            <a:picLocks noChangeAspect="1" noChangeArrowheads="1"/>
          </p:cNvPicPr>
          <p:nvPr/>
        </p:nvPicPr>
        <p:blipFill rotWithShape="1">
          <a:blip r:embed="rId2">
            <a:extLst>
              <a:ext uri="{28A0092B-C50C-407E-A947-70E740481C1C}">
                <a14:useLocalDpi xmlns:a14="http://schemas.microsoft.com/office/drawing/2010/main" val="0"/>
              </a:ext>
            </a:extLst>
          </a:blip>
          <a:srcRect t="29757" b="41037"/>
          <a:stretch/>
        </p:blipFill>
        <p:spPr bwMode="auto">
          <a:xfrm>
            <a:off x="0" y="0"/>
            <a:ext cx="12344400" cy="777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575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161895"/>
            <a:ext cx="11482622" cy="731626"/>
          </a:xfrm>
          <a:prstGeom prst="rect">
            <a:avLst/>
          </a:prstGeom>
        </p:spPr>
        <p:txBody>
          <a:bodyPr wrap="square" lIns="114949" tIns="57475" rIns="114949" bIns="57475">
            <a:spAutoFit/>
          </a:bodyPr>
          <a:lstStyle/>
          <a:p>
            <a:pPr algn="ctr"/>
            <a:r>
              <a:rPr lang="en-US" altLang="zh-C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Kiến và chim bồ câu</a:t>
            </a:r>
            <a:endParaRPr lang="zh-CN" altLang="en-US" sz="4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3" name="矩形 8"/>
          <p:cNvSpPr/>
          <p:nvPr/>
        </p:nvSpPr>
        <p:spPr>
          <a:xfrm>
            <a:off x="430890" y="872635"/>
            <a:ext cx="10910527" cy="6579380"/>
          </a:xfrm>
          <a:prstGeom prst="rect">
            <a:avLst/>
          </a:prstGeom>
        </p:spPr>
        <p:txBody>
          <a:bodyPr wrap="square" lIns="114949" tIns="57475" rIns="114949" bIns="57475">
            <a:spAutoFit/>
          </a:bodyPr>
          <a:lstStyle/>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sym typeface="+mn-lt"/>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con kiến không may bị rơi xuống nước. Nó vùng vẫy và la lên:</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Cứu tôi với, cứu tôi với!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Nghe tiếng kêu cứu của kiến, bồ câu nhanh trí nhặt một chiếc lá thả xuống nước. Kiến bám vào chiếc lá và leo lên được bờ.</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hôm, kiến thấy người thợ săn đang ngắm bắn bồ câu. Ngay lập tức, nó bò đến, cắn vào chân anh ta. Người thợ săn giật mình. Bồ câu thấy động liền bay đi.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Bồ câu tìm đến chỗ kiến, cảm động nói: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Cảm ơn cậu đã cứu tớ.</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Kiến đáp:</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Cậu cũng giúp tớ thoát chết mà.</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Cả hai đều rất vui vì đã giúp nhau.</a:t>
            </a:r>
          </a:p>
        </p:txBody>
      </p:sp>
      <p:sp>
        <p:nvSpPr>
          <p:cNvPr id="4" name="矩形 8"/>
          <p:cNvSpPr/>
          <p:nvPr/>
        </p:nvSpPr>
        <p:spPr>
          <a:xfrm>
            <a:off x="7599521" y="7145079"/>
            <a:ext cx="4313990" cy="577737"/>
          </a:xfrm>
          <a:prstGeom prst="rect">
            <a:avLst/>
          </a:prstGeom>
        </p:spPr>
        <p:txBody>
          <a:bodyPr wrap="square" lIns="114949" tIns="57475" rIns="114949" bIns="57475">
            <a:spAutoFit/>
          </a:bodyPr>
          <a:lstStyle/>
          <a:p>
            <a:pPr algn="ctr"/>
            <a:r>
              <a:rPr lang="en-US" sz="3000">
                <a:solidFill>
                  <a:srgbClr val="0000FF"/>
                </a:solidFill>
              </a:rPr>
              <a:t>(</a:t>
            </a:r>
            <a:r>
              <a:rPr lang="en-US" sz="3000" i="1">
                <a:solidFill>
                  <a:srgbClr val="0000FF"/>
                </a:solidFill>
              </a:rPr>
              <a:t>Theo </a:t>
            </a:r>
            <a:r>
              <a:rPr lang="en-US" sz="3000">
                <a:solidFill>
                  <a:srgbClr val="0000FF"/>
                </a:solidFill>
              </a:rPr>
              <a:t>Ê-dốp)</a:t>
            </a:r>
            <a:endParaRPr lang="zh-CN" altLang="en-US" sz="3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Tree>
    <p:extLst>
      <p:ext uri="{BB962C8B-B14F-4D97-AF65-F5344CB8AC3E}">
        <p14:creationId xmlns:p14="http://schemas.microsoft.com/office/powerpoint/2010/main" val="3745662563"/>
      </p:ext>
    </p:extLst>
  </p:cSld>
  <p:clrMapOvr>
    <a:masterClrMapping/>
  </p:clrMapOvr>
  <mc:AlternateContent xmlns:mc="http://schemas.openxmlformats.org/markup-compatibility/2006" xmlns:p14="http://schemas.microsoft.com/office/powerpoint/2010/main">
    <mc:Choice Requires="p14">
      <p:transition p14:dur="10" advTm="1000"/>
    </mc:Choice>
    <mc:Fallback xmlns="">
      <p:transition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left)">
                                      <p:cBhvr>
                                        <p:cTn id="10" dur="500"/>
                                        <p:tgtEl>
                                          <p:spTgt spid="3"/>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left)">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B7F6086-6A98-4159-923E-6CD87BA5202A}"/>
              </a:ext>
            </a:extLst>
          </p:cNvPr>
          <p:cNvSpPr/>
          <p:nvPr/>
        </p:nvSpPr>
        <p:spPr>
          <a:xfrm>
            <a:off x="672347" y="1428698"/>
            <a:ext cx="2850952"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từ</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khó</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Rectangle 2">
            <a:extLst>
              <a:ext uri="{FF2B5EF4-FFF2-40B4-BE49-F238E27FC236}">
                <a16:creationId xmlns:a16="http://schemas.microsoft.com/office/drawing/2014/main" id="{5080F3AB-5248-4409-AD85-A7B02415419A}"/>
              </a:ext>
            </a:extLst>
          </p:cNvPr>
          <p:cNvSpPr/>
          <p:nvPr/>
        </p:nvSpPr>
        <p:spPr>
          <a:xfrm>
            <a:off x="744802" y="2181902"/>
            <a:ext cx="11001172" cy="633325"/>
          </a:xfrm>
          <a:prstGeom prst="rect">
            <a:avLst/>
          </a:prstGeom>
        </p:spPr>
        <p:txBody>
          <a:bodyPr wrap="square" lIns="93799" tIns="46900" rIns="93799" bIns="46900">
            <a:spAutoFit/>
          </a:bodyPr>
          <a:lstStyle/>
          <a:p>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r>
              <a:rPr lang="vi-VN" sz="3500">
                <a:latin typeface="UVnAvant-Narrow" panose="020B0500000000000000" pitchFamily="34" charset="0"/>
                <a:ea typeface="UVnAvant-Narrow" panose="020B0500000000000000" pitchFamily="34" charset="0"/>
                <a:cs typeface="UVnAvant-Narrow" panose="020B0500000000000000" pitchFamily="34" charset="0"/>
              </a:rPr>
              <a:t>vùng vẫy, nhanh trí, thợ săn</a:t>
            </a:r>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spTree>
    <p:extLst>
      <p:ext uri="{BB962C8B-B14F-4D97-AF65-F5344CB8AC3E}">
        <p14:creationId xmlns:p14="http://schemas.microsoft.com/office/powerpoint/2010/main" val="2822374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 fill="hold"/>
                                        <p:tgtEl>
                                          <p:spTgt spid="3"/>
                                        </p:tgtEl>
                                        <p:attrNameLst>
                                          <p:attrName>ppt_x</p:attrName>
                                        </p:attrNameLst>
                                      </p:cBhvr>
                                      <p:tavLst>
                                        <p:tav tm="0">
                                          <p:val>
                                            <p:strVal val="#ppt_x"/>
                                          </p:val>
                                        </p:tav>
                                        <p:tav tm="100000">
                                          <p:val>
                                            <p:strVal val="#ppt_x"/>
                                          </p:val>
                                        </p:tav>
                                      </p:tavLst>
                                    </p:anim>
                                    <p:anim calcmode="lin" valueType="num">
                                      <p:cBhvr additive="base">
                                        <p:cTn id="8"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10" fill="hold"/>
                                        <p:tgtEl>
                                          <p:spTgt spid="2"/>
                                        </p:tgtEl>
                                        <p:attrNameLst>
                                          <p:attrName>ppt_x</p:attrName>
                                        </p:attrNameLst>
                                      </p:cBhvr>
                                      <p:tavLst>
                                        <p:tav tm="0">
                                          <p:val>
                                            <p:strVal val="#ppt_x"/>
                                          </p:val>
                                        </p:tav>
                                        <p:tav tm="100000">
                                          <p:val>
                                            <p:strVal val="#ppt_x"/>
                                          </p:val>
                                        </p:tav>
                                      </p:tavLst>
                                    </p:anim>
                                    <p:anim calcmode="lin" valueType="num">
                                      <p:cBhvr additive="base">
                                        <p:cTn id="14" dur="1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8"/>
          <p:cNvSpPr/>
          <p:nvPr/>
        </p:nvSpPr>
        <p:spPr>
          <a:xfrm>
            <a:off x="430889" y="161895"/>
            <a:ext cx="11482622" cy="731626"/>
          </a:xfrm>
          <a:prstGeom prst="rect">
            <a:avLst/>
          </a:prstGeom>
        </p:spPr>
        <p:txBody>
          <a:bodyPr wrap="square" lIns="114949" tIns="57475" rIns="114949" bIns="57475">
            <a:spAutoFit/>
          </a:bodyPr>
          <a:lstStyle/>
          <a:p>
            <a:pPr algn="ctr"/>
            <a:r>
              <a:rPr lang="en-US" altLang="zh-CN" sz="4000" b="1">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rPr>
              <a:t>Kiến và chim bồ câu</a:t>
            </a:r>
            <a:endParaRPr lang="zh-CN" altLang="en-US" sz="4000" b="1" dirty="0">
              <a:solidFill>
                <a:srgbClr val="FF0000"/>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
        <p:nvSpPr>
          <p:cNvPr id="3" name="矩形 8"/>
          <p:cNvSpPr/>
          <p:nvPr/>
        </p:nvSpPr>
        <p:spPr>
          <a:xfrm>
            <a:off x="430890" y="872635"/>
            <a:ext cx="10910527" cy="6579380"/>
          </a:xfrm>
          <a:prstGeom prst="rect">
            <a:avLst/>
          </a:prstGeom>
        </p:spPr>
        <p:txBody>
          <a:bodyPr wrap="square" lIns="114949" tIns="57475" rIns="114949" bIns="57475">
            <a:spAutoFit/>
          </a:bodyPr>
          <a:lstStyle/>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sym typeface="+mn-lt"/>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con kiến không may bị rơi xuống nước. Nó vùng vẫy và la lên:</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Cứu tôi với, cứu tôi với!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Nghe tiếng kêu cứu của kiến, bồ câu nhanh trí nhặt một chiếc lá thả xuống nước. Kiến bám vào chiếc lá và leo lên được bờ.</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Một hôm, kiến thấy người thợ săn đang ngắm bắn bồ câu. Ngay lập tức, nó bò đến, cắn vào chân anh ta. Người thợ săn giật mình. Bồ câu thấy động liền bay đi.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Bồ câu tìm đến chỗ kiến, cảm động nói:</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Cảm ơn cậu đã cứu tớ.</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Kiến đáp:</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 Cậu cũng giúp tớ thoát chết mà.</a:t>
            </a:r>
          </a:p>
          <a:p>
            <a:pPr algn="just"/>
            <a:r>
              <a:rPr lang="en-US" sz="3000" b="1">
                <a:latin typeface="UVnAvant-Narrow" panose="020B0500000000000000" pitchFamily="34" charset="0"/>
                <a:ea typeface="UVnAvant-Narrow" panose="020B0500000000000000" pitchFamily="34" charset="0"/>
                <a:cs typeface="UVnAvant-Narrow" panose="020B0500000000000000" pitchFamily="34" charset="0"/>
              </a:rPr>
              <a:t>      </a:t>
            </a:r>
            <a:r>
              <a:rPr lang="vi-VN" sz="3000" b="1">
                <a:latin typeface="UVnAvant-Narrow" panose="020B0500000000000000" pitchFamily="34" charset="0"/>
                <a:ea typeface="UVnAvant-Narrow" panose="020B0500000000000000" pitchFamily="34" charset="0"/>
                <a:cs typeface="UVnAvant-Narrow" panose="020B0500000000000000" pitchFamily="34" charset="0"/>
              </a:rPr>
              <a:t>Cả hai đều rất vui vì đã giúp nhau.</a:t>
            </a:r>
          </a:p>
        </p:txBody>
      </p:sp>
      <p:sp>
        <p:nvSpPr>
          <p:cNvPr id="4" name="矩形 8"/>
          <p:cNvSpPr/>
          <p:nvPr/>
        </p:nvSpPr>
        <p:spPr>
          <a:xfrm>
            <a:off x="7599521" y="7145079"/>
            <a:ext cx="4313990" cy="577737"/>
          </a:xfrm>
          <a:prstGeom prst="rect">
            <a:avLst/>
          </a:prstGeom>
        </p:spPr>
        <p:txBody>
          <a:bodyPr wrap="square" lIns="114949" tIns="57475" rIns="114949" bIns="57475">
            <a:spAutoFit/>
          </a:bodyPr>
          <a:lstStyle/>
          <a:p>
            <a:pPr algn="ctr"/>
            <a:r>
              <a:rPr lang="en-US" sz="3000">
                <a:solidFill>
                  <a:srgbClr val="0000FF"/>
                </a:solidFill>
              </a:rPr>
              <a:t>(</a:t>
            </a:r>
            <a:r>
              <a:rPr lang="en-US" sz="3000" i="1">
                <a:solidFill>
                  <a:srgbClr val="0000FF"/>
                </a:solidFill>
              </a:rPr>
              <a:t>Theo </a:t>
            </a:r>
            <a:r>
              <a:rPr lang="en-US" sz="3000">
                <a:solidFill>
                  <a:srgbClr val="0000FF"/>
                </a:solidFill>
              </a:rPr>
              <a:t>Ê-dốp)</a:t>
            </a:r>
            <a:endParaRPr lang="zh-CN" altLang="en-US" sz="3000" b="1" dirty="0">
              <a:solidFill>
                <a:srgbClr val="0000FF"/>
              </a:solidFill>
              <a:latin typeface="UVnAvant-Narrow" panose="020B0500000000000000" pitchFamily="34" charset="0"/>
              <a:ea typeface="UVnAvant-Narrow" panose="020B0500000000000000" pitchFamily="34" charset="0"/>
              <a:cs typeface="UVnAvant-Narrow" panose="020B0500000000000000" pitchFamily="34" charset="0"/>
              <a:sym typeface="+mn-lt"/>
            </a:endParaRPr>
          </a:p>
        </p:txBody>
      </p:sp>
    </p:spTree>
    <p:extLst>
      <p:ext uri="{BB962C8B-B14F-4D97-AF65-F5344CB8AC3E}">
        <p14:creationId xmlns:p14="http://schemas.microsoft.com/office/powerpoint/2010/main" val="1733170995"/>
      </p:ext>
    </p:extLst>
  </p:cSld>
  <p:clrMapOvr>
    <a:masterClrMapping/>
  </p:clrMapOvr>
  <mc:AlternateContent xmlns:mc="http://schemas.openxmlformats.org/markup-compatibility/2006" xmlns:p14="http://schemas.microsoft.com/office/powerpoint/2010/main">
    <mc:Choice Requires="p14">
      <p:transition p14:dur="10" advTm="1000"/>
    </mc:Choice>
    <mc:Fallback xmlns="">
      <p:transition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left)">
                                      <p:cBhvr>
                                        <p:cTn id="10" dur="10"/>
                                        <p:tgtEl>
                                          <p:spTgt spid="3"/>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left)">
                                      <p:cBhvr>
                                        <p:cTn id="13" dur="1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6F8C6F7-2230-4996-B182-71DFC6DFBB99}"/>
              </a:ext>
            </a:extLst>
          </p:cNvPr>
          <p:cNvSpPr/>
          <p:nvPr/>
        </p:nvSpPr>
        <p:spPr>
          <a:xfrm>
            <a:off x="346182" y="1417213"/>
            <a:ext cx="3382857" cy="602547"/>
          </a:xfrm>
          <a:prstGeom prst="rect">
            <a:avLst/>
          </a:prstGeom>
          <a:solidFill>
            <a:srgbClr val="00C0F6"/>
          </a:solidFill>
        </p:spPr>
        <p:txBody>
          <a:bodyPr wrap="square" lIns="93799" tIns="46900" rIns="93799" bIns="46900">
            <a:spAutoFit/>
          </a:bodyPr>
          <a:lstStyle/>
          <a:p>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Đọc</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câu</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 </a:t>
            </a:r>
            <a:r>
              <a:rPr lang="en-US" sz="3300" b="1" dirty="0" err="1">
                <a:latin typeface="UVnAvant-Narrow" panose="020B0500000000000000" pitchFamily="34" charset="0"/>
                <a:ea typeface="UVnAvant-Narrow" panose="020B0500000000000000" pitchFamily="34" charset="0"/>
                <a:cs typeface="UVnAvant-Narrow" panose="020B0500000000000000" pitchFamily="34" charset="0"/>
              </a:rPr>
              <a:t>dài</a:t>
            </a:r>
            <a:r>
              <a:rPr lang="en-US" sz="3300" b="1" dirty="0">
                <a:latin typeface="UVnAvant-Narrow" panose="020B0500000000000000" pitchFamily="34" charset="0"/>
                <a:ea typeface="UVnAvant-Narrow" panose="020B0500000000000000" pitchFamily="34" charset="0"/>
                <a:cs typeface="UVnAvant-Narrow" panose="020B0500000000000000" pitchFamily="34" charset="0"/>
              </a:rPr>
              <a:t>:</a:t>
            </a:r>
            <a:endParaRPr lang="en-US" sz="3300" dirty="0">
              <a:latin typeface="UVnAvant-Narrow" panose="020B0500000000000000" pitchFamily="34" charset="0"/>
              <a:ea typeface="UVnAvant-Narrow" panose="020B0500000000000000" pitchFamily="34" charset="0"/>
              <a:cs typeface="UVnAvant-Narrow" panose="020B0500000000000000" pitchFamily="34" charset="0"/>
            </a:endParaRPr>
          </a:p>
        </p:txBody>
      </p:sp>
      <p:sp>
        <p:nvSpPr>
          <p:cNvPr id="3" name="TextBox 2">
            <a:extLst>
              <a:ext uri="{FF2B5EF4-FFF2-40B4-BE49-F238E27FC236}">
                <a16:creationId xmlns:a16="http://schemas.microsoft.com/office/drawing/2014/main" id="{5430A8A0-6C21-4A8A-99D0-B59C6BEC7471}"/>
              </a:ext>
            </a:extLst>
          </p:cNvPr>
          <p:cNvSpPr txBox="1"/>
          <p:nvPr/>
        </p:nvSpPr>
        <p:spPr>
          <a:xfrm>
            <a:off x="608988" y="2182260"/>
            <a:ext cx="10738364" cy="1171934"/>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Nghe tiếng kêu cứu của kiến, bồ câu nhanh trí nhặt một chiếc lá thả xuống nước.</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5" name="Straight Connector 4"/>
          <p:cNvCxnSpPr/>
          <p:nvPr/>
        </p:nvCxnSpPr>
        <p:spPr>
          <a:xfrm flipH="1">
            <a:off x="7504080" y="2229760"/>
            <a:ext cx="127062" cy="5148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H="1">
            <a:off x="4476988" y="2854895"/>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11281811" y="2303183"/>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430A8A0-6C21-4A8A-99D0-B59C6BEC7471}"/>
              </a:ext>
            </a:extLst>
          </p:cNvPr>
          <p:cNvSpPr txBox="1"/>
          <p:nvPr/>
        </p:nvSpPr>
        <p:spPr>
          <a:xfrm>
            <a:off x="608988" y="3455261"/>
            <a:ext cx="10738364" cy="633325"/>
          </a:xfrm>
          <a:prstGeom prst="rect">
            <a:avLst/>
          </a:prstGeom>
          <a:noFill/>
        </p:spPr>
        <p:txBody>
          <a:bodyPr wrap="square" lIns="93799" tIns="46900" rIns="93799" bIns="46900">
            <a:spAutoFit/>
          </a:bodyPr>
          <a:lstStyle/>
          <a:p>
            <a:pPr algn="just"/>
            <a:r>
              <a:rPr lang="en-US" sz="3500">
                <a:solidFill>
                  <a:prstClr val="black"/>
                </a:solidFill>
                <a:latin typeface="UVnAvant-Narrow" panose="020B0500000000000000" pitchFamily="34" charset="0"/>
                <a:ea typeface="UVnAvant-Narrow" panose="020B0500000000000000" pitchFamily="34" charset="0"/>
                <a:cs typeface="UVnAvant-Narrow" panose="020B0500000000000000" pitchFamily="34" charset="0"/>
              </a:rPr>
              <a:t>     Ngay lập tức, nó bò đến cắn vào chân anh ta.</a:t>
            </a:r>
            <a:endParaRPr lang="en-US" sz="3500" dirty="0">
              <a:latin typeface="UVnAvant-Narrow" panose="020B0500000000000000" pitchFamily="34" charset="0"/>
              <a:ea typeface="UVnAvant-Narrow" panose="020B0500000000000000" pitchFamily="34" charset="0"/>
              <a:cs typeface="UVnAvant-Narrow" panose="020B0500000000000000" pitchFamily="34" charset="0"/>
            </a:endParaRPr>
          </a:p>
        </p:txBody>
      </p:sp>
      <p:cxnSp>
        <p:nvCxnSpPr>
          <p:cNvPr id="10" name="Straight Connector 9"/>
          <p:cNvCxnSpPr/>
          <p:nvPr/>
        </p:nvCxnSpPr>
        <p:spPr>
          <a:xfrm flipH="1">
            <a:off x="4105652" y="3588224"/>
            <a:ext cx="83582" cy="44092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434821" y="3623849"/>
            <a:ext cx="83582" cy="40416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843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 fill="hold"/>
                                        <p:tgtEl>
                                          <p:spTgt spid="2"/>
                                        </p:tgtEl>
                                        <p:attrNameLst>
                                          <p:attrName>ppt_x</p:attrName>
                                        </p:attrNameLst>
                                      </p:cBhvr>
                                      <p:tavLst>
                                        <p:tav tm="0">
                                          <p:val>
                                            <p:strVal val="#ppt_x"/>
                                          </p:val>
                                        </p:tav>
                                        <p:tav tm="100000">
                                          <p:val>
                                            <p:strVal val="#ppt_x"/>
                                          </p:val>
                                        </p:tav>
                                      </p:tavLst>
                                    </p:anim>
                                    <p:anim calcmode="lin" valueType="num">
                                      <p:cBhvr additive="base">
                                        <p:cTn id="8" dur="1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10" fill="hold"/>
                                        <p:tgtEl>
                                          <p:spTgt spid="3"/>
                                        </p:tgtEl>
                                        <p:attrNameLst>
                                          <p:attrName>ppt_x</p:attrName>
                                        </p:attrNameLst>
                                      </p:cBhvr>
                                      <p:tavLst>
                                        <p:tav tm="0">
                                          <p:val>
                                            <p:strVal val="#ppt_x"/>
                                          </p:val>
                                        </p:tav>
                                        <p:tav tm="100000">
                                          <p:val>
                                            <p:strVal val="#ppt_x"/>
                                          </p:val>
                                        </p:tav>
                                      </p:tavLst>
                                    </p:anim>
                                    <p:anim calcmode="lin" valueType="num">
                                      <p:cBhvr additive="base">
                                        <p:cTn id="14" dur="1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10" fill="hold"/>
                                        <p:tgtEl>
                                          <p:spTgt spid="9"/>
                                        </p:tgtEl>
                                        <p:attrNameLst>
                                          <p:attrName>ppt_x</p:attrName>
                                        </p:attrNameLst>
                                      </p:cBhvr>
                                      <p:tavLst>
                                        <p:tav tm="0">
                                          <p:val>
                                            <p:strVal val="#ppt_x"/>
                                          </p:val>
                                        </p:tav>
                                        <p:tav tm="100000">
                                          <p:val>
                                            <p:strVal val="#ppt_x"/>
                                          </p:val>
                                        </p:tav>
                                      </p:tavLst>
                                    </p:anim>
                                    <p:anim calcmode="lin" valueType="num">
                                      <p:cBhvr additive="base">
                                        <p:cTn id="32" dur="1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44400" cy="7772400"/>
          </a:xfrm>
          <a:prstGeom prst="rect">
            <a:avLst/>
          </a:prstGeom>
        </p:spPr>
      </p:pic>
    </p:spTree>
    <p:extLst>
      <p:ext uri="{BB962C8B-B14F-4D97-AF65-F5344CB8AC3E}">
        <p14:creationId xmlns:p14="http://schemas.microsoft.com/office/powerpoint/2010/main" val="15544399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233</TotalTime>
  <Words>391</Words>
  <Application>Microsoft Office PowerPoint</Application>
  <PresentationFormat>Custom</PresentationFormat>
  <Paragraphs>33</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UVnAvant-Narrow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Lương Thành Trung</cp:lastModifiedBy>
  <cp:revision>52</cp:revision>
  <dcterms:created xsi:type="dcterms:W3CDTF">2020-08-26T02:05:47Z</dcterms:created>
  <dcterms:modified xsi:type="dcterms:W3CDTF">2025-03-29T03:15:45Z</dcterms:modified>
</cp:coreProperties>
</file>