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302" r:id="rId5"/>
    <p:sldId id="365" r:id="rId6"/>
    <p:sldId id="356" r:id="rId7"/>
    <p:sldId id="366" r:id="rId8"/>
    <p:sldId id="367" r:id="rId9"/>
    <p:sldId id="368" r:id="rId10"/>
    <p:sldId id="35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FF99"/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panose="020B0604020202020204" pitchFamily="34" charset="0"/>
              </a:rPr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tags" Target="../tags/tag4.xml"/><Relationship Id="rId7" Type="http://schemas.openxmlformats.org/officeDocument/2006/relationships/image" Target="../media/image16.GIF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0563" y="2422209"/>
            <a:ext cx="8521701" cy="384720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6000" b="1" cap="all" dirty="0" err="1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000" b="1" cap="all" dirty="0"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all" dirty="0" err="1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b="1" cap="all" dirty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MỘT</a:t>
            </a:r>
            <a:endParaRPr lang="en-US" sz="6000" b="1" cap="all" dirty="0"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3200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r>
              <a:rPr lang="en-US" sz="3200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PHÉP </a:t>
            </a:r>
            <a:r>
              <a:rPr lang="en-US" sz="3200" b="1" cap="all" dirty="0" err="1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vi-VN" sz="3200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SỐ CÓ HAI CHỮ SỐ VỚI SỐ CÓ </a:t>
            </a:r>
            <a:r>
              <a:rPr lang="en-US" sz="3200" b="1" cap="all" dirty="0" err="1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CHỮ CHỮ SỐ</a:t>
            </a:r>
            <a:endParaRPr lang="en-US" sz="3200" b="1" cap="all" dirty="0"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cap="all" dirty="0"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6743700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524000" y="52388"/>
            <a:ext cx="122238" cy="6805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0545764" y="1"/>
            <a:ext cx="122237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94758" y="-308769"/>
            <a:ext cx="7186613" cy="179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vi-VN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 </a:t>
            </a:r>
            <a:r>
              <a:rPr lang="vi-VN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vi-VN" altLang="en-US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52389"/>
            <a:ext cx="9144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4475" y="3175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17638"/>
            <a:ext cx="9107488" cy="525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87913" y="5443597"/>
            <a:ext cx="2667000" cy="13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3429000"/>
            <a:ext cx="5238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8326" y="4410712"/>
            <a:ext cx="523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1" y="100965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/>
          <p:nvPr/>
        </p:nvGrpSpPr>
        <p:grpSpPr bwMode="auto">
          <a:xfrm>
            <a:off x="8401050" y="411162"/>
            <a:ext cx="2571750" cy="1341438"/>
            <a:chOff x="3011" y="2648"/>
            <a:chExt cx="1620" cy="845"/>
          </a:xfrm>
        </p:grpSpPr>
        <p:grpSp>
          <p:nvGrpSpPr>
            <p:cNvPr id="2066" name="Group 7"/>
            <p:cNvGrpSpPr/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/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/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10"/>
                <p:cNvSpPr/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11"/>
                <p:cNvSpPr/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9" name="Group 12"/>
              <p:cNvGrpSpPr/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/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1" name="Group 14"/>
                <p:cNvGrpSpPr/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/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6"/>
                  <p:cNvSpPr/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17"/>
                  <p:cNvSpPr/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8"/>
                  <p:cNvSpPr/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19"/>
                <p:cNvGrpSpPr/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/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/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9" name="Freeform 22"/>
                    <p:cNvSpPr/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7" name="Group 23"/>
                  <p:cNvGrpSpPr/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/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Freeform 25"/>
                    <p:cNvSpPr/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0" name="Freeform 26"/>
                    <p:cNvSpPr/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1" name="Freeform 27"/>
                    <p:cNvSpPr/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2" name="Freeform 28"/>
                    <p:cNvSpPr/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3" name="Freeform 29"/>
                    <p:cNvSpPr/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Freeform 30"/>
                    <p:cNvSpPr/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Freeform 31"/>
                    <p:cNvSpPr/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Freeform 32"/>
                    <p:cNvSpPr/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Freeform 33"/>
                    <p:cNvSpPr/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03" name="Freeform 34"/>
                <p:cNvSpPr/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35"/>
                <p:cNvSpPr/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36"/>
                <p:cNvSpPr/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" name="Group 37"/>
            <p:cNvGrpSpPr/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/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39"/>
              <p:cNvSpPr/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40"/>
              <p:cNvSpPr/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" name="Group 41"/>
              <p:cNvGrpSpPr/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/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3" name="Group 43"/>
                <p:cNvGrpSpPr/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/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/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5" name="Freeform 46"/>
                    <p:cNvSpPr/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6" name="Freeform 47"/>
                    <p:cNvSpPr/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7" name="Freeform 48"/>
                    <p:cNvSpPr/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79" name="Group 49"/>
                  <p:cNvGrpSpPr/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/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/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3" name="Freeform 52"/>
                      <p:cNvSpPr/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81" name="Group 53"/>
                    <p:cNvGrpSpPr/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/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3" name="Freeform 55"/>
                      <p:cNvSpPr/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4" name="Freeform 56"/>
                      <p:cNvSpPr/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5" name="Freeform 57"/>
                      <p:cNvSpPr/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6" name="Freeform 58"/>
                      <p:cNvSpPr/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7" name="Freeform 59"/>
                      <p:cNvSpPr/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8" name="Freeform 60"/>
                      <p:cNvSpPr/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9" name="Freeform 61"/>
                      <p:cNvSpPr/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0" name="Freeform 62"/>
                      <p:cNvSpPr/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1" name="Freeform 63"/>
                      <p:cNvSpPr/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/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/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66"/>
                  <p:cNvSpPr/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" name="Freeform 67"/>
                  <p:cNvSpPr/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" name="TextBox 1"/>
          <p:cNvSpPr txBox="1"/>
          <p:nvPr/>
        </p:nvSpPr>
        <p:spPr>
          <a:xfrm>
            <a:off x="6031149" y="5797685"/>
            <a:ext cx="3217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Gv</a:t>
            </a:r>
            <a:r>
              <a:rPr lang="en-US" sz="2400" dirty="0" smtClean="0"/>
              <a:t>: </a:t>
            </a:r>
            <a:r>
              <a:rPr lang="vi-VN" altLang="en-US" sz="2400" dirty="0" err="1" smtClean="0"/>
              <a:t>Nguyễn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vi-VN" altLang="en-US" sz="2400" dirty="0" err="1" smtClean="0"/>
              <a:t>Son</a:t>
            </a:r>
            <a:endParaRPr lang="vi-VN" altLang="en-US" sz="2400" dirty="0" err="1" smtClean="0"/>
          </a:p>
        </p:txBody>
      </p:sp>
    </p:spTree>
    <p:custDataLst>
      <p:tags r:id="rId4"/>
    </p:custData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374" y="1502455"/>
            <a:ext cx="4392613" cy="4312511"/>
            <a:chOff x="79374" y="1502455"/>
            <a:chExt cx="4392613" cy="4312511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79374" y="1502455"/>
              <a:ext cx="4392613" cy="431251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r>
                <a:rPr lang="vi-VN" altLang="en-US" dirty="0" smtClean="0"/>
                <a:t>          </a:t>
              </a:r>
              <a:r>
                <a:rPr lang="vi-VN" altLang="en-US" dirty="0" smtClean="0">
                  <a:latin typeface="+mn-lt"/>
                </a:rPr>
                <a:t> </a:t>
              </a:r>
              <a:endPara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145915" y="1614792"/>
              <a:ext cx="4250935" cy="4058422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932894" y="2537805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7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6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48700" y="3101857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/>
        </p:nvGraphicFramePr>
        <p:xfrm>
          <a:off x="5113220" y="2240257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/>
                <a:gridCol w="989013"/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  <a:endParaRPr lang="en-US" alt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6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647495" y="2851519"/>
            <a:ext cx="436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  <a:endParaRPr lang="en-US" alt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7932893" y="3653801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44338" y="3672265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86276" y="3672265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766062" y="3698165"/>
            <a:ext cx="285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66062" y="2611851"/>
            <a:ext cx="307213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trừ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vi-V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53393" y="4725981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76 – 5 </a:t>
            </a:r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68967" y="4713056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76 – 5 = 71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1882110"/>
            <a:ext cx="521444" cy="12307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1891100"/>
            <a:ext cx="521444" cy="123078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63" y="1891100"/>
            <a:ext cx="521444" cy="12307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86" y="1887821"/>
            <a:ext cx="521444" cy="12307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71" y="1858116"/>
            <a:ext cx="521444" cy="123078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5" y="3302917"/>
            <a:ext cx="521444" cy="123078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3302222"/>
            <a:ext cx="521444" cy="12307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87115" y="3333649"/>
            <a:ext cx="1781445" cy="1060407"/>
            <a:chOff x="2187115" y="3333649"/>
            <a:chExt cx="1781445" cy="106040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734" y="3349212"/>
              <a:ext cx="247111" cy="101931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115" y="3339961"/>
              <a:ext cx="247111" cy="10193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282" y="3333649"/>
              <a:ext cx="247111" cy="10193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230" y="3333649"/>
              <a:ext cx="247111" cy="10193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768" y="3352800"/>
              <a:ext cx="258227" cy="10193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449" y="3374739"/>
              <a:ext cx="247111" cy="1019317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 flipH="1">
            <a:off x="3721449" y="3658710"/>
            <a:ext cx="245665" cy="310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387389" y="3688012"/>
            <a:ext cx="245665" cy="310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037440" y="3681424"/>
            <a:ext cx="245665" cy="310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482155" y="3684237"/>
            <a:ext cx="245665" cy="310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774732" y="3706664"/>
            <a:ext cx="245665" cy="310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>
            <a:fillRect/>
          </a:stretch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79561" y="1517577"/>
            <a:ext cx="4392613" cy="4312511"/>
          </a:xfrm>
          <a:prstGeom prst="roundRect">
            <a:avLst>
              <a:gd name="adj" fmla="val 16667"/>
            </a:avLst>
          </a:prstGeom>
          <a:solidFill>
            <a:srgbClr val="DFE7F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r>
              <a:rPr lang="vi-VN" altLang="en-US" dirty="0" smtClean="0"/>
              <a:t>          </a:t>
            </a:r>
            <a:r>
              <a:rPr lang="vi-VN" altLang="en-US" dirty="0" smtClean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909030" y="2716679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24836" y="3280731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/>
        </p:nvGraphicFramePr>
        <p:xfrm>
          <a:off x="5104008" y="2238099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/>
                <a:gridCol w="989013"/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  <a:endParaRPr lang="en-US" alt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 flipH="1">
            <a:off x="7718396" y="3047027"/>
            <a:ext cx="127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  <a:endParaRPr lang="en-US" alt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7909029" y="3832675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20474" y="3851139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62412" y="3851139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0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918172" y="3832675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906505" y="2687155"/>
            <a:ext cx="3105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vi-V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94296" y="4799528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– 4 </a:t>
            </a:r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96218" y="4768103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34 - 4 = 30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93797" y="2069909"/>
            <a:ext cx="1322811" cy="1119870"/>
            <a:chOff x="8974686" y="973495"/>
            <a:chExt cx="1573978" cy="1452864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86" name="Group 85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6" y="2052582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1513005" y="2067612"/>
            <a:ext cx="1317845" cy="1119870"/>
            <a:chOff x="8974686" y="973495"/>
            <a:chExt cx="1573978" cy="1452864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98" name="Group 97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1322382" y="3706664"/>
            <a:ext cx="1555882" cy="429925"/>
            <a:chOff x="2666179" y="2730198"/>
            <a:chExt cx="1555882" cy="429925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79" y="2730198"/>
              <a:ext cx="511700" cy="40779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975" y="2737694"/>
              <a:ext cx="511700" cy="40779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668" y="2745190"/>
              <a:ext cx="511700" cy="40779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361" y="2752333"/>
              <a:ext cx="511700" cy="407790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2930912" y="2067075"/>
            <a:ext cx="1317845" cy="1119870"/>
            <a:chOff x="8974686" y="973495"/>
            <a:chExt cx="1573978" cy="1452864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>
            <a:fillRect/>
          </a:stretch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6" name="Straight Connector 125"/>
          <p:cNvCxnSpPr/>
          <p:nvPr/>
        </p:nvCxnSpPr>
        <p:spPr>
          <a:xfrm flipH="1">
            <a:off x="2456863" y="3779842"/>
            <a:ext cx="325423" cy="3623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134315" y="3767089"/>
            <a:ext cx="320367" cy="3695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1821081" y="3721656"/>
            <a:ext cx="237667" cy="3915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1380096" y="3726776"/>
            <a:ext cx="338496" cy="38132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65916"/>
            <a:ext cx="3721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Bài 1.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en-US" altLang="en-US" sz="3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7697" y="2360432"/>
            <a:ext cx="990600" cy="17851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24167" y="2408333"/>
            <a:ext cx="1295400" cy="1784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635297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4297" y="2893832"/>
            <a:ext cx="533400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66967" y="2789333"/>
            <a:ext cx="533400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909867" y="4079589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94983" y="4084733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13833" y="4089051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09033" y="4081177"/>
            <a:ext cx="45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29801" y="2360432"/>
            <a:ext cx="1295400" cy="1784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972601" y="2741432"/>
            <a:ext cx="533400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5277401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429801" y="4036832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971071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513871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7818671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971071" y="4081177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55806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9698606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0003406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0117706" y="4189127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51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alt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711184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18 - 5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45180" y="2189519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46 - 4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50814" y="2210132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75 - 3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30361" y="2189519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99 - 9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  <p:bldP spid="16" grpId="0"/>
      <p:bldP spid="18" grpId="0"/>
      <p:bldP spid="19" grpId="0"/>
      <p:bldP spid="20" grpId="0"/>
      <p:bldP spid="29" grpId="0"/>
      <p:bldP spid="31" grpId="0"/>
      <p:bldP spid="32" grpId="0"/>
      <p:bldP spid="34" grpId="0"/>
      <p:bldP spid="7" grpId="0" animBg="1"/>
      <p:bldP spid="33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Tìm chỗ đỗ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42286" r="8102" b="29524"/>
          <a:stretch>
            <a:fillRect/>
          </a:stretch>
        </p:blipFill>
        <p:spPr>
          <a:xfrm>
            <a:off x="1245324" y="2551208"/>
            <a:ext cx="8813075" cy="37625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89417" y="3344091"/>
            <a:ext cx="2577737" cy="10883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89417" y="3666309"/>
            <a:ext cx="2577737" cy="20421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1069" y="309809"/>
            <a:ext cx="119844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49824" y="839441"/>
            <a:ext cx="2795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492908" y="856604"/>
            <a:ext cx="1449414" cy="6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85683" y="1328155"/>
            <a:ext cx="7431932" cy="9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47743" y="2272448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29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5</a:t>
              </a:r>
              <a:endParaRPr lang="en-US" sz="28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24</a:t>
              </a:r>
              <a:endParaRPr lang="en-US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247742" y="227972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914091" y="226689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46787" y="22596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80438" y="228632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937458" y="227965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6984" y="1328155"/>
            <a:ext cx="3002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6983" y="1850290"/>
            <a:ext cx="1225685" cy="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4" t="69503" r="6296" b="8227"/>
          <a:stretch>
            <a:fillRect/>
          </a:stretch>
        </p:blipFill>
        <p:spPr>
          <a:xfrm>
            <a:off x="2402745" y="3399364"/>
            <a:ext cx="7688083" cy="3336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60929">
        <p:sndAc>
          <p:stSnd>
            <p:snd r:embed="rId9" name="applause.wav"/>
          </p:stSnd>
        </p:sndAc>
      </p:transition>
    </mc:Choice>
    <mc:Fallback>
      <p:transition spd="slow" advClick="0" advTm="360929"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ags/tag2.xml><?xml version="1.0" encoding="utf-8"?>
<p:tagLst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4.xml><?xml version="1.0" encoding="utf-8"?>
<p:tagLst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WPS Presentation</Application>
  <PresentationFormat>Widescreen</PresentationFormat>
  <Paragraphs>227</Paragraphs>
  <Slides>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Arial</vt:lpstr>
      <vt:lpstr>Verdana</vt:lpstr>
      <vt:lpstr>.VnAvant</vt:lpstr>
      <vt:lpstr>Segoe Print</vt:lpstr>
      <vt:lpstr>Calibri</vt:lpstr>
      <vt:lpstr>Microsoft YaHei</vt:lpstr>
      <vt:lpstr>Arial Unicode MS</vt:lpstr>
      <vt:lpstr>Calibri Light</vt:lpstr>
      <vt:lpstr>Times New Roman</vt:lpstr>
      <vt:lpstr>Office Theme</vt:lpstr>
      <vt:lpstr>PowerPoint 演示文稿</vt:lpstr>
      <vt:lpstr>   Khám phá</vt:lpstr>
      <vt:lpstr>   Khám phá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son nguyen</cp:lastModifiedBy>
  <cp:revision>106</cp:revision>
  <dcterms:created xsi:type="dcterms:W3CDTF">2020-08-16T02:02:00Z</dcterms:created>
  <dcterms:modified xsi:type="dcterms:W3CDTF">2025-03-27T12:34:59Z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2F7DADB1683649BD874FC7C67125C82E_12</vt:lpwstr>
  </property>
  <property fmtid="{D5CDD505-2E9C-101B-9397-08002B2CF9AE}" pid="3" name="KSOProductBuildVer">
    <vt:lpwstr>1033-12.2.0.20326</vt:lpwstr>
  </property>
</Properties>
</file>