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1" r:id="rId2"/>
    <p:sldId id="377" r:id="rId3"/>
    <p:sldId id="302" r:id="rId4"/>
    <p:sldId id="365" r:id="rId5"/>
    <p:sldId id="356" r:id="rId6"/>
    <p:sldId id="366" r:id="rId7"/>
    <p:sldId id="367" r:id="rId8"/>
    <p:sldId id="368" r:id="rId9"/>
    <p:sldId id="35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FF99"/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tags" Target="../tags/tag3.xml"/><Relationship Id="rId7" Type="http://schemas.openxmlformats.org/officeDocument/2006/relationships/image" Target="../media/image7.jpeg"/><Relationship Id="rId12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openxmlformats.org/officeDocument/2006/relationships/image" Target="../media/image11.gi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0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4615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61690" y="642126"/>
            <a:ext cx="3564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8601" y="195311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3713" y="296894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8185" y="234924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3570051" y="166783"/>
            <a:ext cx="606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6214" y="364609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6877" y="363995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89782" y="365308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502036" y="1961031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7148" y="2976865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1620" y="23571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399649" y="365401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0312" y="364787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3217" y="366100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31655" y="4802078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645610" y="4328160"/>
            <a:ext cx="3416010" cy="25398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4000" dirty="0"/>
              <a:t>30 + 50 = 80  </a:t>
            </a:r>
          </a:p>
          <a:p>
            <a:pPr algn="ctr"/>
            <a:r>
              <a:rPr lang="en-US" sz="4000" dirty="0"/>
              <a:t>   20 + 50 = 70</a:t>
            </a:r>
          </a:p>
          <a:p>
            <a:pPr algn="ctr"/>
            <a:r>
              <a:rPr lang="en-US" sz="4000" dirty="0"/>
              <a:t>   50 + 10 = 60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39633" y="4693216"/>
            <a:ext cx="680936" cy="4651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239633" y="5158412"/>
            <a:ext cx="778213" cy="6200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283407" y="5910316"/>
            <a:ext cx="593388" cy="52089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026640" y="1318786"/>
            <a:ext cx="2183488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 + 41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794329" y="1373003"/>
            <a:ext cx="2183488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+30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4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41" grpId="0"/>
      <p:bldP spid="43" grpId="0"/>
      <p:bldP spid="44" grpId="0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374" y="1502455"/>
            <a:ext cx="4392613" cy="4312511"/>
            <a:chOff x="79374" y="1502455"/>
            <a:chExt cx="4392613" cy="4312511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79374" y="1502455"/>
              <a:ext cx="4392613" cy="431251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r>
                <a:rPr lang="vi-VN" altLang="en-US" dirty="0"/>
                <a:t>          </a:t>
              </a:r>
              <a:r>
                <a:rPr lang="vi-VN" altLang="en-US" dirty="0">
                  <a:latin typeface="+mn-lt"/>
                </a:rPr>
                <a:t> </a:t>
              </a:r>
              <a:endPara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145915" y="1614792"/>
              <a:ext cx="4250935" cy="40584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932894" y="2537805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7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6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48700" y="3101857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54441"/>
              </p:ext>
            </p:extLst>
          </p:nvPr>
        </p:nvGraphicFramePr>
        <p:xfrm>
          <a:off x="5113220" y="2240257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6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647495" y="2851519"/>
            <a:ext cx="436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932893" y="3653801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44338" y="3672265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86276" y="3672265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66062" y="3698165"/>
            <a:ext cx="285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,viết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6062" y="2611851"/>
            <a:ext cx="310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   viết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53393" y="4725981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76 – 5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8967" y="4713056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76 – 5 = 71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882110"/>
            <a:ext cx="521444" cy="12307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1891100"/>
            <a:ext cx="521444" cy="123078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63" y="1891100"/>
            <a:ext cx="521444" cy="12307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86" y="1887821"/>
            <a:ext cx="521444" cy="12307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71" y="1858116"/>
            <a:ext cx="521444" cy="123078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5" y="3302917"/>
            <a:ext cx="521444" cy="12307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3302222"/>
            <a:ext cx="521444" cy="12307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87115" y="3333649"/>
            <a:ext cx="1781445" cy="1060407"/>
            <a:chOff x="2187115" y="3333649"/>
            <a:chExt cx="1781445" cy="106040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734" y="3349212"/>
              <a:ext cx="247111" cy="101931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115" y="3339961"/>
              <a:ext cx="247111" cy="10193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282" y="3333649"/>
              <a:ext cx="247111" cy="10193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230" y="3333649"/>
              <a:ext cx="247111" cy="10193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768" y="3352800"/>
              <a:ext cx="258227" cy="10193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49" y="3374739"/>
              <a:ext cx="247111" cy="1019317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3721449" y="3658710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387389" y="3688012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037440" y="368142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482155" y="3684237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774732" y="370666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79561" y="1517577"/>
            <a:ext cx="4392613" cy="43125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909030" y="2716679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24836" y="3280731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/>
        </p:nvGraphicFramePr>
        <p:xfrm>
          <a:off x="5104008" y="2238099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 flipH="1">
            <a:off x="7718396" y="3047027"/>
            <a:ext cx="127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909029" y="3832675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20474" y="3851139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62412" y="3851139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918172" y="3832675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906505" y="2687155"/>
            <a:ext cx="310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   viết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94296" y="4799528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– 4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96218" y="4768103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34 - 4 = 30 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93797" y="2069909"/>
            <a:ext cx="1322811" cy="1119870"/>
            <a:chOff x="8974686" y="973495"/>
            <a:chExt cx="1573978" cy="1452864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6" y="2052582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1513005" y="2067612"/>
            <a:ext cx="1317845" cy="1119870"/>
            <a:chOff x="8974686" y="973495"/>
            <a:chExt cx="1573978" cy="1452864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98" name="Group 97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1322382" y="3706664"/>
            <a:ext cx="1555882" cy="429925"/>
            <a:chOff x="2666179" y="2730198"/>
            <a:chExt cx="1555882" cy="429925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79" y="2730198"/>
              <a:ext cx="511700" cy="40779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975" y="2737694"/>
              <a:ext cx="511700" cy="40779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668" y="2745190"/>
              <a:ext cx="511700" cy="40779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361" y="2752333"/>
              <a:ext cx="511700" cy="407790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2930912" y="2067075"/>
            <a:ext cx="1317845" cy="1119870"/>
            <a:chOff x="8974686" y="973495"/>
            <a:chExt cx="1573978" cy="1452864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6" name="Straight Connector 125"/>
          <p:cNvCxnSpPr/>
          <p:nvPr/>
        </p:nvCxnSpPr>
        <p:spPr>
          <a:xfrm flipH="1">
            <a:off x="2456863" y="3779842"/>
            <a:ext cx="325423" cy="36235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134315" y="3767089"/>
            <a:ext cx="320367" cy="3695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1821081" y="3721656"/>
            <a:ext cx="237667" cy="39156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1380096" y="3726776"/>
            <a:ext cx="338496" cy="38132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044446" y="96442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65916"/>
            <a:ext cx="372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Bài 1. </a:t>
            </a:r>
            <a:r>
              <a:rPr lang="en-US" altLang="en-US" sz="32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7697" y="2360432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24167" y="2408333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635297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4297" y="28938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66967" y="278933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909867" y="4079589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94983" y="4084733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13833" y="4089051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09033" y="4081177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29801" y="2360432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972601" y="27414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5277401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29801" y="4036832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971071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513871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7818671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971071" y="408117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55806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9698606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0003406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0117706" y="418912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11184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18 - 5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5180" y="2189519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46 - 4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50814" y="2210132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75 - 3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30361" y="2189519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99 - 9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7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6" grpId="0"/>
      <p:bldP spid="18" grpId="0"/>
      <p:bldP spid="19" grpId="0"/>
      <p:bldP spid="20" grpId="0"/>
      <p:bldP spid="29" grpId="0"/>
      <p:bldP spid="31" grpId="0"/>
      <p:bldP spid="32" grpId="0"/>
      <p:bldP spid="34" grpId="0"/>
      <p:bldP spid="7" grpId="0" animBg="1"/>
      <p:bldP spid="33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Tìm chỗ đỗ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42286" r="8102" b="29524"/>
          <a:stretch/>
        </p:blipFill>
        <p:spPr>
          <a:xfrm>
            <a:off x="1245324" y="2551208"/>
            <a:ext cx="8813075" cy="37625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89417" y="3344091"/>
            <a:ext cx="2577737" cy="1088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89417" y="3666309"/>
            <a:ext cx="2577737" cy="20421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1069" y="309809"/>
            <a:ext cx="119844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49824" y="839441"/>
            <a:ext cx="2795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492908" y="856604"/>
            <a:ext cx="1449414" cy="6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85683" y="1328155"/>
            <a:ext cx="7431932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47743" y="227244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5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24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47742" y="227972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914091" y="226689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46787" y="22596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80438" y="228632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937458" y="227965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6984" y="1328155"/>
            <a:ext cx="3002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6983" y="1850290"/>
            <a:ext cx="1225685" cy="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4" t="69503" r="6296" b="8227"/>
          <a:stretch/>
        </p:blipFill>
        <p:spPr>
          <a:xfrm>
            <a:off x="2402745" y="3399364"/>
            <a:ext cx="7688083" cy="3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298</Words>
  <Application>Microsoft Office PowerPoint</Application>
  <PresentationFormat>Widescreen</PresentationFormat>
  <Paragraphs>155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   Khám phá</vt:lpstr>
      <vt:lpstr>  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Phương Anh</cp:lastModifiedBy>
  <cp:revision>104</cp:revision>
  <dcterms:created xsi:type="dcterms:W3CDTF">2020-08-16T02:02:21Z</dcterms:created>
  <dcterms:modified xsi:type="dcterms:W3CDTF">2026-03-19T10:19:19Z</dcterms:modified>
</cp:coreProperties>
</file>