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331" r:id="rId3"/>
    <p:sldId id="327" r:id="rId4"/>
    <p:sldId id="328" r:id="rId5"/>
    <p:sldId id="330" r:id="rId6"/>
    <p:sldId id="334" r:id="rId7"/>
    <p:sldId id="332" r:id="rId8"/>
    <p:sldId id="333" r:id="rId9"/>
    <p:sldId id="32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9E9"/>
    <a:srgbClr val="EBF4DF"/>
    <a:srgbClr val="FF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B411-E234-0EF3-C5A2-3D86C16FA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31A93-D436-98BA-6D90-D7D52652D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D112C-489B-298F-941C-BC46343DF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DC909-1E26-4DA5-85E5-A31870D08766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C9881-8D33-2E35-D218-9086EA1C8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DCAE2-3E63-39D5-A98D-F3F227E5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0B87-86AF-4246-BF9A-9EC3BEE64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1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1E2F7-70F7-BCA1-2EE0-1A2F2AA5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696" y="-228600"/>
            <a:ext cx="13053391" cy="7315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565188-F82E-BF7D-5CC4-F3C3B242736F}"/>
              </a:ext>
            </a:extLst>
          </p:cNvPr>
          <p:cNvSpPr txBox="1">
            <a:spLocks/>
          </p:cNvSpPr>
          <p:nvPr/>
        </p:nvSpPr>
        <p:spPr>
          <a:xfrm>
            <a:off x="1660876" y="1280709"/>
            <a:ext cx="8865704" cy="312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NHIỆT LIỆT CHÀO MỪNG </a:t>
            </a:r>
          </a:p>
          <a:p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CÁC THẦY, CÔ VỀ DỰ GIỜ</a:t>
            </a:r>
          </a:p>
          <a:p>
            <a:endParaRPr lang="en-US" sz="4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49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Môn: </a:t>
            </a:r>
            <a:r>
              <a:rPr lang="en-US" sz="49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Toán</a:t>
            </a:r>
            <a:endParaRPr lang="en-US" sz="49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22424884-4105-1F38-C512-063BB0F0B156}"/>
              </a:ext>
            </a:extLst>
          </p:cNvPr>
          <p:cNvSpPr/>
          <p:nvPr/>
        </p:nvSpPr>
        <p:spPr>
          <a:xfrm>
            <a:off x="3041940" y="4375634"/>
            <a:ext cx="6108119" cy="1177264"/>
          </a:xfrm>
          <a:prstGeom prst="rect">
            <a:avLst/>
          </a:prstGeom>
        </p:spPr>
        <p:txBody>
          <a:bodyPr wrap="none" lIns="68598" tIns="34299" rIns="68598" bIns="34299">
            <a:spAutoFit/>
          </a:bodyPr>
          <a:lstStyle/>
          <a:p>
            <a:pPr algn="ctr">
              <a:defRPr/>
            </a:pPr>
            <a:r>
              <a:rPr lang="en-US" altLang="zh-CN" sz="36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36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Vũ</a:t>
            </a: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Thị</a:t>
            </a: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Diễm</a:t>
            </a:r>
            <a:endParaRPr lang="en-US" altLang="zh-CN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Trường</a:t>
            </a:r>
            <a:r>
              <a:rPr lang="en-US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Tiểu</a:t>
            </a:r>
            <a:r>
              <a:rPr lang="en-US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r>
              <a:rPr lang="en-US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Hùng</a:t>
            </a:r>
            <a:r>
              <a:rPr lang="en-US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Thắng</a:t>
            </a:r>
            <a:endParaRPr lang="en-US" sz="36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47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AA4B8-AE75-52F7-04C6-404B4DC84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514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77ADFF-52BB-B779-34EB-BFC6178AA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" y="818825"/>
            <a:ext cx="10654747" cy="60297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13D2C4-8F00-F1C0-A9A8-565D16EB754E}"/>
              </a:ext>
            </a:extLst>
          </p:cNvPr>
          <p:cNvSpPr txBox="1"/>
          <p:nvPr/>
        </p:nvSpPr>
        <p:spPr>
          <a:xfrm>
            <a:off x="981463" y="207546"/>
            <a:ext cx="1121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D124E-C378-AC37-01F7-5E530A004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6" y="241912"/>
            <a:ext cx="497401" cy="49740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86CC8C-A0A6-4D35-039C-0D8A3912202D}"/>
              </a:ext>
            </a:extLst>
          </p:cNvPr>
          <p:cNvCxnSpPr/>
          <p:nvPr/>
        </p:nvCxnSpPr>
        <p:spPr>
          <a:xfrm>
            <a:off x="7899150" y="712809"/>
            <a:ext cx="13508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08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588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B4313-9B40-3B58-02FA-0A53B21B7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BE460B-53DE-48C3-3D8B-261CC8651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10" y="1832256"/>
            <a:ext cx="8984974" cy="4104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3BDA79-AB54-05F4-D76E-6AD15671804F}"/>
              </a:ext>
            </a:extLst>
          </p:cNvPr>
          <p:cNvSpPr txBox="1"/>
          <p:nvPr/>
        </p:nvSpPr>
        <p:spPr>
          <a:xfrm>
            <a:off x="722243" y="526438"/>
            <a:ext cx="11210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A1318-E9C5-6B59-C70C-CD2E1738F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0" y="526438"/>
            <a:ext cx="510261" cy="5386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154D92-48A6-4FB0-7028-D2B21C494590}"/>
              </a:ext>
            </a:extLst>
          </p:cNvPr>
          <p:cNvCxnSpPr/>
          <p:nvPr/>
        </p:nvCxnSpPr>
        <p:spPr>
          <a:xfrm>
            <a:off x="822489" y="1510748"/>
            <a:ext cx="13508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C3EB14-0277-EC51-5BE1-25E06A40901B}"/>
              </a:ext>
            </a:extLst>
          </p:cNvPr>
          <p:cNvCxnSpPr/>
          <p:nvPr/>
        </p:nvCxnSpPr>
        <p:spPr>
          <a:xfrm>
            <a:off x="3969881" y="1530769"/>
            <a:ext cx="13508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91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020C8A-5566-BE3C-9344-257DB2A07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8" y="612912"/>
            <a:ext cx="11342204" cy="596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0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01ED1-CA33-A3F3-8EA0-89199C54D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i Nấm (2)">
            <a:hlinkClick r:id="" action="ppaction://media"/>
            <a:extLst>
              <a:ext uri="{FF2B5EF4-FFF2-40B4-BE49-F238E27FC236}">
                <a16:creationId xmlns:a16="http://schemas.microsoft.com/office/drawing/2014/main" id="{FF65A5E6-BED1-463A-F005-432FC90FD7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7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38505-BA87-CF39-D6AE-A46F3E8A8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348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23FD93-FCB4-3E41-9EC8-34FBF08FE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5982" cy="6858000"/>
          </a:xfrm>
          <a:prstGeom prst="rect">
            <a:avLst/>
          </a:prstGeom>
        </p:spPr>
      </p:pic>
      <p:sp>
        <p:nvSpPr>
          <p:cNvPr id="6" name="矩形 3">
            <a:extLst>
              <a:ext uri="{FF2B5EF4-FFF2-40B4-BE49-F238E27FC236}">
                <a16:creationId xmlns:a16="http://schemas.microsoft.com/office/drawing/2014/main" id="{48BC27E9-E196-AEEC-F8D1-F2A29DFF71BF}"/>
              </a:ext>
            </a:extLst>
          </p:cNvPr>
          <p:cNvSpPr/>
          <p:nvPr/>
        </p:nvSpPr>
        <p:spPr>
          <a:xfrm>
            <a:off x="2929871" y="2786364"/>
            <a:ext cx="7784861" cy="746376"/>
          </a:xfrm>
          <a:prstGeom prst="rect">
            <a:avLst/>
          </a:prstGeom>
        </p:spPr>
        <p:txBody>
          <a:bodyPr wrap="none" lIns="68598" tIns="34299" rIns="68598" bIns="34299">
            <a:spAutoFit/>
          </a:bodyPr>
          <a:lstStyle/>
          <a:p>
            <a:pPr algn="ctr">
              <a:defRPr/>
            </a:pPr>
            <a:r>
              <a:rPr lang="en-US" altLang="zh-CN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XIN TRÂN TRỌNG CẢM ƠN!</a:t>
            </a:r>
            <a:endParaRPr lang="en-US" sz="4400" kern="1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77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68</Words>
  <Application>Microsoft Office PowerPoint</Application>
  <PresentationFormat>Widescreen</PresentationFormat>
  <Paragraphs>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Lương Thành Trung</cp:lastModifiedBy>
  <cp:revision>23</cp:revision>
  <dcterms:created xsi:type="dcterms:W3CDTF">2020-08-07T08:50:12Z</dcterms:created>
  <dcterms:modified xsi:type="dcterms:W3CDTF">2026-03-27T12:54:52Z</dcterms:modified>
</cp:coreProperties>
</file>