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2" r:id="rId3"/>
    <p:sldId id="256" r:id="rId4"/>
    <p:sldId id="335" r:id="rId5"/>
    <p:sldId id="336" r:id="rId6"/>
    <p:sldId id="338" r:id="rId7"/>
    <p:sldId id="337" r:id="rId8"/>
    <p:sldId id="340" r:id="rId9"/>
    <p:sldId id="341" r:id="rId10"/>
    <p:sldId id="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8DF"/>
    <a:srgbClr val="C75963"/>
    <a:srgbClr val="D98E96"/>
    <a:srgbClr val="FF99FF"/>
    <a:srgbClr val="FCE4E8"/>
    <a:srgbClr val="F7ACB9"/>
    <a:srgbClr val="1CB761"/>
    <a:srgbClr val="3EB6CE"/>
    <a:srgbClr val="75CBDC"/>
    <a:srgbClr val="F7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2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5B05-BC44-4A7B-87D1-17DF4B3AC26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AEFD-FEDB-4542-BE9E-D4DED9AFC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4079719" cy="966897"/>
            <a:chOff x="2470108" y="2002067"/>
            <a:chExt cx="4079719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407971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878949" y="2129641"/>
              <a:ext cx="3670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37441" y="98320"/>
            <a:ext cx="1425587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Khởi</a:t>
              </a:r>
              <a:r>
                <a:rPr lang="en-US" altLang="zh-CN" sz="2400" b="1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động</a:t>
              </a:r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5527BF48-E8FD-4EBE-AA85-DBE3E33E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21353"/>
          <a:stretch/>
        </p:blipFill>
        <p:spPr>
          <a:xfrm>
            <a:off x="1213455" y="1412976"/>
            <a:ext cx="9952733" cy="4394971"/>
          </a:xfrm>
          <a:prstGeom prst="roundRect">
            <a:avLst>
              <a:gd name="adj" fmla="val 9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E18B10A-EFF7-4A89-BBDF-3C8360CF3FE7}"/>
              </a:ext>
            </a:extLst>
          </p:cNvPr>
          <p:cNvSpPr txBox="1"/>
          <p:nvPr/>
        </p:nvSpPr>
        <p:spPr>
          <a:xfrm>
            <a:off x="1889659" y="5876137"/>
            <a:ext cx="9111419" cy="6308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671AB9E1-2711-411A-93A5-A8A34A5B5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2" y="4310567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8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FE8852-41B9-4DE6-A994-533A0D5291B4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C090B2-E731-4CAE-9F93-65DDB3BB21F2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6549B6-7F19-4F90-A78B-6723577C2DB1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F4FEE4-3B94-4BAC-817A-236A1E98ECAD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9F8F54-BCAF-423D-97C3-49564D5D524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1543A6-2A9B-48C0-AE49-3B51FFC69A3D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0FDF32CE-836A-411F-89DB-7416EB5E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688"/>
            <a:ext cx="12192000" cy="2418903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D3A40-22A9-4561-9F33-8BDDBEC2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5" y="2480258"/>
            <a:ext cx="10559187" cy="201795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8BAE1A-DD7A-4EAC-A362-BD1C87195303}"/>
              </a:ext>
            </a:extLst>
          </p:cNvPr>
          <p:cNvSpPr/>
          <p:nvPr/>
        </p:nvSpPr>
        <p:spPr>
          <a:xfrm>
            <a:off x="5236412" y="4377742"/>
            <a:ext cx="1558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pic>
        <p:nvPicPr>
          <p:cNvPr id="11" name="Picture 10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BD421709-415A-4A34-8C5A-DFCCBE714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8" y="4326481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6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ADF9948-F65F-4BD6-A239-0C934545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508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CB086-E6B4-4CD0-85C4-952568349226}"/>
              </a:ext>
            </a:extLst>
          </p:cNvPr>
          <p:cNvGrpSpPr/>
          <p:nvPr/>
        </p:nvGrpSpPr>
        <p:grpSpPr>
          <a:xfrm>
            <a:off x="495591" y="876894"/>
            <a:ext cx="11200817" cy="5812565"/>
            <a:chOff x="525087" y="876894"/>
            <a:chExt cx="11200817" cy="58125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4545CE-5FCC-4852-B098-F2FB9AB93B16}"/>
                </a:ext>
              </a:extLst>
            </p:cNvPr>
            <p:cNvSpPr txBox="1"/>
            <p:nvPr/>
          </p:nvSpPr>
          <p:spPr>
            <a:xfrm>
              <a:off x="525087" y="876894"/>
              <a:ext cx="11200817" cy="5509200"/>
            </a:xfrm>
            <a:prstGeom prst="rect">
              <a:avLst/>
            </a:prstGeom>
            <a:blipFill>
              <a:blip r:embed="rId3"/>
              <a:stretch>
                <a:fillRect l="24000" t="13000" r="23000" b="20000"/>
              </a:stretch>
            </a:blip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một chú bé chăn cừu thường thả 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gần chân núi. Một hôm thấy buồn quá, chú nghĩ ra một trò đùa cho vui. Chú giả vờ kêu toáng lên: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S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 C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ứu tôi với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tiếng kêu cứu, mấy bác nông dân đang làm việc gần đấy tức tốc chạy tới. Nhưng họ không thấy s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đâu. Thấy vậy, chú khoái chí lắm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282575" algn="just"/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hốt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hoảng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kêu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gào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lừa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thuê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cừu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F633D-480F-463C-A6AD-947D1C9B1DA9}"/>
                </a:ext>
              </a:extLst>
            </p:cNvPr>
            <p:cNvSpPr txBox="1"/>
            <p:nvPr/>
          </p:nvSpPr>
          <p:spPr>
            <a:xfrm>
              <a:off x="9200562" y="6320127"/>
              <a:ext cx="14894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Theo Ê-</a:t>
              </a:r>
              <a:r>
                <a:rPr lang="en-US" sz="1800" i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dốp</a:t>
              </a:r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CA6383-3F08-49EC-A122-265FB1EEB489}"/>
              </a:ext>
            </a:extLst>
          </p:cNvPr>
          <p:cNvGrpSpPr/>
          <p:nvPr/>
        </p:nvGrpSpPr>
        <p:grpSpPr>
          <a:xfrm>
            <a:off x="708942" y="6033135"/>
            <a:ext cx="6181307" cy="769441"/>
            <a:chOff x="708942" y="6033135"/>
            <a:chExt cx="6181307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B03E7C-39AB-4879-919B-653D486D0578}"/>
                </a:ext>
              </a:extLst>
            </p:cNvPr>
            <p:cNvSpPr txBox="1"/>
            <p:nvPr/>
          </p:nvSpPr>
          <p:spPr>
            <a:xfrm>
              <a:off x="708942" y="6110866"/>
              <a:ext cx="6103839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5857D6-7BB9-4BD6-8882-ED65860AE0D9}"/>
                </a:ext>
              </a:extLst>
            </p:cNvPr>
            <p:cNvSpPr txBox="1"/>
            <p:nvPr/>
          </p:nvSpPr>
          <p:spPr>
            <a:xfrm>
              <a:off x="786410" y="6033135"/>
              <a:ext cx="61038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E44C0E-0F5C-4B1C-AD9F-83E5500C4551}"/>
              </a:ext>
            </a:extLst>
          </p:cNvPr>
          <p:cNvGrpSpPr/>
          <p:nvPr/>
        </p:nvGrpSpPr>
        <p:grpSpPr>
          <a:xfrm>
            <a:off x="708941" y="6023881"/>
            <a:ext cx="6103839" cy="769441"/>
            <a:chOff x="708943" y="6033135"/>
            <a:chExt cx="5825836" cy="7694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F9B1B0-E9E1-4572-BDEA-A55DF5947671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DED2C1-528E-464B-819C-E1AF6C58FB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EA5EBF-AD25-4906-A310-8817A208BA94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998B8-35A8-4290-9449-2E0E37C0BD77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85EBB7-3D79-4646-8365-2095FB5CE951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EFB223-B4AA-46A3-AFD7-0590EE475DEE}"/>
              </a:ext>
            </a:extLst>
          </p:cNvPr>
          <p:cNvCxnSpPr/>
          <p:nvPr/>
        </p:nvCxnSpPr>
        <p:spPr>
          <a:xfrm flipH="1">
            <a:off x="3588226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07C7A-AB59-45EE-B115-2A43979902B4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8767FE-81E4-4CCA-8812-709BCF86A914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D6A247-FFDA-4F25-BA1C-01FF0BAFAD72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AD88F9-A976-4C70-877F-68CC1A0F1380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EE8D69-BD73-4FEF-9CFA-8768D9AFEBAC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BFFB02-09FD-4BA0-9D79-6DA951FB300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AB94DE-CDC8-475B-B5CB-E1AE6F865797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FF0564-12CC-45DC-B540-AC659DAE5D6F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9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DB421D3-6F6C-4876-8639-A543D89DC8D2}"/>
              </a:ext>
            </a:extLst>
          </p:cNvPr>
          <p:cNvGrpSpPr/>
          <p:nvPr/>
        </p:nvGrpSpPr>
        <p:grpSpPr>
          <a:xfrm>
            <a:off x="866240" y="6081786"/>
            <a:ext cx="5911713" cy="649137"/>
            <a:chOff x="708943" y="6110866"/>
            <a:chExt cx="5911713" cy="6491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3F67A-5ADD-4B1C-A4BE-EE6211D8095E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C7BADF-EDAF-48D4-BBF8-3FC733C94F32}"/>
                </a:ext>
              </a:extLst>
            </p:cNvPr>
            <p:cNvSpPr txBox="1"/>
            <p:nvPr/>
          </p:nvSpPr>
          <p:spPr>
            <a:xfrm>
              <a:off x="886304" y="6115829"/>
              <a:ext cx="57343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E8E10-3A6A-4228-B331-44F0447F2559}"/>
              </a:ext>
            </a:extLst>
          </p:cNvPr>
          <p:cNvGrpSpPr/>
          <p:nvPr/>
        </p:nvGrpSpPr>
        <p:grpSpPr>
          <a:xfrm>
            <a:off x="866240" y="5976203"/>
            <a:ext cx="5825836" cy="769441"/>
            <a:chOff x="708943" y="6018639"/>
            <a:chExt cx="5825836" cy="7694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D0BB14-AC8C-4BD4-AC99-1F27C977E857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E36A3F-43D7-4F68-A3C4-310FA7F1A75B}"/>
                </a:ext>
              </a:extLst>
            </p:cNvPr>
            <p:cNvSpPr txBox="1"/>
            <p:nvPr/>
          </p:nvSpPr>
          <p:spPr>
            <a:xfrm>
              <a:off x="1000646" y="6018639"/>
              <a:ext cx="53445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014556-D22D-4518-8D93-31B2C8DA17D5}"/>
              </a:ext>
            </a:extLst>
          </p:cNvPr>
          <p:cNvCxnSpPr>
            <a:cxnSpLocks/>
          </p:cNvCxnSpPr>
          <p:nvPr/>
        </p:nvCxnSpPr>
        <p:spPr>
          <a:xfrm flipH="1">
            <a:off x="3893632" y="1448539"/>
            <a:ext cx="143084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A7D22B-B042-475A-87A0-34E73CE01D34}"/>
              </a:ext>
            </a:extLst>
          </p:cNvPr>
          <p:cNvCxnSpPr>
            <a:cxnSpLocks/>
          </p:cNvCxnSpPr>
          <p:nvPr/>
        </p:nvCxnSpPr>
        <p:spPr>
          <a:xfrm flipH="1">
            <a:off x="3063737" y="3267814"/>
            <a:ext cx="122251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73036D-69B5-43BF-AA6A-C3608EC15B2D}"/>
              </a:ext>
            </a:extLst>
          </p:cNvPr>
          <p:cNvCxnSpPr>
            <a:cxnSpLocks/>
          </p:cNvCxnSpPr>
          <p:nvPr/>
        </p:nvCxnSpPr>
        <p:spPr>
          <a:xfrm flipH="1">
            <a:off x="980389" y="4191739"/>
            <a:ext cx="1328702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AF95F-D618-4E36-8BDE-70B704A12805}"/>
              </a:ext>
            </a:extLst>
          </p:cNvPr>
          <p:cNvCxnSpPr>
            <a:cxnSpLocks/>
          </p:cNvCxnSpPr>
          <p:nvPr/>
        </p:nvCxnSpPr>
        <p:spPr>
          <a:xfrm flipH="1">
            <a:off x="10548874" y="5553814"/>
            <a:ext cx="671576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7D86EB-E173-4FBC-8608-9514A4C83AF7}"/>
              </a:ext>
            </a:extLst>
          </p:cNvPr>
          <p:cNvCxnSpPr>
            <a:cxnSpLocks/>
          </p:cNvCxnSpPr>
          <p:nvPr/>
        </p:nvCxnSpPr>
        <p:spPr>
          <a:xfrm flipH="1">
            <a:off x="961338" y="6005586"/>
            <a:ext cx="834229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3135D3-B8AA-44CA-AC5D-188950B34EC2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7216F-1707-4E47-9D7E-58DC79DEE74A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D578A1-8FD4-47C5-B640-5ADE33C71377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D81AAC-580B-4263-9238-B6150749BEFC}"/>
              </a:ext>
            </a:extLst>
          </p:cNvPr>
          <p:cNvCxnSpPr/>
          <p:nvPr/>
        </p:nvCxnSpPr>
        <p:spPr>
          <a:xfrm flipH="1">
            <a:off x="3588226" y="33040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2EE960-0CA2-4264-86E7-1459D1747C7E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0DB631-F46F-42D3-858D-F6153198772D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41C249-B8F6-4E3D-B104-EC9042252DF5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7D86E8-DC93-45BB-9377-0EEF8C4F25E4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CA1066-AB5B-4A20-AADD-1BA5FD80A0C5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2523CC-F77C-4110-9095-ECE81D81CB7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C314B9-EC4B-425B-87C8-3B45E49E2F73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BBE193-9E97-4963-90ED-F2AEA6ABECCE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B75604-9D2D-47D5-8958-8945D8D18B71}"/>
              </a:ext>
            </a:extLst>
          </p:cNvPr>
          <p:cNvCxnSpPr>
            <a:cxnSpLocks/>
          </p:cNvCxnSpPr>
          <p:nvPr/>
        </p:nvCxnSpPr>
        <p:spPr>
          <a:xfrm flipH="1">
            <a:off x="4988687" y="5982576"/>
            <a:ext cx="1513791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59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3102768" y="3050464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1141412"/>
            <a:ext cx="8019905" cy="4486594"/>
          </a:xfrm>
          <a:prstGeom prst="roundRect">
            <a:avLst>
              <a:gd name="adj" fmla="val 1553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88559-2D02-4BAB-8420-476CDEF33527}"/>
              </a:ext>
            </a:extLst>
          </p:cNvPr>
          <p:cNvSpPr txBox="1"/>
          <p:nvPr/>
        </p:nvSpPr>
        <p:spPr>
          <a:xfrm>
            <a:off x="3478219" y="1338087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tiếng kêu cứu, mấy bác nông dân đang làm việc gần đấy tức tốc chạy tới.</a:t>
            </a:r>
            <a:endParaRPr lang="en-US" sz="4000" dirty="0">
              <a:solidFill>
                <a:srgbClr val="DB135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97CA4-758D-496B-9213-E5754FA6C12A}"/>
              </a:ext>
            </a:extLst>
          </p:cNvPr>
          <p:cNvSpPr txBox="1"/>
          <p:nvPr/>
        </p:nvSpPr>
        <p:spPr>
          <a:xfrm>
            <a:off x="3478219" y="3378570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4CD96A-90D0-4CBF-9314-A7E7E28B8D2F}"/>
              </a:ext>
            </a:extLst>
          </p:cNvPr>
          <p:cNvCxnSpPr/>
          <p:nvPr/>
        </p:nvCxnSpPr>
        <p:spPr>
          <a:xfrm flipH="1">
            <a:off x="9090539" y="1396493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93D0A-9693-43BD-97C2-77FD1E3F0350}"/>
              </a:ext>
            </a:extLst>
          </p:cNvPr>
          <p:cNvGrpSpPr/>
          <p:nvPr/>
        </p:nvGrpSpPr>
        <p:grpSpPr>
          <a:xfrm>
            <a:off x="6739689" y="2648486"/>
            <a:ext cx="249979" cy="628593"/>
            <a:chOff x="3075709" y="1064527"/>
            <a:chExt cx="324390" cy="8266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5791AC-C907-42C5-AD4F-CE6E83D7A10D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F76764-E0F3-4B0C-8B5E-F81A87C32046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C0F3FC-EFC2-406C-9C18-12D9DF05D46F}"/>
              </a:ext>
            </a:extLst>
          </p:cNvPr>
          <p:cNvCxnSpPr/>
          <p:nvPr/>
        </p:nvCxnSpPr>
        <p:spPr>
          <a:xfrm flipH="1">
            <a:off x="5813021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601296-278D-4824-93AD-ECD0F0B1DB48}"/>
              </a:ext>
            </a:extLst>
          </p:cNvPr>
          <p:cNvCxnSpPr/>
          <p:nvPr/>
        </p:nvCxnSpPr>
        <p:spPr>
          <a:xfrm flipH="1">
            <a:off x="11172522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E44F4C-42E3-4D05-9102-BBFDE944753B}"/>
              </a:ext>
            </a:extLst>
          </p:cNvPr>
          <p:cNvCxnSpPr/>
          <p:nvPr/>
        </p:nvCxnSpPr>
        <p:spPr>
          <a:xfrm flipH="1">
            <a:off x="10284339" y="3418704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4F3D58-240F-4250-B624-81C144993EFF}"/>
              </a:ext>
            </a:extLst>
          </p:cNvPr>
          <p:cNvCxnSpPr/>
          <p:nvPr/>
        </p:nvCxnSpPr>
        <p:spPr>
          <a:xfrm flipH="1">
            <a:off x="6453735" y="4057636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61ABC4-C4AD-4B17-AA33-0DBC00421062}"/>
              </a:ext>
            </a:extLst>
          </p:cNvPr>
          <p:cNvGrpSpPr/>
          <p:nvPr/>
        </p:nvGrpSpPr>
        <p:grpSpPr>
          <a:xfrm>
            <a:off x="5417919" y="4644522"/>
            <a:ext cx="249979" cy="628593"/>
            <a:chOff x="3075709" y="1064527"/>
            <a:chExt cx="324390" cy="82661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0E4BB4-00FA-4617-9E2D-AD4BC800C2A8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120575-717D-481C-BC6E-90C9279B64D2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2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49137"/>
            <a:chOff x="708943" y="6110866"/>
            <a:chExt cx="5825836" cy="6491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Văn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9478D9-9EBD-4F19-BDDA-4AC58E622B9D}"/>
              </a:ext>
            </a:extLst>
          </p:cNvPr>
          <p:cNvGrpSpPr/>
          <p:nvPr/>
        </p:nvGrpSpPr>
        <p:grpSpPr>
          <a:xfrm>
            <a:off x="851455" y="6034724"/>
            <a:ext cx="5825836" cy="769441"/>
            <a:chOff x="708943" y="6018639"/>
            <a:chExt cx="5825836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B8E16C-2241-4A30-9364-E39D23D459D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DC69F8-8F91-402E-9025-1391E6C78167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endParaRPr lang="en-US" sz="4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F8B876-3A69-47A9-A6C7-415FBBEC2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/>
        </p:blipFill>
        <p:spPr>
          <a:xfrm>
            <a:off x="637323" y="839946"/>
            <a:ext cx="736995" cy="6247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4EFD7A-637C-484C-9E29-0C5BA7890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/>
        </p:blipFill>
        <p:spPr>
          <a:xfrm>
            <a:off x="670374" y="4119511"/>
            <a:ext cx="736995" cy="6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1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tức tốc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làm một việc gì đó ngay lập tức, rất gấp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thoả thuê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rất thoả, được tha hồ theo ý muốn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D995E-A752-4F5F-86D3-F4413C8F7944}"/>
              </a:ext>
            </a:extLst>
          </p:cNvPr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7D96C1-5361-431C-ADD6-17FFA445EE0D}"/>
                </a:ext>
              </a:extLst>
            </p:cNvPr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DDF61872-50BB-4762-8E5F-9FC665CE9E80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5D8CD5-1FD9-406D-985C-185A44D53838}"/>
                  </a:ext>
                </a:extLst>
              </p:cNvPr>
              <p:cNvSpPr txBox="1"/>
              <p:nvPr/>
            </p:nvSpPr>
            <p:spPr>
              <a:xfrm>
                <a:off x="273975" y="2164430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thản nhiên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 vẻ tự nhiên như bình thường, coi như không có chuyện gì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6" name="10">
              <a:extLst>
                <a:ext uri="{FF2B5EF4-FFF2-40B4-BE49-F238E27FC236}">
                  <a16:creationId xmlns:a16="http://schemas.microsoft.com/office/drawing/2014/main" id="{3A9B0AF2-509C-4734-BC1F-FFA10A5452EE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9" name="20">
            <a:extLst>
              <a:ext uri="{FF2B5EF4-FFF2-40B4-BE49-F238E27FC236}">
                <a16:creationId xmlns:a16="http://schemas.microsoft.com/office/drawing/2014/main" id="{84B82595-6569-483B-BD95-F2908B4E2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84" y="584868"/>
            <a:ext cx="2112253" cy="2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64479"/>
            <a:chOff x="708943" y="6110866"/>
            <a:chExt cx="5825836" cy="664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747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438</Words>
  <Application>Microsoft Office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Phamduyenbaigiangdientu@21g.in</dc:creator>
  <cp:lastModifiedBy>huong vu</cp:lastModifiedBy>
  <cp:revision>155</cp:revision>
  <dcterms:created xsi:type="dcterms:W3CDTF">2021-03-11T04:41:45Z</dcterms:created>
  <dcterms:modified xsi:type="dcterms:W3CDTF">2026-03-23T03:22:28Z</dcterms:modified>
</cp:coreProperties>
</file>