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  <p:sldMasterId id="2147483664" r:id="rId4"/>
    <p:sldMasterId id="2147483677" r:id="rId5"/>
    <p:sldMasterId id="2147483690" r:id="rId6"/>
    <p:sldMasterId id="2147483702" r:id="rId7"/>
    <p:sldMasterId id="2147483714" r:id="rId8"/>
    <p:sldMasterId id="2147483726" r:id="rId9"/>
  </p:sldMasterIdLst>
  <p:notesMasterIdLst>
    <p:notesMasterId r:id="rId11"/>
  </p:notesMasterIdLst>
  <p:sldIdLst>
    <p:sldId id="278" r:id="rId10"/>
    <p:sldId id="283" r:id="rId12"/>
    <p:sldId id="257" r:id="rId13"/>
    <p:sldId id="266" r:id="rId14"/>
    <p:sldId id="265" r:id="rId15"/>
    <p:sldId id="267" r:id="rId16"/>
    <p:sldId id="279" r:id="rId17"/>
    <p:sldId id="281" r:id="rId18"/>
    <p:sldId id="268" r:id="rId19"/>
    <p:sldId id="269" r:id="rId20"/>
    <p:sldId id="273" r:id="rId21"/>
    <p:sldId id="260" r:id="rId22"/>
    <p:sldId id="282" r:id="rId2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15DB"/>
    <a:srgbClr val="FFCCFF"/>
    <a:srgbClr val="FFFF66"/>
    <a:srgbClr val="66FF33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8" d="100"/>
          <a:sy n="78" d="100"/>
        </p:scale>
        <p:origin x="-562" y="43"/>
      </p:cViewPr>
      <p:guideLst>
        <p:guide orient="horz" pos="1620"/>
        <p:guide pos="28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3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0" Type="http://schemas.openxmlformats.org/officeDocument/2006/relationships/slide" Target="slides/slide10.xml"/><Relationship Id="rId2" Type="http://schemas.openxmlformats.org/officeDocument/2006/relationships/theme" Target="theme/theme1.xml"/><Relationship Id="rId19" Type="http://schemas.openxmlformats.org/officeDocument/2006/relationships/slide" Target="slides/slide9.xml"/><Relationship Id="rId18" Type="http://schemas.openxmlformats.org/officeDocument/2006/relationships/slide" Target="slides/slide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C8AFD00-D381-43CF-8957-895A9690A925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2.xml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3.xml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5.xml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6.xml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7.xml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/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Freeform 5"/>
            <p:cNvSpPr/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48260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722C07-8FF5-42E7-85B5-14F1C37A349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9F13-65BC-4222-9CA0-85DBCF67D4B7}" type="slidenum">
              <a:rPr lang="en-US" altLang="en-US">
                <a:solidFill>
                  <a:prstClr val="black"/>
                </a:solidFill>
              </a:rPr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2253854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2253854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327C-76B2-4C53-9136-AA546F70B6D1}" type="slidenum">
              <a:rPr lang="en-US" altLang="en-US">
                <a:solidFill>
                  <a:prstClr val="white"/>
                </a:solidFill>
              </a:rPr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6B91-7EC2-4645-8DCD-A11964620D8E}" type="slidenum">
              <a:rPr lang="en-US" altLang="en-US">
                <a:solidFill>
                  <a:prstClr val="white"/>
                </a:solidFill>
              </a:rPr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6A97C-7A84-46F9-B5BF-C7147C723D77}" type="slidenum">
              <a:rPr lang="en-US" altLang="en-US">
                <a:solidFill>
                  <a:prstClr val="black"/>
                </a:solidFill>
              </a:rPr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D7C0-1CCE-4B8C-A9D0-3C230B33BCB3}" type="slidenum">
              <a:rPr lang="en-US" altLang="en-US">
                <a:solidFill>
                  <a:prstClr val="white"/>
                </a:solidFill>
              </a:rPr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BBB4C-972A-4C6F-B47B-E45189C6F179}" type="slidenum">
              <a:rPr lang="en-US" altLang="en-US">
                <a:solidFill>
                  <a:prstClr val="black"/>
                </a:solidFill>
              </a:rPr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4643-85E1-4A0D-879F-538037E9899B}" type="slidenum">
              <a:rPr lang="en-US" altLang="en-US">
                <a:solidFill>
                  <a:prstClr val="black"/>
                </a:solidFill>
              </a:rPr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7" name="Right Triangle 6"/>
          <p:cNvSpPr/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1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3970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C2947-5E6A-47D8-B99A-47CBD1C5A4FB}" type="slidenum">
              <a:rPr lang="en-US" altLang="en-US">
                <a:solidFill>
                  <a:prstClr val="white"/>
                </a:solidFill>
              </a:rPr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3B993-4908-4766-BA10-FBFA2D8C0CC2}" type="slidenum">
              <a:rPr lang="en-US" altLang="en-US">
                <a:solidFill>
                  <a:prstClr val="black"/>
                </a:solidFill>
              </a:rPr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4BD4-DD68-43B1-8867-B08D8A83013B}" type="slidenum">
              <a:rPr lang="en-US" altLang="en-US">
                <a:solidFill>
                  <a:prstClr val="black"/>
                </a:solidFill>
              </a:rPr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2CE4290-5880-4BF7-B88C-CDE80B940167}" type="slidenum">
              <a:rPr lang="en-US" altLang="en-US">
                <a:solidFill>
                  <a:prstClr val="black"/>
                </a:solidFill>
              </a:rPr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/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Freeform 5"/>
            <p:cNvSpPr/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48260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722C07-8FF5-42E7-85B5-14F1C37A349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9F13-65BC-4222-9CA0-85DBCF67D4B7}" type="slidenum">
              <a:rPr lang="en-US" altLang="en-US">
                <a:solidFill>
                  <a:prstClr val="black"/>
                </a:solidFill>
              </a:rPr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2253854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2253854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327C-76B2-4C53-9136-AA546F70B6D1}" type="slidenum">
              <a:rPr lang="en-US" altLang="en-US">
                <a:solidFill>
                  <a:prstClr val="white"/>
                </a:solidFill>
              </a:rPr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6B91-7EC2-4645-8DCD-A11964620D8E}" type="slidenum">
              <a:rPr lang="en-US" altLang="en-US">
                <a:solidFill>
                  <a:prstClr val="white"/>
                </a:solidFill>
              </a:rPr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6A97C-7A84-46F9-B5BF-C7147C723D77}" type="slidenum">
              <a:rPr lang="en-US" altLang="en-US">
                <a:solidFill>
                  <a:prstClr val="black"/>
                </a:solidFill>
              </a:rPr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D7C0-1CCE-4B8C-A9D0-3C230B33BCB3}" type="slidenum">
              <a:rPr lang="en-US" altLang="en-US">
                <a:solidFill>
                  <a:prstClr val="white"/>
                </a:solidFill>
              </a:rPr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BBB4C-972A-4C6F-B47B-E45189C6F179}" type="slidenum">
              <a:rPr lang="en-US" altLang="en-US">
                <a:solidFill>
                  <a:prstClr val="black"/>
                </a:solidFill>
              </a:rPr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4643-85E1-4A0D-879F-538037E9899B}" type="slidenum">
              <a:rPr lang="en-US" altLang="en-US">
                <a:solidFill>
                  <a:prstClr val="black"/>
                </a:solidFill>
              </a:rPr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7" name="Right Triangle 6"/>
          <p:cNvSpPr/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1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3970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C2947-5E6A-47D8-B99A-47CBD1C5A4FB}" type="slidenum">
              <a:rPr lang="en-US" altLang="en-US">
                <a:solidFill>
                  <a:prstClr val="white"/>
                </a:solidFill>
              </a:rPr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3B993-4908-4766-BA10-FBFA2D8C0CC2}" type="slidenum">
              <a:rPr lang="en-US" altLang="en-US">
                <a:solidFill>
                  <a:prstClr val="black"/>
                </a:solidFill>
              </a:rPr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4BD4-DD68-43B1-8867-B08D8A83013B}" type="slidenum">
              <a:rPr lang="en-US" altLang="en-US">
                <a:solidFill>
                  <a:prstClr val="black"/>
                </a:solidFill>
              </a:rPr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2CE4290-5880-4BF7-B88C-CDE80B940167}" type="slidenum">
              <a:rPr lang="en-US" altLang="en-US">
                <a:solidFill>
                  <a:prstClr val="black"/>
                </a:solidFill>
              </a:rPr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4CF5D-4C1D-4980-B14E-B14C6E99054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0EB3F-D2BE-4A78-91A4-5322A7553EF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CE938-30EB-4379-98BE-806775F50F1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F69A7-C693-476E-BAD6-59CD3C53F06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7871E-F94E-4291-B348-E2DA3C79576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CFD4D-D455-443C-9322-A8A6AF53F2A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3BF7A-55BE-4820-8082-3AD66AD7863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A5270-0CC3-4D2D-A18D-EA68BBA78BB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7B170-8F6F-4706-AF06-B72057F297A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9FC27-F1B0-43F6-A238-649C7D2B0EB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C9F6A-B346-4A71-8F79-4D38A3F3F8E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4" Type="http://schemas.openxmlformats.org/officeDocument/2006/relationships/theme" Target="../theme/theme3.xml"/><Relationship Id="rId13" Type="http://schemas.openxmlformats.org/officeDocument/2006/relationships/image" Target="../media/image4.jpeg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4" Type="http://schemas.openxmlformats.org/officeDocument/2006/relationships/theme" Target="../theme/theme4.xml"/><Relationship Id="rId13" Type="http://schemas.openxmlformats.org/officeDocument/2006/relationships/image" Target="../media/image4.jpeg"/><Relationship Id="rId12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3" Type="http://schemas.openxmlformats.org/officeDocument/2006/relationships/theme" Target="../theme/theme7.xml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1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0.xml"/><Relationship Id="rId8" Type="http://schemas.openxmlformats.org/officeDocument/2006/relationships/slideLayout" Target="../slideLayouts/slideLayout79.xml"/><Relationship Id="rId7" Type="http://schemas.openxmlformats.org/officeDocument/2006/relationships/slideLayout" Target="../slideLayouts/slideLayout78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2" Type="http://schemas.openxmlformats.org/officeDocument/2006/relationships/theme" Target="../theme/theme8.xml"/><Relationship Id="rId11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Right Triangle 13"/>
          <p:cNvSpPr/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1108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75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D1A7F20A-FE46-4DFE-B2C2-51644DF439EE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9pPr>
    </p:titleStyle>
    <p:bodyStyle>
      <a:lvl1pPr marL="273685" indent="-191770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5455" indent="-171450" algn="l" rtl="0" eaLnBrk="0" fontAlgn="base" hangingPunct="0">
        <a:spcBef>
          <a:spcPts val="24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3890" indent="-171450" algn="l" rtl="0" eaLnBrk="0" fontAlgn="base" hangingPunct="0">
        <a:spcBef>
          <a:spcPts val="265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0" fontAlgn="base" hangingPunct="0">
        <a:spcBef>
          <a:spcPts val="265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spcBef>
          <a:spcPts val="265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Right Triangle 13"/>
          <p:cNvSpPr/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1108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75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D1A7F20A-FE46-4DFE-B2C2-51644DF439EE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9pPr>
    </p:titleStyle>
    <p:bodyStyle>
      <a:lvl1pPr marL="273685" indent="-191770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5455" indent="-171450" algn="l" rtl="0" eaLnBrk="0" fontAlgn="base" hangingPunct="0">
        <a:spcBef>
          <a:spcPts val="24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3890" indent="-171450" algn="l" rtl="0" eaLnBrk="0" fontAlgn="base" hangingPunct="0">
        <a:spcBef>
          <a:spcPts val="265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0" fontAlgn="base" hangingPunct="0">
        <a:spcBef>
          <a:spcPts val="265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spcBef>
          <a:spcPts val="265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84438C93-4E1B-426B-8140-1C42241DC4B6}" type="slidenum">
              <a:rPr lang="en-US" altLang="en-US" smtClean="0">
                <a:latin typeface="VNI-Avo" pitchFamily="2" charset="0"/>
              </a:rPr>
            </a:fld>
            <a:endParaRPr lang="en-US" altLang="en-US">
              <a:latin typeface="VNI-Avo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905" indent="-128905" algn="l" defTabSz="514350" rtl="0" eaLnBrk="0" fontAlgn="base" hangingPunct="0">
        <a:lnSpc>
          <a:spcPct val="90000"/>
        </a:lnSpc>
        <a:spcBef>
          <a:spcPts val="565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2.xml"/><Relationship Id="rId4" Type="http://schemas.openxmlformats.org/officeDocument/2006/relationships/tags" Target="../tags/tag1.xml"/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image" Target="../media/image14.jpeg"/><Relationship Id="rId1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3.xml"/><Relationship Id="rId4" Type="http://schemas.openxmlformats.org/officeDocument/2006/relationships/image" Target="../media/image18.png"/><Relationship Id="rId3" Type="http://schemas.openxmlformats.org/officeDocument/2006/relationships/image" Target="../media/image14.jpe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3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0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000" y="5057775"/>
            <a:ext cx="6858000" cy="857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1143000" y="39291"/>
            <a:ext cx="91679" cy="510420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7909323" y="0"/>
            <a:ext cx="91678" cy="51042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74638" y="-223036"/>
            <a:ext cx="5389960" cy="1348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HÙNG 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endParaRPr lang="vi-VN" alt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0422" y="1805114"/>
            <a:ext cx="6391276" cy="290848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brightRoom" dir="t"/>
          </a:scene3d>
          <a:sp3d>
            <a:bevelT prst="convex"/>
          </a:sp3d>
        </p:spPr>
        <p:txBody>
          <a:bodyPr anchor="ctr">
            <a:spAutoFit/>
            <a:sp3d extrusionH="57150" contourW="6350" prstMaterial="plastic">
              <a:bevelT w="20320" h="20320" prst="divo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defTabSz="342900" latinLnBrk="0">
              <a:defRPr/>
            </a:pPr>
            <a:r>
              <a:rPr lang="en-US" sz="4500" b="1" cap="all" dirty="0"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en-US" sz="4500" b="1" cap="all" dirty="0" err="1"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500" b="1" cap="all" dirty="0">
              <a:solidFill>
                <a:srgbClr val="00206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42900" latinLnBrk="0">
              <a:defRPr/>
            </a:pPr>
            <a:r>
              <a:rPr lang="en-US" sz="4500" b="1" cap="all" dirty="0"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cap="all" dirty="0" err="1"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500" b="1" cap="all" dirty="0"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4500" b="1" cap="all" dirty="0">
              <a:solidFill>
                <a:srgbClr val="00206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42900" latinLnBrk="0">
              <a:defRPr/>
            </a:pPr>
            <a:r>
              <a:rPr lang="en-US" sz="2400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32: </a:t>
            </a:r>
            <a:r>
              <a:rPr lang="en-US" sz="2400" b="1" cap="all" dirty="0" err="1"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400" b="1" cap="all" dirty="0">
              <a:solidFill>
                <a:srgbClr val="FF000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42900" latinLnBrk="0">
              <a:defRPr/>
            </a:pPr>
            <a:r>
              <a:rPr lang="en-US" sz="4500" b="1" cap="all" dirty="0"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cap="all" dirty="0">
              <a:solidFill>
                <a:srgbClr val="00206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39291"/>
            <a:ext cx="6858000" cy="34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5856" y="2381"/>
            <a:ext cx="6858000" cy="857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3000" y="1063228"/>
            <a:ext cx="6830616" cy="3940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61" name="Picture 19" descr="1785687ic4msukw74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1" y="4204142"/>
            <a:ext cx="2000250" cy="97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3" descr="787909qz1oa7pluv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2571750"/>
            <a:ext cx="392906" cy="233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3" descr="787909qz1oa7pluv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744" y="3308034"/>
            <a:ext cx="392906" cy="163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0" descr="1097598lgcsepnnyx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1" y="757237"/>
            <a:ext cx="992981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5" name="Group 6"/>
          <p:cNvGrpSpPr/>
          <p:nvPr/>
        </p:nvGrpSpPr>
        <p:grpSpPr bwMode="auto">
          <a:xfrm>
            <a:off x="6300787" y="308371"/>
            <a:ext cx="1928813" cy="1006079"/>
            <a:chOff x="3011" y="2648"/>
            <a:chExt cx="1620" cy="845"/>
          </a:xfrm>
        </p:grpSpPr>
        <p:grpSp>
          <p:nvGrpSpPr>
            <p:cNvPr id="2066" name="Group 7"/>
            <p:cNvGrpSpPr/>
            <p:nvPr/>
          </p:nvGrpSpPr>
          <p:grpSpPr bwMode="auto">
            <a:xfrm>
              <a:off x="3011" y="2648"/>
              <a:ext cx="698" cy="841"/>
              <a:chOff x="3011" y="2648"/>
              <a:chExt cx="698" cy="841"/>
            </a:xfrm>
          </p:grpSpPr>
          <p:grpSp>
            <p:nvGrpSpPr>
              <p:cNvPr id="2098" name="Group 8"/>
              <p:cNvGrpSpPr/>
              <p:nvPr/>
            </p:nvGrpSpPr>
            <p:grpSpPr bwMode="auto">
              <a:xfrm>
                <a:off x="3257" y="2819"/>
                <a:ext cx="452" cy="670"/>
                <a:chOff x="3257" y="2819"/>
                <a:chExt cx="452" cy="670"/>
              </a:xfrm>
            </p:grpSpPr>
            <p:sp>
              <p:nvSpPr>
                <p:cNvPr id="2124" name="Freeform 9"/>
                <p:cNvSpPr/>
                <p:nvPr/>
              </p:nvSpPr>
              <p:spPr bwMode="auto">
                <a:xfrm>
                  <a:off x="3258" y="2823"/>
                  <a:ext cx="433" cy="666"/>
                </a:xfrm>
                <a:custGeom>
                  <a:avLst/>
                  <a:gdLst>
                    <a:gd name="T0" fmla="*/ 0 w 866"/>
                    <a:gd name="T1" fmla="*/ 0 h 1998"/>
                    <a:gd name="T2" fmla="*/ 1 w 866"/>
                    <a:gd name="T3" fmla="*/ 0 h 1998"/>
                    <a:gd name="T4" fmla="*/ 1 w 866"/>
                    <a:gd name="T5" fmla="*/ 0 h 1998"/>
                    <a:gd name="T6" fmla="*/ 1 w 866"/>
                    <a:gd name="T7" fmla="*/ 0 h 1998"/>
                    <a:gd name="T8" fmla="*/ 1 w 866"/>
                    <a:gd name="T9" fmla="*/ 0 h 1998"/>
                    <a:gd name="T10" fmla="*/ 1 w 866"/>
                    <a:gd name="T11" fmla="*/ 0 h 1998"/>
                    <a:gd name="T12" fmla="*/ 1 w 866"/>
                    <a:gd name="T13" fmla="*/ 0 h 1998"/>
                    <a:gd name="T14" fmla="*/ 1 w 866"/>
                    <a:gd name="T15" fmla="*/ 0 h 1998"/>
                    <a:gd name="T16" fmla="*/ 1 w 866"/>
                    <a:gd name="T17" fmla="*/ 0 h 1998"/>
                    <a:gd name="T18" fmla="*/ 1 w 866"/>
                    <a:gd name="T19" fmla="*/ 0 h 1998"/>
                    <a:gd name="T20" fmla="*/ 1 w 866"/>
                    <a:gd name="T21" fmla="*/ 0 h 1998"/>
                    <a:gd name="T22" fmla="*/ 1 w 866"/>
                    <a:gd name="T23" fmla="*/ 0 h 1998"/>
                    <a:gd name="T24" fmla="*/ 1 w 866"/>
                    <a:gd name="T25" fmla="*/ 0 h 1998"/>
                    <a:gd name="T26" fmla="*/ 1 w 866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66"/>
                    <a:gd name="T43" fmla="*/ 0 h 1998"/>
                    <a:gd name="T44" fmla="*/ 866 w 866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66" h="1998">
                      <a:moveTo>
                        <a:pt x="0" y="0"/>
                      </a:moveTo>
                      <a:lnTo>
                        <a:pt x="150" y="36"/>
                      </a:lnTo>
                      <a:lnTo>
                        <a:pt x="265" y="100"/>
                      </a:lnTo>
                      <a:lnTo>
                        <a:pt x="366" y="199"/>
                      </a:lnTo>
                      <a:lnTo>
                        <a:pt x="482" y="344"/>
                      </a:lnTo>
                      <a:lnTo>
                        <a:pt x="591" y="543"/>
                      </a:lnTo>
                      <a:lnTo>
                        <a:pt x="684" y="769"/>
                      </a:lnTo>
                      <a:lnTo>
                        <a:pt x="744" y="977"/>
                      </a:lnTo>
                      <a:lnTo>
                        <a:pt x="795" y="1212"/>
                      </a:lnTo>
                      <a:lnTo>
                        <a:pt x="823" y="1374"/>
                      </a:lnTo>
                      <a:lnTo>
                        <a:pt x="845" y="1556"/>
                      </a:lnTo>
                      <a:lnTo>
                        <a:pt x="861" y="1799"/>
                      </a:lnTo>
                      <a:lnTo>
                        <a:pt x="866" y="1990"/>
                      </a:lnTo>
                      <a:lnTo>
                        <a:pt x="866" y="1998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5" name="Freeform 10"/>
                <p:cNvSpPr/>
                <p:nvPr/>
              </p:nvSpPr>
              <p:spPr bwMode="auto">
                <a:xfrm>
                  <a:off x="3257" y="2819"/>
                  <a:ext cx="444" cy="666"/>
                </a:xfrm>
                <a:custGeom>
                  <a:avLst/>
                  <a:gdLst>
                    <a:gd name="T0" fmla="*/ 0 w 889"/>
                    <a:gd name="T1" fmla="*/ 0 h 1998"/>
                    <a:gd name="T2" fmla="*/ 0 w 889"/>
                    <a:gd name="T3" fmla="*/ 0 h 1998"/>
                    <a:gd name="T4" fmla="*/ 0 w 889"/>
                    <a:gd name="T5" fmla="*/ 0 h 1998"/>
                    <a:gd name="T6" fmla="*/ 0 w 889"/>
                    <a:gd name="T7" fmla="*/ 0 h 1998"/>
                    <a:gd name="T8" fmla="*/ 0 w 889"/>
                    <a:gd name="T9" fmla="*/ 0 h 1998"/>
                    <a:gd name="T10" fmla="*/ 0 w 889"/>
                    <a:gd name="T11" fmla="*/ 0 h 1998"/>
                    <a:gd name="T12" fmla="*/ 0 w 889"/>
                    <a:gd name="T13" fmla="*/ 0 h 1998"/>
                    <a:gd name="T14" fmla="*/ 0 w 889"/>
                    <a:gd name="T15" fmla="*/ 0 h 1998"/>
                    <a:gd name="T16" fmla="*/ 0 w 889"/>
                    <a:gd name="T17" fmla="*/ 0 h 1998"/>
                    <a:gd name="T18" fmla="*/ 0 w 889"/>
                    <a:gd name="T19" fmla="*/ 0 h 1998"/>
                    <a:gd name="T20" fmla="*/ 0 w 889"/>
                    <a:gd name="T21" fmla="*/ 0 h 1998"/>
                    <a:gd name="T22" fmla="*/ 0 w 889"/>
                    <a:gd name="T23" fmla="*/ 0 h 1998"/>
                    <a:gd name="T24" fmla="*/ 0 w 889"/>
                    <a:gd name="T25" fmla="*/ 0 h 1998"/>
                    <a:gd name="T26" fmla="*/ 0 w 889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89"/>
                    <a:gd name="T43" fmla="*/ 0 h 1998"/>
                    <a:gd name="T44" fmla="*/ 889 w 889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89" h="1998">
                      <a:moveTo>
                        <a:pt x="0" y="0"/>
                      </a:moveTo>
                      <a:lnTo>
                        <a:pt x="154" y="37"/>
                      </a:lnTo>
                      <a:lnTo>
                        <a:pt x="271" y="99"/>
                      </a:lnTo>
                      <a:lnTo>
                        <a:pt x="375" y="199"/>
                      </a:lnTo>
                      <a:lnTo>
                        <a:pt x="493" y="344"/>
                      </a:lnTo>
                      <a:lnTo>
                        <a:pt x="605" y="543"/>
                      </a:lnTo>
                      <a:lnTo>
                        <a:pt x="702" y="768"/>
                      </a:lnTo>
                      <a:lnTo>
                        <a:pt x="762" y="976"/>
                      </a:lnTo>
                      <a:lnTo>
                        <a:pt x="815" y="1212"/>
                      </a:lnTo>
                      <a:lnTo>
                        <a:pt x="843" y="1375"/>
                      </a:lnTo>
                      <a:lnTo>
                        <a:pt x="866" y="1555"/>
                      </a:lnTo>
                      <a:lnTo>
                        <a:pt x="883" y="1799"/>
                      </a:lnTo>
                      <a:lnTo>
                        <a:pt x="889" y="1989"/>
                      </a:lnTo>
                      <a:lnTo>
                        <a:pt x="889" y="1998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6" name="Freeform 11"/>
                <p:cNvSpPr/>
                <p:nvPr/>
              </p:nvSpPr>
              <p:spPr bwMode="auto">
                <a:xfrm>
                  <a:off x="3261" y="2819"/>
                  <a:ext cx="448" cy="663"/>
                </a:xfrm>
                <a:custGeom>
                  <a:avLst/>
                  <a:gdLst>
                    <a:gd name="T0" fmla="*/ 0 w 895"/>
                    <a:gd name="T1" fmla="*/ 0 h 1990"/>
                    <a:gd name="T2" fmla="*/ 1 w 895"/>
                    <a:gd name="T3" fmla="*/ 0 h 1990"/>
                    <a:gd name="T4" fmla="*/ 1 w 895"/>
                    <a:gd name="T5" fmla="*/ 0 h 1990"/>
                    <a:gd name="T6" fmla="*/ 1 w 895"/>
                    <a:gd name="T7" fmla="*/ 0 h 1990"/>
                    <a:gd name="T8" fmla="*/ 1 w 895"/>
                    <a:gd name="T9" fmla="*/ 0 h 1990"/>
                    <a:gd name="T10" fmla="*/ 1 w 895"/>
                    <a:gd name="T11" fmla="*/ 0 h 1990"/>
                    <a:gd name="T12" fmla="*/ 1 w 895"/>
                    <a:gd name="T13" fmla="*/ 0 h 1990"/>
                    <a:gd name="T14" fmla="*/ 1 w 895"/>
                    <a:gd name="T15" fmla="*/ 0 h 1990"/>
                    <a:gd name="T16" fmla="*/ 1 w 895"/>
                    <a:gd name="T17" fmla="*/ 0 h 1990"/>
                    <a:gd name="T18" fmla="*/ 1 w 895"/>
                    <a:gd name="T19" fmla="*/ 0 h 1990"/>
                    <a:gd name="T20" fmla="*/ 1 w 895"/>
                    <a:gd name="T21" fmla="*/ 0 h 1990"/>
                    <a:gd name="T22" fmla="*/ 1 w 895"/>
                    <a:gd name="T23" fmla="*/ 0 h 1990"/>
                    <a:gd name="T24" fmla="*/ 1 w 895"/>
                    <a:gd name="T25" fmla="*/ 0 h 1990"/>
                    <a:gd name="T26" fmla="*/ 1 w 895"/>
                    <a:gd name="T27" fmla="*/ 0 h 199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95"/>
                    <a:gd name="T43" fmla="*/ 0 h 1990"/>
                    <a:gd name="T44" fmla="*/ 895 w 895"/>
                    <a:gd name="T45" fmla="*/ 1990 h 199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95" h="1990">
                      <a:moveTo>
                        <a:pt x="0" y="0"/>
                      </a:moveTo>
                      <a:lnTo>
                        <a:pt x="155" y="35"/>
                      </a:lnTo>
                      <a:lnTo>
                        <a:pt x="274" y="98"/>
                      </a:lnTo>
                      <a:lnTo>
                        <a:pt x="378" y="197"/>
                      </a:lnTo>
                      <a:lnTo>
                        <a:pt x="497" y="342"/>
                      </a:lnTo>
                      <a:lnTo>
                        <a:pt x="609" y="540"/>
                      </a:lnTo>
                      <a:lnTo>
                        <a:pt x="707" y="766"/>
                      </a:lnTo>
                      <a:lnTo>
                        <a:pt x="768" y="972"/>
                      </a:lnTo>
                      <a:lnTo>
                        <a:pt x="822" y="1205"/>
                      </a:lnTo>
                      <a:lnTo>
                        <a:pt x="851" y="1368"/>
                      </a:lnTo>
                      <a:lnTo>
                        <a:pt x="873" y="1550"/>
                      </a:lnTo>
                      <a:lnTo>
                        <a:pt x="890" y="1793"/>
                      </a:lnTo>
                      <a:lnTo>
                        <a:pt x="895" y="1983"/>
                      </a:lnTo>
                      <a:lnTo>
                        <a:pt x="895" y="1990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99" name="Group 12"/>
              <p:cNvGrpSpPr/>
              <p:nvPr/>
            </p:nvGrpSpPr>
            <p:grpSpPr bwMode="auto">
              <a:xfrm>
                <a:off x="3011" y="2648"/>
                <a:ext cx="488" cy="349"/>
                <a:chOff x="3011" y="2648"/>
                <a:chExt cx="488" cy="349"/>
              </a:xfrm>
            </p:grpSpPr>
            <p:sp>
              <p:nvSpPr>
                <p:cNvPr id="2100" name="Freeform 13"/>
                <p:cNvSpPr/>
                <p:nvPr/>
              </p:nvSpPr>
              <p:spPr bwMode="auto">
                <a:xfrm>
                  <a:off x="3098" y="2694"/>
                  <a:ext cx="359" cy="259"/>
                </a:xfrm>
                <a:custGeom>
                  <a:avLst/>
                  <a:gdLst>
                    <a:gd name="T0" fmla="*/ 0 w 719"/>
                    <a:gd name="T1" fmla="*/ 0 h 778"/>
                    <a:gd name="T2" fmla="*/ 0 w 719"/>
                    <a:gd name="T3" fmla="*/ 0 h 778"/>
                    <a:gd name="T4" fmla="*/ 0 w 719"/>
                    <a:gd name="T5" fmla="*/ 0 h 778"/>
                    <a:gd name="T6" fmla="*/ 0 w 719"/>
                    <a:gd name="T7" fmla="*/ 0 h 778"/>
                    <a:gd name="T8" fmla="*/ 0 w 719"/>
                    <a:gd name="T9" fmla="*/ 0 h 778"/>
                    <a:gd name="T10" fmla="*/ 0 w 719"/>
                    <a:gd name="T11" fmla="*/ 0 h 778"/>
                    <a:gd name="T12" fmla="*/ 0 w 719"/>
                    <a:gd name="T13" fmla="*/ 0 h 778"/>
                    <a:gd name="T14" fmla="*/ 0 w 719"/>
                    <a:gd name="T15" fmla="*/ 0 h 778"/>
                    <a:gd name="T16" fmla="*/ 0 w 719"/>
                    <a:gd name="T17" fmla="*/ 0 h 778"/>
                    <a:gd name="T18" fmla="*/ 0 w 719"/>
                    <a:gd name="T19" fmla="*/ 0 h 778"/>
                    <a:gd name="T20" fmla="*/ 0 w 719"/>
                    <a:gd name="T21" fmla="*/ 0 h 778"/>
                    <a:gd name="T22" fmla="*/ 0 w 719"/>
                    <a:gd name="T23" fmla="*/ 0 h 778"/>
                    <a:gd name="T24" fmla="*/ 0 w 719"/>
                    <a:gd name="T25" fmla="*/ 0 h 778"/>
                    <a:gd name="T26" fmla="*/ 0 w 719"/>
                    <a:gd name="T27" fmla="*/ 0 h 778"/>
                    <a:gd name="T28" fmla="*/ 0 w 719"/>
                    <a:gd name="T29" fmla="*/ 0 h 778"/>
                    <a:gd name="T30" fmla="*/ 0 w 719"/>
                    <a:gd name="T31" fmla="*/ 0 h 778"/>
                    <a:gd name="T32" fmla="*/ 0 w 719"/>
                    <a:gd name="T33" fmla="*/ 0 h 778"/>
                    <a:gd name="T34" fmla="*/ 0 w 719"/>
                    <a:gd name="T35" fmla="*/ 0 h 778"/>
                    <a:gd name="T36" fmla="*/ 0 w 719"/>
                    <a:gd name="T37" fmla="*/ 0 h 778"/>
                    <a:gd name="T38" fmla="*/ 0 w 719"/>
                    <a:gd name="T39" fmla="*/ 0 h 778"/>
                    <a:gd name="T40" fmla="*/ 0 w 719"/>
                    <a:gd name="T41" fmla="*/ 0 h 778"/>
                    <a:gd name="T42" fmla="*/ 0 w 719"/>
                    <a:gd name="T43" fmla="*/ 0 h 778"/>
                    <a:gd name="T44" fmla="*/ 0 w 719"/>
                    <a:gd name="T45" fmla="*/ 0 h 778"/>
                    <a:gd name="T46" fmla="*/ 0 w 719"/>
                    <a:gd name="T47" fmla="*/ 0 h 778"/>
                    <a:gd name="T48" fmla="*/ 0 w 719"/>
                    <a:gd name="T49" fmla="*/ 0 h 778"/>
                    <a:gd name="T50" fmla="*/ 0 w 719"/>
                    <a:gd name="T51" fmla="*/ 0 h 778"/>
                    <a:gd name="T52" fmla="*/ 0 w 719"/>
                    <a:gd name="T53" fmla="*/ 0 h 778"/>
                    <a:gd name="T54" fmla="*/ 0 w 719"/>
                    <a:gd name="T55" fmla="*/ 0 h 778"/>
                    <a:gd name="T56" fmla="*/ 0 w 719"/>
                    <a:gd name="T57" fmla="*/ 0 h 778"/>
                    <a:gd name="T58" fmla="*/ 0 w 719"/>
                    <a:gd name="T59" fmla="*/ 0 h 778"/>
                    <a:gd name="T60" fmla="*/ 0 w 719"/>
                    <a:gd name="T61" fmla="*/ 0 h 778"/>
                    <a:gd name="T62" fmla="*/ 0 w 719"/>
                    <a:gd name="T63" fmla="*/ 0 h 778"/>
                    <a:gd name="T64" fmla="*/ 0 w 719"/>
                    <a:gd name="T65" fmla="*/ 0 h 778"/>
                    <a:gd name="T66" fmla="*/ 0 w 719"/>
                    <a:gd name="T67" fmla="*/ 0 h 778"/>
                    <a:gd name="T68" fmla="*/ 0 w 719"/>
                    <a:gd name="T69" fmla="*/ 0 h 778"/>
                    <a:gd name="T70" fmla="*/ 0 w 719"/>
                    <a:gd name="T71" fmla="*/ 0 h 778"/>
                    <a:gd name="T72" fmla="*/ 0 w 719"/>
                    <a:gd name="T73" fmla="*/ 0 h 7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19"/>
                    <a:gd name="T112" fmla="*/ 0 h 778"/>
                    <a:gd name="T113" fmla="*/ 719 w 719"/>
                    <a:gd name="T114" fmla="*/ 778 h 77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19" h="778">
                      <a:moveTo>
                        <a:pt x="297" y="177"/>
                      </a:moveTo>
                      <a:lnTo>
                        <a:pt x="263" y="43"/>
                      </a:lnTo>
                      <a:lnTo>
                        <a:pt x="285" y="242"/>
                      </a:lnTo>
                      <a:lnTo>
                        <a:pt x="235" y="48"/>
                      </a:lnTo>
                      <a:lnTo>
                        <a:pt x="252" y="209"/>
                      </a:lnTo>
                      <a:lnTo>
                        <a:pt x="177" y="69"/>
                      </a:lnTo>
                      <a:lnTo>
                        <a:pt x="237" y="250"/>
                      </a:lnTo>
                      <a:lnTo>
                        <a:pt x="145" y="85"/>
                      </a:lnTo>
                      <a:lnTo>
                        <a:pt x="220" y="274"/>
                      </a:lnTo>
                      <a:lnTo>
                        <a:pt x="108" y="94"/>
                      </a:lnTo>
                      <a:lnTo>
                        <a:pt x="213" y="286"/>
                      </a:lnTo>
                      <a:lnTo>
                        <a:pt x="48" y="122"/>
                      </a:lnTo>
                      <a:lnTo>
                        <a:pt x="203" y="297"/>
                      </a:lnTo>
                      <a:lnTo>
                        <a:pt x="33" y="199"/>
                      </a:lnTo>
                      <a:lnTo>
                        <a:pt x="187" y="316"/>
                      </a:lnTo>
                      <a:lnTo>
                        <a:pt x="4" y="242"/>
                      </a:lnTo>
                      <a:lnTo>
                        <a:pt x="167" y="337"/>
                      </a:lnTo>
                      <a:lnTo>
                        <a:pt x="0" y="314"/>
                      </a:lnTo>
                      <a:lnTo>
                        <a:pt x="195" y="363"/>
                      </a:lnTo>
                      <a:lnTo>
                        <a:pt x="208" y="383"/>
                      </a:lnTo>
                      <a:lnTo>
                        <a:pt x="4" y="430"/>
                      </a:lnTo>
                      <a:lnTo>
                        <a:pt x="174" y="411"/>
                      </a:lnTo>
                      <a:lnTo>
                        <a:pt x="23" y="455"/>
                      </a:lnTo>
                      <a:lnTo>
                        <a:pt x="193" y="430"/>
                      </a:lnTo>
                      <a:lnTo>
                        <a:pt x="33" y="522"/>
                      </a:lnTo>
                      <a:lnTo>
                        <a:pt x="213" y="445"/>
                      </a:lnTo>
                      <a:lnTo>
                        <a:pt x="61" y="558"/>
                      </a:lnTo>
                      <a:lnTo>
                        <a:pt x="238" y="467"/>
                      </a:lnTo>
                      <a:lnTo>
                        <a:pt x="45" y="629"/>
                      </a:lnTo>
                      <a:lnTo>
                        <a:pt x="223" y="494"/>
                      </a:lnTo>
                      <a:lnTo>
                        <a:pt x="88" y="686"/>
                      </a:lnTo>
                      <a:lnTo>
                        <a:pt x="237" y="486"/>
                      </a:lnTo>
                      <a:lnTo>
                        <a:pt x="163" y="657"/>
                      </a:lnTo>
                      <a:lnTo>
                        <a:pt x="267" y="497"/>
                      </a:lnTo>
                      <a:lnTo>
                        <a:pt x="241" y="704"/>
                      </a:lnTo>
                      <a:lnTo>
                        <a:pt x="288" y="534"/>
                      </a:lnTo>
                      <a:lnTo>
                        <a:pt x="313" y="625"/>
                      </a:lnTo>
                      <a:lnTo>
                        <a:pt x="328" y="778"/>
                      </a:lnTo>
                      <a:lnTo>
                        <a:pt x="328" y="555"/>
                      </a:lnTo>
                      <a:lnTo>
                        <a:pt x="362" y="732"/>
                      </a:lnTo>
                      <a:lnTo>
                        <a:pt x="345" y="539"/>
                      </a:lnTo>
                      <a:lnTo>
                        <a:pt x="390" y="727"/>
                      </a:lnTo>
                      <a:lnTo>
                        <a:pt x="369" y="542"/>
                      </a:lnTo>
                      <a:lnTo>
                        <a:pt x="454" y="716"/>
                      </a:lnTo>
                      <a:lnTo>
                        <a:pt x="400" y="542"/>
                      </a:lnTo>
                      <a:lnTo>
                        <a:pt x="484" y="694"/>
                      </a:lnTo>
                      <a:lnTo>
                        <a:pt x="421" y="525"/>
                      </a:lnTo>
                      <a:lnTo>
                        <a:pt x="542" y="711"/>
                      </a:lnTo>
                      <a:lnTo>
                        <a:pt x="447" y="527"/>
                      </a:lnTo>
                      <a:lnTo>
                        <a:pt x="602" y="667"/>
                      </a:lnTo>
                      <a:lnTo>
                        <a:pt x="430" y="488"/>
                      </a:lnTo>
                      <a:lnTo>
                        <a:pt x="580" y="567"/>
                      </a:lnTo>
                      <a:lnTo>
                        <a:pt x="421" y="448"/>
                      </a:lnTo>
                      <a:lnTo>
                        <a:pt x="599" y="522"/>
                      </a:lnTo>
                      <a:lnTo>
                        <a:pt x="440" y="425"/>
                      </a:lnTo>
                      <a:lnTo>
                        <a:pt x="621" y="455"/>
                      </a:lnTo>
                      <a:lnTo>
                        <a:pt x="423" y="404"/>
                      </a:lnTo>
                      <a:lnTo>
                        <a:pt x="719" y="365"/>
                      </a:lnTo>
                      <a:lnTo>
                        <a:pt x="458" y="373"/>
                      </a:lnTo>
                      <a:lnTo>
                        <a:pt x="647" y="325"/>
                      </a:lnTo>
                      <a:lnTo>
                        <a:pt x="400" y="363"/>
                      </a:lnTo>
                      <a:lnTo>
                        <a:pt x="604" y="247"/>
                      </a:lnTo>
                      <a:lnTo>
                        <a:pt x="385" y="344"/>
                      </a:lnTo>
                      <a:lnTo>
                        <a:pt x="621" y="113"/>
                      </a:lnTo>
                      <a:lnTo>
                        <a:pt x="404" y="306"/>
                      </a:lnTo>
                      <a:lnTo>
                        <a:pt x="552" y="74"/>
                      </a:lnTo>
                      <a:lnTo>
                        <a:pt x="410" y="278"/>
                      </a:lnTo>
                      <a:lnTo>
                        <a:pt x="477" y="92"/>
                      </a:lnTo>
                      <a:lnTo>
                        <a:pt x="385" y="274"/>
                      </a:lnTo>
                      <a:lnTo>
                        <a:pt x="462" y="31"/>
                      </a:lnTo>
                      <a:lnTo>
                        <a:pt x="358" y="263"/>
                      </a:lnTo>
                      <a:lnTo>
                        <a:pt x="393" y="13"/>
                      </a:lnTo>
                      <a:lnTo>
                        <a:pt x="337" y="260"/>
                      </a:lnTo>
                      <a:lnTo>
                        <a:pt x="337" y="0"/>
                      </a:lnTo>
                      <a:lnTo>
                        <a:pt x="297" y="177"/>
                      </a:lnTo>
                      <a:close/>
                    </a:path>
                  </a:pathLst>
                </a:custGeom>
                <a:solidFill>
                  <a:srgbClr val="404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101" name="Group 14"/>
                <p:cNvGrpSpPr/>
                <p:nvPr/>
              </p:nvGrpSpPr>
              <p:grpSpPr bwMode="auto">
                <a:xfrm>
                  <a:off x="3259" y="2655"/>
                  <a:ext cx="228" cy="331"/>
                  <a:chOff x="3259" y="2655"/>
                  <a:chExt cx="228" cy="331"/>
                </a:xfrm>
              </p:grpSpPr>
              <p:sp>
                <p:nvSpPr>
                  <p:cNvPr id="2120" name="Freeform 15"/>
                  <p:cNvSpPr/>
                  <p:nvPr/>
                </p:nvSpPr>
                <p:spPr bwMode="auto">
                  <a:xfrm>
                    <a:off x="3260" y="2761"/>
                    <a:ext cx="224" cy="58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0 w 449"/>
                      <a:gd name="T3" fmla="*/ 0 h 172"/>
                      <a:gd name="T4" fmla="*/ 0 w 449"/>
                      <a:gd name="T5" fmla="*/ 0 h 172"/>
                      <a:gd name="T6" fmla="*/ 0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172"/>
                        </a:moveTo>
                        <a:lnTo>
                          <a:pt x="416" y="0"/>
                        </a:lnTo>
                        <a:lnTo>
                          <a:pt x="231" y="90"/>
                        </a:lnTo>
                        <a:lnTo>
                          <a:pt x="449" y="52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1" name="Freeform 16"/>
                  <p:cNvSpPr/>
                  <p:nvPr/>
                </p:nvSpPr>
                <p:spPr bwMode="auto">
                  <a:xfrm>
                    <a:off x="3262" y="2823"/>
                    <a:ext cx="225" cy="57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1 w 449"/>
                      <a:gd name="T3" fmla="*/ 0 h 172"/>
                      <a:gd name="T4" fmla="*/ 1 w 449"/>
                      <a:gd name="T5" fmla="*/ 0 h 172"/>
                      <a:gd name="T6" fmla="*/ 1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0"/>
                        </a:moveTo>
                        <a:lnTo>
                          <a:pt x="415" y="172"/>
                        </a:lnTo>
                        <a:lnTo>
                          <a:pt x="231" y="82"/>
                        </a:lnTo>
                        <a:lnTo>
                          <a:pt x="449" y="1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2" name="Freeform 17"/>
                  <p:cNvSpPr/>
                  <p:nvPr/>
                </p:nvSpPr>
                <p:spPr bwMode="auto">
                  <a:xfrm>
                    <a:off x="3259" y="282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3"/>
                      <a:gd name="T2" fmla="*/ 1 w 161"/>
                      <a:gd name="T3" fmla="*/ 0 h 483"/>
                      <a:gd name="T4" fmla="*/ 1 w 161"/>
                      <a:gd name="T5" fmla="*/ 0 h 483"/>
                      <a:gd name="T6" fmla="*/ 1 w 161"/>
                      <a:gd name="T7" fmla="*/ 0 h 483"/>
                      <a:gd name="T8" fmla="*/ 0 w 161"/>
                      <a:gd name="T9" fmla="*/ 0 h 4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3"/>
                      <a:gd name="T17" fmla="*/ 161 w 161"/>
                      <a:gd name="T18" fmla="*/ 483 h 4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3">
                        <a:moveTo>
                          <a:pt x="0" y="0"/>
                        </a:moveTo>
                        <a:lnTo>
                          <a:pt x="161" y="447"/>
                        </a:lnTo>
                        <a:lnTo>
                          <a:pt x="78" y="248"/>
                        </a:lnTo>
                        <a:lnTo>
                          <a:pt x="113" y="4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3" name="Freeform 18"/>
                  <p:cNvSpPr/>
                  <p:nvPr/>
                </p:nvSpPr>
                <p:spPr bwMode="auto">
                  <a:xfrm>
                    <a:off x="3259" y="265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2"/>
                      <a:gd name="T2" fmla="*/ 1 w 161"/>
                      <a:gd name="T3" fmla="*/ 0 h 482"/>
                      <a:gd name="T4" fmla="*/ 1 w 161"/>
                      <a:gd name="T5" fmla="*/ 0 h 482"/>
                      <a:gd name="T6" fmla="*/ 1 w 161"/>
                      <a:gd name="T7" fmla="*/ 0 h 482"/>
                      <a:gd name="T8" fmla="*/ 0 w 161"/>
                      <a:gd name="T9" fmla="*/ 0 h 4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2"/>
                      <a:gd name="T17" fmla="*/ 161 w 161"/>
                      <a:gd name="T18" fmla="*/ 482 h 4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2">
                        <a:moveTo>
                          <a:pt x="0" y="482"/>
                        </a:moveTo>
                        <a:lnTo>
                          <a:pt x="161" y="36"/>
                        </a:lnTo>
                        <a:lnTo>
                          <a:pt x="78" y="235"/>
                        </a:lnTo>
                        <a:lnTo>
                          <a:pt x="113" y="0"/>
                        </a:lnTo>
                        <a:lnTo>
                          <a:pt x="0" y="48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02" name="Group 19"/>
                <p:cNvGrpSpPr/>
                <p:nvPr/>
              </p:nvGrpSpPr>
              <p:grpSpPr bwMode="auto">
                <a:xfrm>
                  <a:off x="3011" y="2648"/>
                  <a:ext cx="488" cy="349"/>
                  <a:chOff x="3011" y="2648"/>
                  <a:chExt cx="488" cy="349"/>
                </a:xfrm>
              </p:grpSpPr>
              <p:grpSp>
                <p:nvGrpSpPr>
                  <p:cNvPr id="2106" name="Group 20"/>
                  <p:cNvGrpSpPr/>
                  <p:nvPr/>
                </p:nvGrpSpPr>
                <p:grpSpPr bwMode="auto">
                  <a:xfrm>
                    <a:off x="3078" y="2828"/>
                    <a:ext cx="355" cy="127"/>
                    <a:chOff x="3078" y="2828"/>
                    <a:chExt cx="355" cy="127"/>
                  </a:xfrm>
                </p:grpSpPr>
                <p:sp>
                  <p:nvSpPr>
                    <p:cNvPr id="2118" name="Freeform 21"/>
                    <p:cNvSpPr/>
                    <p:nvPr/>
                  </p:nvSpPr>
                  <p:spPr bwMode="auto">
                    <a:xfrm>
                      <a:off x="3078" y="2828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0"/>
                          </a:moveTo>
                          <a:lnTo>
                            <a:pt x="116" y="381"/>
                          </a:lnTo>
                          <a:lnTo>
                            <a:pt x="217" y="166"/>
                          </a:lnTo>
                          <a:lnTo>
                            <a:pt x="19" y="381"/>
                          </a:lnTo>
                          <a:lnTo>
                            <a:pt x="186" y="143"/>
                          </a:lnTo>
                          <a:lnTo>
                            <a:pt x="0" y="255"/>
                          </a:lnTo>
                          <a:lnTo>
                            <a:pt x="328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9" name="Freeform 22"/>
                    <p:cNvSpPr/>
                    <p:nvPr/>
                  </p:nvSpPr>
                  <p:spPr bwMode="auto">
                    <a:xfrm>
                      <a:off x="3268" y="2828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0"/>
                          </a:moveTo>
                          <a:lnTo>
                            <a:pt x="214" y="381"/>
                          </a:lnTo>
                          <a:lnTo>
                            <a:pt x="112" y="166"/>
                          </a:lnTo>
                          <a:lnTo>
                            <a:pt x="310" y="381"/>
                          </a:lnTo>
                          <a:lnTo>
                            <a:pt x="144" y="143"/>
                          </a:lnTo>
                          <a:lnTo>
                            <a:pt x="330" y="2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107" name="Group 23"/>
                  <p:cNvGrpSpPr/>
                  <p:nvPr/>
                </p:nvGrpSpPr>
                <p:grpSpPr bwMode="auto">
                  <a:xfrm>
                    <a:off x="3011" y="2648"/>
                    <a:ext cx="488" cy="349"/>
                    <a:chOff x="3011" y="2648"/>
                    <a:chExt cx="488" cy="349"/>
                  </a:xfrm>
                </p:grpSpPr>
                <p:sp>
                  <p:nvSpPr>
                    <p:cNvPr id="2108" name="Freeform 24"/>
                    <p:cNvSpPr/>
                    <p:nvPr/>
                  </p:nvSpPr>
                  <p:spPr bwMode="auto">
                    <a:xfrm>
                      <a:off x="3021" y="2764"/>
                      <a:ext cx="225" cy="57"/>
                    </a:xfrm>
                    <a:custGeom>
                      <a:avLst/>
                      <a:gdLst>
                        <a:gd name="T0" fmla="*/ 1 w 449"/>
                        <a:gd name="T1" fmla="*/ 0 h 172"/>
                        <a:gd name="T2" fmla="*/ 1 w 449"/>
                        <a:gd name="T3" fmla="*/ 0 h 172"/>
                        <a:gd name="T4" fmla="*/ 1 w 449"/>
                        <a:gd name="T5" fmla="*/ 0 h 172"/>
                        <a:gd name="T6" fmla="*/ 0 w 449"/>
                        <a:gd name="T7" fmla="*/ 0 h 172"/>
                        <a:gd name="T8" fmla="*/ 1 w 449"/>
                        <a:gd name="T9" fmla="*/ 0 h 17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9"/>
                        <a:gd name="T16" fmla="*/ 0 h 172"/>
                        <a:gd name="T17" fmla="*/ 449 w 449"/>
                        <a:gd name="T18" fmla="*/ 172 h 17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9" h="172">
                          <a:moveTo>
                            <a:pt x="449" y="172"/>
                          </a:moveTo>
                          <a:lnTo>
                            <a:pt x="34" y="0"/>
                          </a:lnTo>
                          <a:lnTo>
                            <a:pt x="218" y="89"/>
                          </a:lnTo>
                          <a:lnTo>
                            <a:pt x="0" y="53"/>
                          </a:lnTo>
                          <a:lnTo>
                            <a:pt x="449" y="172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09" name="Freeform 25"/>
                    <p:cNvSpPr/>
                    <p:nvPr/>
                  </p:nvSpPr>
                  <p:spPr bwMode="auto">
                    <a:xfrm>
                      <a:off x="3019" y="2825"/>
                      <a:ext cx="224" cy="58"/>
                    </a:xfrm>
                    <a:custGeom>
                      <a:avLst/>
                      <a:gdLst>
                        <a:gd name="T0" fmla="*/ 0 w 450"/>
                        <a:gd name="T1" fmla="*/ 0 h 173"/>
                        <a:gd name="T2" fmla="*/ 0 w 450"/>
                        <a:gd name="T3" fmla="*/ 0 h 173"/>
                        <a:gd name="T4" fmla="*/ 0 w 450"/>
                        <a:gd name="T5" fmla="*/ 0 h 173"/>
                        <a:gd name="T6" fmla="*/ 0 w 450"/>
                        <a:gd name="T7" fmla="*/ 0 h 173"/>
                        <a:gd name="T8" fmla="*/ 0 w 450"/>
                        <a:gd name="T9" fmla="*/ 0 h 1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0"/>
                        <a:gd name="T16" fmla="*/ 0 h 173"/>
                        <a:gd name="T17" fmla="*/ 450 w 450"/>
                        <a:gd name="T18" fmla="*/ 173 h 17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0" h="173">
                          <a:moveTo>
                            <a:pt x="450" y="0"/>
                          </a:moveTo>
                          <a:lnTo>
                            <a:pt x="34" y="173"/>
                          </a:lnTo>
                          <a:lnTo>
                            <a:pt x="219" y="83"/>
                          </a:lnTo>
                          <a:lnTo>
                            <a:pt x="0" y="121"/>
                          </a:lnTo>
                          <a:lnTo>
                            <a:pt x="45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0" name="Freeform 26"/>
                    <p:cNvSpPr/>
                    <p:nvPr/>
                  </p:nvSpPr>
                  <p:spPr bwMode="auto">
                    <a:xfrm>
                      <a:off x="3166" y="2828"/>
                      <a:ext cx="80" cy="161"/>
                    </a:xfrm>
                    <a:custGeom>
                      <a:avLst/>
                      <a:gdLst>
                        <a:gd name="T0" fmla="*/ 0 w 161"/>
                        <a:gd name="T1" fmla="*/ 0 h 482"/>
                        <a:gd name="T2" fmla="*/ 0 w 161"/>
                        <a:gd name="T3" fmla="*/ 0 h 482"/>
                        <a:gd name="T4" fmla="*/ 0 w 161"/>
                        <a:gd name="T5" fmla="*/ 0 h 482"/>
                        <a:gd name="T6" fmla="*/ 0 w 161"/>
                        <a:gd name="T7" fmla="*/ 0 h 482"/>
                        <a:gd name="T8" fmla="*/ 0 w 161"/>
                        <a:gd name="T9" fmla="*/ 0 h 48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2"/>
                        <a:gd name="T17" fmla="*/ 161 w 161"/>
                        <a:gd name="T18" fmla="*/ 482 h 48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2">
                          <a:moveTo>
                            <a:pt x="161" y="0"/>
                          </a:moveTo>
                          <a:lnTo>
                            <a:pt x="0" y="446"/>
                          </a:lnTo>
                          <a:lnTo>
                            <a:pt x="85" y="247"/>
                          </a:lnTo>
                          <a:lnTo>
                            <a:pt x="50" y="482"/>
                          </a:lnTo>
                          <a:lnTo>
                            <a:pt x="161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1" name="Freeform 27"/>
                    <p:cNvSpPr/>
                    <p:nvPr/>
                  </p:nvSpPr>
                  <p:spPr bwMode="auto">
                    <a:xfrm>
                      <a:off x="3166" y="2658"/>
                      <a:ext cx="80" cy="160"/>
                    </a:xfrm>
                    <a:custGeom>
                      <a:avLst/>
                      <a:gdLst>
                        <a:gd name="T0" fmla="*/ 0 w 161"/>
                        <a:gd name="T1" fmla="*/ 0 h 481"/>
                        <a:gd name="T2" fmla="*/ 0 w 161"/>
                        <a:gd name="T3" fmla="*/ 0 h 481"/>
                        <a:gd name="T4" fmla="*/ 0 w 161"/>
                        <a:gd name="T5" fmla="*/ 0 h 481"/>
                        <a:gd name="T6" fmla="*/ 0 w 161"/>
                        <a:gd name="T7" fmla="*/ 0 h 481"/>
                        <a:gd name="T8" fmla="*/ 0 w 161"/>
                        <a:gd name="T9" fmla="*/ 0 h 4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1"/>
                        <a:gd name="T17" fmla="*/ 161 w 161"/>
                        <a:gd name="T18" fmla="*/ 481 h 48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1">
                          <a:moveTo>
                            <a:pt x="161" y="481"/>
                          </a:moveTo>
                          <a:lnTo>
                            <a:pt x="0" y="35"/>
                          </a:lnTo>
                          <a:lnTo>
                            <a:pt x="85" y="234"/>
                          </a:lnTo>
                          <a:lnTo>
                            <a:pt x="50" y="0"/>
                          </a:lnTo>
                          <a:lnTo>
                            <a:pt x="161" y="4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2" name="Freeform 28"/>
                    <p:cNvSpPr/>
                    <p:nvPr/>
                  </p:nvSpPr>
                  <p:spPr bwMode="auto">
                    <a:xfrm>
                      <a:off x="3078" y="2692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381"/>
                          </a:moveTo>
                          <a:lnTo>
                            <a:pt x="116" y="0"/>
                          </a:lnTo>
                          <a:lnTo>
                            <a:pt x="217" y="215"/>
                          </a:lnTo>
                          <a:lnTo>
                            <a:pt x="19" y="0"/>
                          </a:lnTo>
                          <a:lnTo>
                            <a:pt x="186" y="238"/>
                          </a:lnTo>
                          <a:lnTo>
                            <a:pt x="0" y="127"/>
                          </a:lnTo>
                          <a:lnTo>
                            <a:pt x="328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3" name="Freeform 29"/>
                    <p:cNvSpPr/>
                    <p:nvPr/>
                  </p:nvSpPr>
                  <p:spPr bwMode="auto">
                    <a:xfrm>
                      <a:off x="3011" y="2802"/>
                      <a:ext cx="231" cy="39"/>
                    </a:xfrm>
                    <a:custGeom>
                      <a:avLst/>
                      <a:gdLst>
                        <a:gd name="T0" fmla="*/ 1 w 462"/>
                        <a:gd name="T1" fmla="*/ 0 h 117"/>
                        <a:gd name="T2" fmla="*/ 1 w 462"/>
                        <a:gd name="T3" fmla="*/ 0 h 117"/>
                        <a:gd name="T4" fmla="*/ 1 w 462"/>
                        <a:gd name="T5" fmla="*/ 0 h 117"/>
                        <a:gd name="T6" fmla="*/ 0 w 462"/>
                        <a:gd name="T7" fmla="*/ 0 h 117"/>
                        <a:gd name="T8" fmla="*/ 1 w 462"/>
                        <a:gd name="T9" fmla="*/ 0 h 117"/>
                        <a:gd name="T10" fmla="*/ 1 w 462"/>
                        <a:gd name="T11" fmla="*/ 0 h 117"/>
                        <a:gd name="T12" fmla="*/ 1 w 462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2"/>
                        <a:gd name="T22" fmla="*/ 0 h 117"/>
                        <a:gd name="T23" fmla="*/ 462 w 462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2" h="117">
                          <a:moveTo>
                            <a:pt x="462" y="57"/>
                          </a:moveTo>
                          <a:lnTo>
                            <a:pt x="81" y="0"/>
                          </a:lnTo>
                          <a:lnTo>
                            <a:pt x="259" y="41"/>
                          </a:lnTo>
                          <a:lnTo>
                            <a:pt x="0" y="78"/>
                          </a:lnTo>
                          <a:lnTo>
                            <a:pt x="252" y="76"/>
                          </a:lnTo>
                          <a:lnTo>
                            <a:pt x="73" y="117"/>
                          </a:lnTo>
                          <a:lnTo>
                            <a:pt x="462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4" name="Freeform 30"/>
                    <p:cNvSpPr/>
                    <p:nvPr/>
                  </p:nvSpPr>
                  <p:spPr bwMode="auto">
                    <a:xfrm>
                      <a:off x="3268" y="2692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381"/>
                          </a:moveTo>
                          <a:lnTo>
                            <a:pt x="214" y="0"/>
                          </a:lnTo>
                          <a:lnTo>
                            <a:pt x="112" y="215"/>
                          </a:lnTo>
                          <a:lnTo>
                            <a:pt x="310" y="0"/>
                          </a:lnTo>
                          <a:lnTo>
                            <a:pt x="144" y="238"/>
                          </a:lnTo>
                          <a:lnTo>
                            <a:pt x="330" y="127"/>
                          </a:lnTo>
                          <a:lnTo>
                            <a:pt x="0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5" name="Freeform 31"/>
                    <p:cNvSpPr/>
                    <p:nvPr/>
                  </p:nvSpPr>
                  <p:spPr bwMode="auto">
                    <a:xfrm>
                      <a:off x="3268" y="2802"/>
                      <a:ext cx="231" cy="39"/>
                    </a:xfrm>
                    <a:custGeom>
                      <a:avLst/>
                      <a:gdLst>
                        <a:gd name="T0" fmla="*/ 0 w 464"/>
                        <a:gd name="T1" fmla="*/ 0 h 117"/>
                        <a:gd name="T2" fmla="*/ 0 w 464"/>
                        <a:gd name="T3" fmla="*/ 0 h 117"/>
                        <a:gd name="T4" fmla="*/ 0 w 464"/>
                        <a:gd name="T5" fmla="*/ 0 h 117"/>
                        <a:gd name="T6" fmla="*/ 0 w 464"/>
                        <a:gd name="T7" fmla="*/ 0 h 117"/>
                        <a:gd name="T8" fmla="*/ 0 w 464"/>
                        <a:gd name="T9" fmla="*/ 0 h 117"/>
                        <a:gd name="T10" fmla="*/ 0 w 464"/>
                        <a:gd name="T11" fmla="*/ 0 h 117"/>
                        <a:gd name="T12" fmla="*/ 0 w 464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4"/>
                        <a:gd name="T22" fmla="*/ 0 h 117"/>
                        <a:gd name="T23" fmla="*/ 464 w 464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4" h="117">
                          <a:moveTo>
                            <a:pt x="0" y="57"/>
                          </a:moveTo>
                          <a:lnTo>
                            <a:pt x="382" y="0"/>
                          </a:lnTo>
                          <a:lnTo>
                            <a:pt x="205" y="41"/>
                          </a:lnTo>
                          <a:lnTo>
                            <a:pt x="464" y="78"/>
                          </a:lnTo>
                          <a:lnTo>
                            <a:pt x="212" y="76"/>
                          </a:lnTo>
                          <a:lnTo>
                            <a:pt x="391" y="117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6" name="Freeform 32"/>
                    <p:cNvSpPr/>
                    <p:nvPr/>
                  </p:nvSpPr>
                  <p:spPr bwMode="auto">
                    <a:xfrm>
                      <a:off x="3225" y="2648"/>
                      <a:ext cx="54" cy="166"/>
                    </a:xfrm>
                    <a:custGeom>
                      <a:avLst/>
                      <a:gdLst>
                        <a:gd name="T0" fmla="*/ 0 w 110"/>
                        <a:gd name="T1" fmla="*/ 0 h 496"/>
                        <a:gd name="T2" fmla="*/ 0 w 110"/>
                        <a:gd name="T3" fmla="*/ 0 h 496"/>
                        <a:gd name="T4" fmla="*/ 0 w 110"/>
                        <a:gd name="T5" fmla="*/ 0 h 496"/>
                        <a:gd name="T6" fmla="*/ 0 w 110"/>
                        <a:gd name="T7" fmla="*/ 0 h 496"/>
                        <a:gd name="T8" fmla="*/ 0 w 110"/>
                        <a:gd name="T9" fmla="*/ 0 h 496"/>
                        <a:gd name="T10" fmla="*/ 0 w 110"/>
                        <a:gd name="T11" fmla="*/ 0 h 496"/>
                        <a:gd name="T12" fmla="*/ 0 w 110"/>
                        <a:gd name="T13" fmla="*/ 0 h 49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0"/>
                        <a:gd name="T22" fmla="*/ 0 h 496"/>
                        <a:gd name="T23" fmla="*/ 110 w 110"/>
                        <a:gd name="T24" fmla="*/ 496 h 49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0" h="496">
                          <a:moveTo>
                            <a:pt x="56" y="496"/>
                          </a:moveTo>
                          <a:lnTo>
                            <a:pt x="110" y="87"/>
                          </a:lnTo>
                          <a:lnTo>
                            <a:pt x="71" y="277"/>
                          </a:lnTo>
                          <a:lnTo>
                            <a:pt x="36" y="0"/>
                          </a:lnTo>
                          <a:lnTo>
                            <a:pt x="39" y="269"/>
                          </a:lnTo>
                          <a:lnTo>
                            <a:pt x="0" y="78"/>
                          </a:lnTo>
                          <a:lnTo>
                            <a:pt x="56" y="496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7" name="Freeform 33"/>
                    <p:cNvSpPr/>
                    <p:nvPr/>
                  </p:nvSpPr>
                  <p:spPr bwMode="auto">
                    <a:xfrm>
                      <a:off x="3226" y="2831"/>
                      <a:ext cx="54" cy="166"/>
                    </a:xfrm>
                    <a:custGeom>
                      <a:avLst/>
                      <a:gdLst>
                        <a:gd name="T0" fmla="*/ 0 w 109"/>
                        <a:gd name="T1" fmla="*/ 0 h 498"/>
                        <a:gd name="T2" fmla="*/ 0 w 109"/>
                        <a:gd name="T3" fmla="*/ 0 h 498"/>
                        <a:gd name="T4" fmla="*/ 0 w 109"/>
                        <a:gd name="T5" fmla="*/ 0 h 498"/>
                        <a:gd name="T6" fmla="*/ 0 w 109"/>
                        <a:gd name="T7" fmla="*/ 0 h 498"/>
                        <a:gd name="T8" fmla="*/ 0 w 109"/>
                        <a:gd name="T9" fmla="*/ 0 h 498"/>
                        <a:gd name="T10" fmla="*/ 0 w 109"/>
                        <a:gd name="T11" fmla="*/ 0 h 498"/>
                        <a:gd name="T12" fmla="*/ 0 w 109"/>
                        <a:gd name="T13" fmla="*/ 0 h 49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09"/>
                        <a:gd name="T22" fmla="*/ 0 h 498"/>
                        <a:gd name="T23" fmla="*/ 109 w 109"/>
                        <a:gd name="T24" fmla="*/ 498 h 49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09" h="498">
                          <a:moveTo>
                            <a:pt x="56" y="0"/>
                          </a:moveTo>
                          <a:lnTo>
                            <a:pt x="109" y="409"/>
                          </a:lnTo>
                          <a:lnTo>
                            <a:pt x="71" y="220"/>
                          </a:lnTo>
                          <a:lnTo>
                            <a:pt x="36" y="498"/>
                          </a:lnTo>
                          <a:lnTo>
                            <a:pt x="38" y="227"/>
                          </a:lnTo>
                          <a:lnTo>
                            <a:pt x="0" y="419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103" name="Freeform 34"/>
                <p:cNvSpPr/>
                <p:nvPr/>
              </p:nvSpPr>
              <p:spPr bwMode="auto">
                <a:xfrm>
                  <a:off x="3115" y="2734"/>
                  <a:ext cx="268" cy="196"/>
                </a:xfrm>
                <a:custGeom>
                  <a:avLst/>
                  <a:gdLst>
                    <a:gd name="T0" fmla="*/ 1 w 536"/>
                    <a:gd name="T1" fmla="*/ 0 h 589"/>
                    <a:gd name="T2" fmla="*/ 1 w 536"/>
                    <a:gd name="T3" fmla="*/ 0 h 589"/>
                    <a:gd name="T4" fmla="*/ 1 w 536"/>
                    <a:gd name="T5" fmla="*/ 0 h 589"/>
                    <a:gd name="T6" fmla="*/ 1 w 536"/>
                    <a:gd name="T7" fmla="*/ 0 h 589"/>
                    <a:gd name="T8" fmla="*/ 1 w 536"/>
                    <a:gd name="T9" fmla="*/ 0 h 589"/>
                    <a:gd name="T10" fmla="*/ 1 w 536"/>
                    <a:gd name="T11" fmla="*/ 0 h 589"/>
                    <a:gd name="T12" fmla="*/ 1 w 536"/>
                    <a:gd name="T13" fmla="*/ 0 h 589"/>
                    <a:gd name="T14" fmla="*/ 1 w 536"/>
                    <a:gd name="T15" fmla="*/ 0 h 589"/>
                    <a:gd name="T16" fmla="*/ 1 w 536"/>
                    <a:gd name="T17" fmla="*/ 0 h 589"/>
                    <a:gd name="T18" fmla="*/ 1 w 536"/>
                    <a:gd name="T19" fmla="*/ 0 h 589"/>
                    <a:gd name="T20" fmla="*/ 1 w 536"/>
                    <a:gd name="T21" fmla="*/ 0 h 589"/>
                    <a:gd name="T22" fmla="*/ 1 w 536"/>
                    <a:gd name="T23" fmla="*/ 0 h 589"/>
                    <a:gd name="T24" fmla="*/ 1 w 536"/>
                    <a:gd name="T25" fmla="*/ 0 h 589"/>
                    <a:gd name="T26" fmla="*/ 1 w 536"/>
                    <a:gd name="T27" fmla="*/ 0 h 589"/>
                    <a:gd name="T28" fmla="*/ 1 w 536"/>
                    <a:gd name="T29" fmla="*/ 0 h 589"/>
                    <a:gd name="T30" fmla="*/ 1 w 536"/>
                    <a:gd name="T31" fmla="*/ 0 h 589"/>
                    <a:gd name="T32" fmla="*/ 1 w 536"/>
                    <a:gd name="T33" fmla="*/ 0 h 589"/>
                    <a:gd name="T34" fmla="*/ 1 w 536"/>
                    <a:gd name="T35" fmla="*/ 0 h 589"/>
                    <a:gd name="T36" fmla="*/ 1 w 536"/>
                    <a:gd name="T37" fmla="*/ 0 h 589"/>
                    <a:gd name="T38" fmla="*/ 1 w 536"/>
                    <a:gd name="T39" fmla="*/ 0 h 589"/>
                    <a:gd name="T40" fmla="*/ 1 w 536"/>
                    <a:gd name="T41" fmla="*/ 0 h 589"/>
                    <a:gd name="T42" fmla="*/ 1 w 536"/>
                    <a:gd name="T43" fmla="*/ 0 h 589"/>
                    <a:gd name="T44" fmla="*/ 1 w 536"/>
                    <a:gd name="T45" fmla="*/ 0 h 589"/>
                    <a:gd name="T46" fmla="*/ 1 w 536"/>
                    <a:gd name="T47" fmla="*/ 0 h 589"/>
                    <a:gd name="T48" fmla="*/ 0 w 536"/>
                    <a:gd name="T49" fmla="*/ 0 h 589"/>
                    <a:gd name="T50" fmla="*/ 1 w 536"/>
                    <a:gd name="T51" fmla="*/ 0 h 589"/>
                    <a:gd name="T52" fmla="*/ 1 w 536"/>
                    <a:gd name="T53" fmla="*/ 0 h 589"/>
                    <a:gd name="T54" fmla="*/ 1 w 536"/>
                    <a:gd name="T55" fmla="*/ 0 h 589"/>
                    <a:gd name="T56" fmla="*/ 1 w 536"/>
                    <a:gd name="T57" fmla="*/ 0 h 589"/>
                    <a:gd name="T58" fmla="*/ 1 w 536"/>
                    <a:gd name="T59" fmla="*/ 0 h 589"/>
                    <a:gd name="T60" fmla="*/ 1 w 536"/>
                    <a:gd name="T61" fmla="*/ 0 h 589"/>
                    <a:gd name="T62" fmla="*/ 1 w 536"/>
                    <a:gd name="T63" fmla="*/ 0 h 589"/>
                    <a:gd name="T64" fmla="*/ 1 w 536"/>
                    <a:gd name="T65" fmla="*/ 0 h 58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36"/>
                    <a:gd name="T100" fmla="*/ 0 h 589"/>
                    <a:gd name="T101" fmla="*/ 536 w 536"/>
                    <a:gd name="T102" fmla="*/ 589 h 58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36" h="589">
                      <a:moveTo>
                        <a:pt x="278" y="0"/>
                      </a:moveTo>
                      <a:lnTo>
                        <a:pt x="288" y="238"/>
                      </a:lnTo>
                      <a:lnTo>
                        <a:pt x="358" y="32"/>
                      </a:lnTo>
                      <a:lnTo>
                        <a:pt x="310" y="243"/>
                      </a:lnTo>
                      <a:lnTo>
                        <a:pt x="466" y="67"/>
                      </a:lnTo>
                      <a:lnTo>
                        <a:pt x="323" y="243"/>
                      </a:lnTo>
                      <a:lnTo>
                        <a:pt x="510" y="182"/>
                      </a:lnTo>
                      <a:lnTo>
                        <a:pt x="330" y="256"/>
                      </a:lnTo>
                      <a:lnTo>
                        <a:pt x="536" y="268"/>
                      </a:lnTo>
                      <a:lnTo>
                        <a:pt x="312" y="275"/>
                      </a:lnTo>
                      <a:lnTo>
                        <a:pt x="512" y="342"/>
                      </a:lnTo>
                      <a:lnTo>
                        <a:pt x="325" y="289"/>
                      </a:lnTo>
                      <a:lnTo>
                        <a:pt x="468" y="481"/>
                      </a:lnTo>
                      <a:lnTo>
                        <a:pt x="310" y="302"/>
                      </a:lnTo>
                      <a:lnTo>
                        <a:pt x="360" y="505"/>
                      </a:lnTo>
                      <a:lnTo>
                        <a:pt x="290" y="305"/>
                      </a:lnTo>
                      <a:lnTo>
                        <a:pt x="278" y="589"/>
                      </a:lnTo>
                      <a:lnTo>
                        <a:pt x="275" y="294"/>
                      </a:lnTo>
                      <a:lnTo>
                        <a:pt x="190" y="519"/>
                      </a:lnTo>
                      <a:lnTo>
                        <a:pt x="265" y="294"/>
                      </a:lnTo>
                      <a:lnTo>
                        <a:pt x="91" y="486"/>
                      </a:lnTo>
                      <a:lnTo>
                        <a:pt x="238" y="289"/>
                      </a:lnTo>
                      <a:lnTo>
                        <a:pt x="38" y="351"/>
                      </a:lnTo>
                      <a:lnTo>
                        <a:pt x="245" y="271"/>
                      </a:lnTo>
                      <a:lnTo>
                        <a:pt x="0" y="268"/>
                      </a:lnTo>
                      <a:lnTo>
                        <a:pt x="247" y="258"/>
                      </a:lnTo>
                      <a:lnTo>
                        <a:pt x="50" y="189"/>
                      </a:lnTo>
                      <a:lnTo>
                        <a:pt x="240" y="247"/>
                      </a:lnTo>
                      <a:lnTo>
                        <a:pt x="113" y="85"/>
                      </a:lnTo>
                      <a:lnTo>
                        <a:pt x="258" y="247"/>
                      </a:lnTo>
                      <a:lnTo>
                        <a:pt x="193" y="18"/>
                      </a:lnTo>
                      <a:lnTo>
                        <a:pt x="269" y="233"/>
                      </a:lnTo>
                      <a:lnTo>
                        <a:pt x="278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4" name="Freeform 35"/>
                <p:cNvSpPr/>
                <p:nvPr/>
              </p:nvSpPr>
              <p:spPr bwMode="auto">
                <a:xfrm>
                  <a:off x="3051" y="2693"/>
                  <a:ext cx="398" cy="262"/>
                </a:xfrm>
                <a:custGeom>
                  <a:avLst/>
                  <a:gdLst>
                    <a:gd name="T0" fmla="*/ 0 w 798"/>
                    <a:gd name="T1" fmla="*/ 0 h 786"/>
                    <a:gd name="T2" fmla="*/ 0 w 798"/>
                    <a:gd name="T3" fmla="*/ 0 h 786"/>
                    <a:gd name="T4" fmla="*/ 0 w 798"/>
                    <a:gd name="T5" fmla="*/ 0 h 786"/>
                    <a:gd name="T6" fmla="*/ 0 w 798"/>
                    <a:gd name="T7" fmla="*/ 0 h 786"/>
                    <a:gd name="T8" fmla="*/ 0 w 798"/>
                    <a:gd name="T9" fmla="*/ 0 h 786"/>
                    <a:gd name="T10" fmla="*/ 0 w 798"/>
                    <a:gd name="T11" fmla="*/ 0 h 786"/>
                    <a:gd name="T12" fmla="*/ 0 w 798"/>
                    <a:gd name="T13" fmla="*/ 0 h 786"/>
                    <a:gd name="T14" fmla="*/ 0 w 798"/>
                    <a:gd name="T15" fmla="*/ 0 h 786"/>
                    <a:gd name="T16" fmla="*/ 0 w 798"/>
                    <a:gd name="T17" fmla="*/ 0 h 786"/>
                    <a:gd name="T18" fmla="*/ 0 w 798"/>
                    <a:gd name="T19" fmla="*/ 0 h 786"/>
                    <a:gd name="T20" fmla="*/ 0 w 798"/>
                    <a:gd name="T21" fmla="*/ 0 h 786"/>
                    <a:gd name="T22" fmla="*/ 0 w 798"/>
                    <a:gd name="T23" fmla="*/ 0 h 786"/>
                    <a:gd name="T24" fmla="*/ 0 w 798"/>
                    <a:gd name="T25" fmla="*/ 0 h 786"/>
                    <a:gd name="T26" fmla="*/ 0 w 798"/>
                    <a:gd name="T27" fmla="*/ 0 h 786"/>
                    <a:gd name="T28" fmla="*/ 0 w 798"/>
                    <a:gd name="T29" fmla="*/ 0 h 786"/>
                    <a:gd name="T30" fmla="*/ 0 w 798"/>
                    <a:gd name="T31" fmla="*/ 0 h 786"/>
                    <a:gd name="T32" fmla="*/ 0 w 798"/>
                    <a:gd name="T33" fmla="*/ 0 h 786"/>
                    <a:gd name="T34" fmla="*/ 0 w 798"/>
                    <a:gd name="T35" fmla="*/ 0 h 786"/>
                    <a:gd name="T36" fmla="*/ 0 w 798"/>
                    <a:gd name="T37" fmla="*/ 0 h 786"/>
                    <a:gd name="T38" fmla="*/ 0 w 798"/>
                    <a:gd name="T39" fmla="*/ 0 h 786"/>
                    <a:gd name="T40" fmla="*/ 0 w 798"/>
                    <a:gd name="T41" fmla="*/ 0 h 786"/>
                    <a:gd name="T42" fmla="*/ 0 w 798"/>
                    <a:gd name="T43" fmla="*/ 0 h 786"/>
                    <a:gd name="T44" fmla="*/ 0 w 798"/>
                    <a:gd name="T45" fmla="*/ 0 h 786"/>
                    <a:gd name="T46" fmla="*/ 0 w 798"/>
                    <a:gd name="T47" fmla="*/ 0 h 786"/>
                    <a:gd name="T48" fmla="*/ 0 w 798"/>
                    <a:gd name="T49" fmla="*/ 0 h 786"/>
                    <a:gd name="T50" fmla="*/ 0 w 798"/>
                    <a:gd name="T51" fmla="*/ 0 h 786"/>
                    <a:gd name="T52" fmla="*/ 0 w 798"/>
                    <a:gd name="T53" fmla="*/ 0 h 786"/>
                    <a:gd name="T54" fmla="*/ 0 w 798"/>
                    <a:gd name="T55" fmla="*/ 0 h 786"/>
                    <a:gd name="T56" fmla="*/ 0 w 798"/>
                    <a:gd name="T57" fmla="*/ 0 h 786"/>
                    <a:gd name="T58" fmla="*/ 0 w 798"/>
                    <a:gd name="T59" fmla="*/ 0 h 786"/>
                    <a:gd name="T60" fmla="*/ 0 w 798"/>
                    <a:gd name="T61" fmla="*/ 0 h 786"/>
                    <a:gd name="T62" fmla="*/ 0 w 798"/>
                    <a:gd name="T63" fmla="*/ 0 h 786"/>
                    <a:gd name="T64" fmla="*/ 0 w 798"/>
                    <a:gd name="T65" fmla="*/ 0 h 7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98"/>
                    <a:gd name="T100" fmla="*/ 0 h 786"/>
                    <a:gd name="T101" fmla="*/ 798 w 798"/>
                    <a:gd name="T102" fmla="*/ 786 h 7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98" h="786">
                      <a:moveTo>
                        <a:pt x="234" y="26"/>
                      </a:moveTo>
                      <a:lnTo>
                        <a:pt x="387" y="348"/>
                      </a:lnTo>
                      <a:lnTo>
                        <a:pt x="332" y="0"/>
                      </a:lnTo>
                      <a:lnTo>
                        <a:pt x="404" y="335"/>
                      </a:lnTo>
                      <a:lnTo>
                        <a:pt x="469" y="9"/>
                      </a:lnTo>
                      <a:lnTo>
                        <a:pt x="432" y="345"/>
                      </a:lnTo>
                      <a:lnTo>
                        <a:pt x="576" y="26"/>
                      </a:lnTo>
                      <a:lnTo>
                        <a:pt x="456" y="349"/>
                      </a:lnTo>
                      <a:lnTo>
                        <a:pt x="746" y="183"/>
                      </a:lnTo>
                      <a:lnTo>
                        <a:pt x="463" y="366"/>
                      </a:lnTo>
                      <a:lnTo>
                        <a:pt x="783" y="300"/>
                      </a:lnTo>
                      <a:lnTo>
                        <a:pt x="461" y="384"/>
                      </a:lnTo>
                      <a:lnTo>
                        <a:pt x="798" y="459"/>
                      </a:lnTo>
                      <a:lnTo>
                        <a:pt x="459" y="405"/>
                      </a:lnTo>
                      <a:lnTo>
                        <a:pt x="741" y="568"/>
                      </a:lnTo>
                      <a:lnTo>
                        <a:pt x="452" y="423"/>
                      </a:lnTo>
                      <a:lnTo>
                        <a:pt x="589" y="761"/>
                      </a:lnTo>
                      <a:lnTo>
                        <a:pt x="426" y="428"/>
                      </a:lnTo>
                      <a:lnTo>
                        <a:pt x="482" y="782"/>
                      </a:lnTo>
                      <a:lnTo>
                        <a:pt x="411" y="423"/>
                      </a:lnTo>
                      <a:lnTo>
                        <a:pt x="339" y="761"/>
                      </a:lnTo>
                      <a:lnTo>
                        <a:pt x="396" y="412"/>
                      </a:lnTo>
                      <a:lnTo>
                        <a:pt x="228" y="786"/>
                      </a:lnTo>
                      <a:lnTo>
                        <a:pt x="381" y="410"/>
                      </a:lnTo>
                      <a:lnTo>
                        <a:pt x="40" y="615"/>
                      </a:lnTo>
                      <a:lnTo>
                        <a:pt x="372" y="398"/>
                      </a:lnTo>
                      <a:lnTo>
                        <a:pt x="7" y="471"/>
                      </a:lnTo>
                      <a:lnTo>
                        <a:pt x="357" y="384"/>
                      </a:lnTo>
                      <a:lnTo>
                        <a:pt x="0" y="312"/>
                      </a:lnTo>
                      <a:lnTo>
                        <a:pt x="364" y="371"/>
                      </a:lnTo>
                      <a:lnTo>
                        <a:pt x="25" y="183"/>
                      </a:lnTo>
                      <a:lnTo>
                        <a:pt x="359" y="351"/>
                      </a:lnTo>
                      <a:lnTo>
                        <a:pt x="234" y="26"/>
                      </a:lnTo>
                      <a:close/>
                    </a:path>
                  </a:pathLst>
                </a:custGeom>
                <a:solidFill>
                  <a:srgbClr val="808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5" name="Freeform 36"/>
                <p:cNvSpPr/>
                <p:nvPr/>
              </p:nvSpPr>
              <p:spPr bwMode="auto">
                <a:xfrm>
                  <a:off x="3166" y="2765"/>
                  <a:ext cx="166" cy="122"/>
                </a:xfrm>
                <a:custGeom>
                  <a:avLst/>
                  <a:gdLst>
                    <a:gd name="T0" fmla="*/ 1 w 332"/>
                    <a:gd name="T1" fmla="*/ 0 h 366"/>
                    <a:gd name="T2" fmla="*/ 1 w 332"/>
                    <a:gd name="T3" fmla="*/ 0 h 366"/>
                    <a:gd name="T4" fmla="*/ 1 w 332"/>
                    <a:gd name="T5" fmla="*/ 0 h 366"/>
                    <a:gd name="T6" fmla="*/ 1 w 332"/>
                    <a:gd name="T7" fmla="*/ 0 h 366"/>
                    <a:gd name="T8" fmla="*/ 1 w 332"/>
                    <a:gd name="T9" fmla="*/ 0 h 366"/>
                    <a:gd name="T10" fmla="*/ 1 w 332"/>
                    <a:gd name="T11" fmla="*/ 0 h 366"/>
                    <a:gd name="T12" fmla="*/ 1 w 332"/>
                    <a:gd name="T13" fmla="*/ 0 h 366"/>
                    <a:gd name="T14" fmla="*/ 1 w 332"/>
                    <a:gd name="T15" fmla="*/ 0 h 366"/>
                    <a:gd name="T16" fmla="*/ 1 w 332"/>
                    <a:gd name="T17" fmla="*/ 0 h 366"/>
                    <a:gd name="T18" fmla="*/ 1 w 332"/>
                    <a:gd name="T19" fmla="*/ 0 h 366"/>
                    <a:gd name="T20" fmla="*/ 1 w 332"/>
                    <a:gd name="T21" fmla="*/ 0 h 366"/>
                    <a:gd name="T22" fmla="*/ 1 w 332"/>
                    <a:gd name="T23" fmla="*/ 0 h 366"/>
                    <a:gd name="T24" fmla="*/ 1 w 332"/>
                    <a:gd name="T25" fmla="*/ 0 h 366"/>
                    <a:gd name="T26" fmla="*/ 1 w 332"/>
                    <a:gd name="T27" fmla="*/ 0 h 366"/>
                    <a:gd name="T28" fmla="*/ 1 w 332"/>
                    <a:gd name="T29" fmla="*/ 0 h 366"/>
                    <a:gd name="T30" fmla="*/ 1 w 332"/>
                    <a:gd name="T31" fmla="*/ 0 h 366"/>
                    <a:gd name="T32" fmla="*/ 1 w 332"/>
                    <a:gd name="T33" fmla="*/ 0 h 366"/>
                    <a:gd name="T34" fmla="*/ 1 w 332"/>
                    <a:gd name="T35" fmla="*/ 0 h 366"/>
                    <a:gd name="T36" fmla="*/ 1 w 332"/>
                    <a:gd name="T37" fmla="*/ 0 h 366"/>
                    <a:gd name="T38" fmla="*/ 1 w 332"/>
                    <a:gd name="T39" fmla="*/ 0 h 366"/>
                    <a:gd name="T40" fmla="*/ 1 w 332"/>
                    <a:gd name="T41" fmla="*/ 0 h 366"/>
                    <a:gd name="T42" fmla="*/ 1 w 332"/>
                    <a:gd name="T43" fmla="*/ 0 h 366"/>
                    <a:gd name="T44" fmla="*/ 1 w 332"/>
                    <a:gd name="T45" fmla="*/ 0 h 366"/>
                    <a:gd name="T46" fmla="*/ 1 w 332"/>
                    <a:gd name="T47" fmla="*/ 0 h 366"/>
                    <a:gd name="T48" fmla="*/ 0 w 332"/>
                    <a:gd name="T49" fmla="*/ 0 h 366"/>
                    <a:gd name="T50" fmla="*/ 1 w 332"/>
                    <a:gd name="T51" fmla="*/ 0 h 366"/>
                    <a:gd name="T52" fmla="*/ 1 w 332"/>
                    <a:gd name="T53" fmla="*/ 0 h 366"/>
                    <a:gd name="T54" fmla="*/ 1 w 332"/>
                    <a:gd name="T55" fmla="*/ 0 h 366"/>
                    <a:gd name="T56" fmla="*/ 1 w 332"/>
                    <a:gd name="T57" fmla="*/ 0 h 366"/>
                    <a:gd name="T58" fmla="*/ 1 w 332"/>
                    <a:gd name="T59" fmla="*/ 0 h 366"/>
                    <a:gd name="T60" fmla="*/ 1 w 332"/>
                    <a:gd name="T61" fmla="*/ 0 h 366"/>
                    <a:gd name="T62" fmla="*/ 1 w 332"/>
                    <a:gd name="T63" fmla="*/ 0 h 366"/>
                    <a:gd name="T64" fmla="*/ 1 w 332"/>
                    <a:gd name="T65" fmla="*/ 0 h 3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2"/>
                    <a:gd name="T100" fmla="*/ 0 h 366"/>
                    <a:gd name="T101" fmla="*/ 332 w 332"/>
                    <a:gd name="T102" fmla="*/ 366 h 3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2" h="366">
                      <a:moveTo>
                        <a:pt x="172" y="0"/>
                      </a:moveTo>
                      <a:lnTo>
                        <a:pt x="179" y="148"/>
                      </a:lnTo>
                      <a:lnTo>
                        <a:pt x="222" y="20"/>
                      </a:lnTo>
                      <a:lnTo>
                        <a:pt x="192" y="150"/>
                      </a:lnTo>
                      <a:lnTo>
                        <a:pt x="287" y="40"/>
                      </a:lnTo>
                      <a:lnTo>
                        <a:pt x="200" y="150"/>
                      </a:lnTo>
                      <a:lnTo>
                        <a:pt x="316" y="112"/>
                      </a:lnTo>
                      <a:lnTo>
                        <a:pt x="205" y="158"/>
                      </a:lnTo>
                      <a:lnTo>
                        <a:pt x="332" y="166"/>
                      </a:lnTo>
                      <a:lnTo>
                        <a:pt x="194" y="171"/>
                      </a:lnTo>
                      <a:lnTo>
                        <a:pt x="318" y="212"/>
                      </a:lnTo>
                      <a:lnTo>
                        <a:pt x="201" y="179"/>
                      </a:lnTo>
                      <a:lnTo>
                        <a:pt x="289" y="300"/>
                      </a:lnTo>
                      <a:lnTo>
                        <a:pt x="192" y="188"/>
                      </a:lnTo>
                      <a:lnTo>
                        <a:pt x="223" y="313"/>
                      </a:lnTo>
                      <a:lnTo>
                        <a:pt x="180" y="189"/>
                      </a:lnTo>
                      <a:lnTo>
                        <a:pt x="172" y="366"/>
                      </a:lnTo>
                      <a:lnTo>
                        <a:pt x="170" y="182"/>
                      </a:lnTo>
                      <a:lnTo>
                        <a:pt x="119" y="323"/>
                      </a:lnTo>
                      <a:lnTo>
                        <a:pt x="164" y="182"/>
                      </a:lnTo>
                      <a:lnTo>
                        <a:pt x="56" y="304"/>
                      </a:lnTo>
                      <a:lnTo>
                        <a:pt x="149" y="179"/>
                      </a:lnTo>
                      <a:lnTo>
                        <a:pt x="25" y="218"/>
                      </a:lnTo>
                      <a:lnTo>
                        <a:pt x="152" y="167"/>
                      </a:lnTo>
                      <a:lnTo>
                        <a:pt x="0" y="166"/>
                      </a:lnTo>
                      <a:lnTo>
                        <a:pt x="152" y="160"/>
                      </a:lnTo>
                      <a:lnTo>
                        <a:pt x="32" y="117"/>
                      </a:lnTo>
                      <a:lnTo>
                        <a:pt x="150" y="154"/>
                      </a:lnTo>
                      <a:lnTo>
                        <a:pt x="70" y="52"/>
                      </a:lnTo>
                      <a:lnTo>
                        <a:pt x="160" y="154"/>
                      </a:lnTo>
                      <a:lnTo>
                        <a:pt x="120" y="10"/>
                      </a:lnTo>
                      <a:lnTo>
                        <a:pt x="167" y="145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067" name="Group 37"/>
            <p:cNvGrpSpPr/>
            <p:nvPr/>
          </p:nvGrpSpPr>
          <p:grpSpPr bwMode="auto">
            <a:xfrm>
              <a:off x="3208" y="2717"/>
              <a:ext cx="1423" cy="776"/>
              <a:chOff x="3208" y="2717"/>
              <a:chExt cx="1423" cy="776"/>
            </a:xfrm>
          </p:grpSpPr>
          <p:sp>
            <p:nvSpPr>
              <p:cNvPr id="2068" name="Freeform 38"/>
              <p:cNvSpPr/>
              <p:nvPr/>
            </p:nvSpPr>
            <p:spPr bwMode="auto">
              <a:xfrm>
                <a:off x="3244" y="2979"/>
                <a:ext cx="1007" cy="514"/>
              </a:xfrm>
              <a:custGeom>
                <a:avLst/>
                <a:gdLst>
                  <a:gd name="T0" fmla="*/ 1 w 2012"/>
                  <a:gd name="T1" fmla="*/ 0 h 1540"/>
                  <a:gd name="T2" fmla="*/ 1 w 2012"/>
                  <a:gd name="T3" fmla="*/ 0 h 1540"/>
                  <a:gd name="T4" fmla="*/ 1 w 2012"/>
                  <a:gd name="T5" fmla="*/ 0 h 1540"/>
                  <a:gd name="T6" fmla="*/ 1 w 2012"/>
                  <a:gd name="T7" fmla="*/ 0 h 1540"/>
                  <a:gd name="T8" fmla="*/ 1 w 2012"/>
                  <a:gd name="T9" fmla="*/ 0 h 1540"/>
                  <a:gd name="T10" fmla="*/ 1 w 2012"/>
                  <a:gd name="T11" fmla="*/ 0 h 1540"/>
                  <a:gd name="T12" fmla="*/ 1 w 2012"/>
                  <a:gd name="T13" fmla="*/ 0 h 1540"/>
                  <a:gd name="T14" fmla="*/ 1 w 2012"/>
                  <a:gd name="T15" fmla="*/ 0 h 1540"/>
                  <a:gd name="T16" fmla="*/ 1 w 2012"/>
                  <a:gd name="T17" fmla="*/ 0 h 1540"/>
                  <a:gd name="T18" fmla="*/ 1 w 2012"/>
                  <a:gd name="T19" fmla="*/ 0 h 1540"/>
                  <a:gd name="T20" fmla="*/ 1 w 2012"/>
                  <a:gd name="T21" fmla="*/ 0 h 1540"/>
                  <a:gd name="T22" fmla="*/ 1 w 2012"/>
                  <a:gd name="T23" fmla="*/ 0 h 1540"/>
                  <a:gd name="T24" fmla="*/ 0 w 2012"/>
                  <a:gd name="T25" fmla="*/ 0 h 1540"/>
                  <a:gd name="T26" fmla="*/ 0 w 2012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12"/>
                  <a:gd name="T43" fmla="*/ 0 h 1540"/>
                  <a:gd name="T44" fmla="*/ 2012 w 2012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12" h="1540">
                    <a:moveTo>
                      <a:pt x="2012" y="0"/>
                    </a:moveTo>
                    <a:lnTo>
                      <a:pt x="1663" y="28"/>
                    </a:lnTo>
                    <a:lnTo>
                      <a:pt x="1396" y="77"/>
                    </a:lnTo>
                    <a:lnTo>
                      <a:pt x="1161" y="154"/>
                    </a:lnTo>
                    <a:lnTo>
                      <a:pt x="894" y="265"/>
                    </a:lnTo>
                    <a:lnTo>
                      <a:pt x="641" y="418"/>
                    </a:lnTo>
                    <a:lnTo>
                      <a:pt x="425" y="593"/>
                    </a:lnTo>
                    <a:lnTo>
                      <a:pt x="286" y="752"/>
                    </a:lnTo>
                    <a:lnTo>
                      <a:pt x="165" y="934"/>
                    </a:lnTo>
                    <a:lnTo>
                      <a:pt x="101" y="1060"/>
                    </a:lnTo>
                    <a:lnTo>
                      <a:pt x="50" y="1199"/>
                    </a:lnTo>
                    <a:lnTo>
                      <a:pt x="12" y="1387"/>
                    </a:lnTo>
                    <a:lnTo>
                      <a:pt x="0" y="1534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69" name="Freeform 39"/>
              <p:cNvSpPr/>
              <p:nvPr/>
            </p:nvSpPr>
            <p:spPr bwMode="auto">
              <a:xfrm>
                <a:off x="3224" y="2976"/>
                <a:ext cx="1032" cy="514"/>
              </a:xfrm>
              <a:custGeom>
                <a:avLst/>
                <a:gdLst>
                  <a:gd name="T0" fmla="*/ 0 w 2065"/>
                  <a:gd name="T1" fmla="*/ 0 h 1540"/>
                  <a:gd name="T2" fmla="*/ 0 w 2065"/>
                  <a:gd name="T3" fmla="*/ 0 h 1540"/>
                  <a:gd name="T4" fmla="*/ 0 w 2065"/>
                  <a:gd name="T5" fmla="*/ 0 h 1540"/>
                  <a:gd name="T6" fmla="*/ 0 w 2065"/>
                  <a:gd name="T7" fmla="*/ 0 h 1540"/>
                  <a:gd name="T8" fmla="*/ 0 w 2065"/>
                  <a:gd name="T9" fmla="*/ 0 h 1540"/>
                  <a:gd name="T10" fmla="*/ 0 w 2065"/>
                  <a:gd name="T11" fmla="*/ 0 h 1540"/>
                  <a:gd name="T12" fmla="*/ 0 w 2065"/>
                  <a:gd name="T13" fmla="*/ 0 h 1540"/>
                  <a:gd name="T14" fmla="*/ 0 w 2065"/>
                  <a:gd name="T15" fmla="*/ 0 h 1540"/>
                  <a:gd name="T16" fmla="*/ 0 w 2065"/>
                  <a:gd name="T17" fmla="*/ 0 h 1540"/>
                  <a:gd name="T18" fmla="*/ 0 w 2065"/>
                  <a:gd name="T19" fmla="*/ 0 h 1540"/>
                  <a:gd name="T20" fmla="*/ 0 w 2065"/>
                  <a:gd name="T21" fmla="*/ 0 h 1540"/>
                  <a:gd name="T22" fmla="*/ 0 w 2065"/>
                  <a:gd name="T23" fmla="*/ 0 h 1540"/>
                  <a:gd name="T24" fmla="*/ 0 w 2065"/>
                  <a:gd name="T25" fmla="*/ 0 h 1540"/>
                  <a:gd name="T26" fmla="*/ 0 w 2065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65"/>
                  <a:gd name="T43" fmla="*/ 0 h 1540"/>
                  <a:gd name="T44" fmla="*/ 2065 w 2065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65" h="1540">
                    <a:moveTo>
                      <a:pt x="2065" y="0"/>
                    </a:moveTo>
                    <a:lnTo>
                      <a:pt x="1706" y="28"/>
                    </a:lnTo>
                    <a:lnTo>
                      <a:pt x="1433" y="76"/>
                    </a:lnTo>
                    <a:lnTo>
                      <a:pt x="1191" y="153"/>
                    </a:lnTo>
                    <a:lnTo>
                      <a:pt x="919" y="264"/>
                    </a:lnTo>
                    <a:lnTo>
                      <a:pt x="657" y="418"/>
                    </a:lnTo>
                    <a:lnTo>
                      <a:pt x="436" y="592"/>
                    </a:lnTo>
                    <a:lnTo>
                      <a:pt x="293" y="753"/>
                    </a:lnTo>
                    <a:lnTo>
                      <a:pt x="169" y="933"/>
                    </a:lnTo>
                    <a:lnTo>
                      <a:pt x="104" y="1059"/>
                    </a:lnTo>
                    <a:lnTo>
                      <a:pt x="51" y="1199"/>
                    </a:lnTo>
                    <a:lnTo>
                      <a:pt x="13" y="1387"/>
                    </a:lnTo>
                    <a:lnTo>
                      <a:pt x="0" y="1533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70" name="Freeform 40"/>
              <p:cNvSpPr/>
              <p:nvPr/>
            </p:nvSpPr>
            <p:spPr bwMode="auto">
              <a:xfrm>
                <a:off x="3208" y="2973"/>
                <a:ext cx="1042" cy="511"/>
              </a:xfrm>
              <a:custGeom>
                <a:avLst/>
                <a:gdLst>
                  <a:gd name="T0" fmla="*/ 1 w 2083"/>
                  <a:gd name="T1" fmla="*/ 0 h 1533"/>
                  <a:gd name="T2" fmla="*/ 1 w 2083"/>
                  <a:gd name="T3" fmla="*/ 0 h 1533"/>
                  <a:gd name="T4" fmla="*/ 1 w 2083"/>
                  <a:gd name="T5" fmla="*/ 0 h 1533"/>
                  <a:gd name="T6" fmla="*/ 1 w 2083"/>
                  <a:gd name="T7" fmla="*/ 0 h 1533"/>
                  <a:gd name="T8" fmla="*/ 1 w 2083"/>
                  <a:gd name="T9" fmla="*/ 0 h 1533"/>
                  <a:gd name="T10" fmla="*/ 1 w 2083"/>
                  <a:gd name="T11" fmla="*/ 0 h 1533"/>
                  <a:gd name="T12" fmla="*/ 1 w 2083"/>
                  <a:gd name="T13" fmla="*/ 0 h 1533"/>
                  <a:gd name="T14" fmla="*/ 1 w 2083"/>
                  <a:gd name="T15" fmla="*/ 0 h 1533"/>
                  <a:gd name="T16" fmla="*/ 1 w 2083"/>
                  <a:gd name="T17" fmla="*/ 0 h 1533"/>
                  <a:gd name="T18" fmla="*/ 1 w 2083"/>
                  <a:gd name="T19" fmla="*/ 0 h 1533"/>
                  <a:gd name="T20" fmla="*/ 1 w 2083"/>
                  <a:gd name="T21" fmla="*/ 0 h 1533"/>
                  <a:gd name="T22" fmla="*/ 1 w 2083"/>
                  <a:gd name="T23" fmla="*/ 0 h 1533"/>
                  <a:gd name="T24" fmla="*/ 0 w 2083"/>
                  <a:gd name="T25" fmla="*/ 0 h 1533"/>
                  <a:gd name="T26" fmla="*/ 0 w 2083"/>
                  <a:gd name="T27" fmla="*/ 0 h 15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83"/>
                  <a:gd name="T43" fmla="*/ 0 h 1533"/>
                  <a:gd name="T44" fmla="*/ 2083 w 2083"/>
                  <a:gd name="T45" fmla="*/ 1533 h 153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83" h="1533">
                    <a:moveTo>
                      <a:pt x="2083" y="0"/>
                    </a:moveTo>
                    <a:lnTo>
                      <a:pt x="1722" y="27"/>
                    </a:lnTo>
                    <a:lnTo>
                      <a:pt x="1445" y="76"/>
                    </a:lnTo>
                    <a:lnTo>
                      <a:pt x="1202" y="152"/>
                    </a:lnTo>
                    <a:lnTo>
                      <a:pt x="927" y="265"/>
                    </a:lnTo>
                    <a:lnTo>
                      <a:pt x="664" y="417"/>
                    </a:lnTo>
                    <a:lnTo>
                      <a:pt x="440" y="591"/>
                    </a:lnTo>
                    <a:lnTo>
                      <a:pt x="296" y="750"/>
                    </a:lnTo>
                    <a:lnTo>
                      <a:pt x="171" y="930"/>
                    </a:lnTo>
                    <a:lnTo>
                      <a:pt x="104" y="1056"/>
                    </a:lnTo>
                    <a:lnTo>
                      <a:pt x="52" y="1195"/>
                    </a:lnTo>
                    <a:lnTo>
                      <a:pt x="14" y="1382"/>
                    </a:lnTo>
                    <a:lnTo>
                      <a:pt x="0" y="1529"/>
                    </a:lnTo>
                    <a:lnTo>
                      <a:pt x="0" y="1533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071" name="Group 41"/>
              <p:cNvGrpSpPr/>
              <p:nvPr/>
            </p:nvGrpSpPr>
            <p:grpSpPr bwMode="auto">
              <a:xfrm>
                <a:off x="3897" y="2717"/>
                <a:ext cx="734" cy="523"/>
                <a:chOff x="3897" y="2717"/>
                <a:chExt cx="734" cy="523"/>
              </a:xfrm>
            </p:grpSpPr>
            <p:sp>
              <p:nvSpPr>
                <p:cNvPr id="2072" name="Freeform 42"/>
                <p:cNvSpPr/>
                <p:nvPr/>
              </p:nvSpPr>
              <p:spPr bwMode="auto">
                <a:xfrm>
                  <a:off x="3961" y="2786"/>
                  <a:ext cx="540" cy="389"/>
                </a:xfrm>
                <a:custGeom>
                  <a:avLst/>
                  <a:gdLst>
                    <a:gd name="T0" fmla="*/ 0 w 1081"/>
                    <a:gd name="T1" fmla="*/ 0 h 1167"/>
                    <a:gd name="T2" fmla="*/ 0 w 1081"/>
                    <a:gd name="T3" fmla="*/ 0 h 1167"/>
                    <a:gd name="T4" fmla="*/ 0 w 1081"/>
                    <a:gd name="T5" fmla="*/ 0 h 1167"/>
                    <a:gd name="T6" fmla="*/ 0 w 1081"/>
                    <a:gd name="T7" fmla="*/ 0 h 1167"/>
                    <a:gd name="T8" fmla="*/ 0 w 1081"/>
                    <a:gd name="T9" fmla="*/ 0 h 1167"/>
                    <a:gd name="T10" fmla="*/ 0 w 1081"/>
                    <a:gd name="T11" fmla="*/ 0 h 1167"/>
                    <a:gd name="T12" fmla="*/ 0 w 1081"/>
                    <a:gd name="T13" fmla="*/ 0 h 1167"/>
                    <a:gd name="T14" fmla="*/ 0 w 1081"/>
                    <a:gd name="T15" fmla="*/ 0 h 1167"/>
                    <a:gd name="T16" fmla="*/ 0 w 1081"/>
                    <a:gd name="T17" fmla="*/ 0 h 1167"/>
                    <a:gd name="T18" fmla="*/ 0 w 1081"/>
                    <a:gd name="T19" fmla="*/ 0 h 1167"/>
                    <a:gd name="T20" fmla="*/ 0 w 1081"/>
                    <a:gd name="T21" fmla="*/ 0 h 1167"/>
                    <a:gd name="T22" fmla="*/ 0 w 1081"/>
                    <a:gd name="T23" fmla="*/ 0 h 1167"/>
                    <a:gd name="T24" fmla="*/ 0 w 1081"/>
                    <a:gd name="T25" fmla="*/ 0 h 1167"/>
                    <a:gd name="T26" fmla="*/ 0 w 1081"/>
                    <a:gd name="T27" fmla="*/ 0 h 1167"/>
                    <a:gd name="T28" fmla="*/ 0 w 1081"/>
                    <a:gd name="T29" fmla="*/ 0 h 1167"/>
                    <a:gd name="T30" fmla="*/ 0 w 1081"/>
                    <a:gd name="T31" fmla="*/ 0 h 1167"/>
                    <a:gd name="T32" fmla="*/ 0 w 1081"/>
                    <a:gd name="T33" fmla="*/ 0 h 1167"/>
                    <a:gd name="T34" fmla="*/ 0 w 1081"/>
                    <a:gd name="T35" fmla="*/ 0 h 1167"/>
                    <a:gd name="T36" fmla="*/ 0 w 1081"/>
                    <a:gd name="T37" fmla="*/ 0 h 1167"/>
                    <a:gd name="T38" fmla="*/ 0 w 1081"/>
                    <a:gd name="T39" fmla="*/ 0 h 1167"/>
                    <a:gd name="T40" fmla="*/ 0 w 1081"/>
                    <a:gd name="T41" fmla="*/ 0 h 1167"/>
                    <a:gd name="T42" fmla="*/ 0 w 1081"/>
                    <a:gd name="T43" fmla="*/ 0 h 1167"/>
                    <a:gd name="T44" fmla="*/ 0 w 1081"/>
                    <a:gd name="T45" fmla="*/ 0 h 1167"/>
                    <a:gd name="T46" fmla="*/ 0 w 1081"/>
                    <a:gd name="T47" fmla="*/ 0 h 1167"/>
                    <a:gd name="T48" fmla="*/ 0 w 1081"/>
                    <a:gd name="T49" fmla="*/ 0 h 1167"/>
                    <a:gd name="T50" fmla="*/ 0 w 1081"/>
                    <a:gd name="T51" fmla="*/ 0 h 1167"/>
                    <a:gd name="T52" fmla="*/ 0 w 1081"/>
                    <a:gd name="T53" fmla="*/ 0 h 1167"/>
                    <a:gd name="T54" fmla="*/ 0 w 1081"/>
                    <a:gd name="T55" fmla="*/ 0 h 1167"/>
                    <a:gd name="T56" fmla="*/ 0 w 1081"/>
                    <a:gd name="T57" fmla="*/ 0 h 1167"/>
                    <a:gd name="T58" fmla="*/ 0 w 1081"/>
                    <a:gd name="T59" fmla="*/ 0 h 1167"/>
                    <a:gd name="T60" fmla="*/ 0 w 1081"/>
                    <a:gd name="T61" fmla="*/ 0 h 1167"/>
                    <a:gd name="T62" fmla="*/ 0 w 1081"/>
                    <a:gd name="T63" fmla="*/ 0 h 1167"/>
                    <a:gd name="T64" fmla="*/ 0 w 1081"/>
                    <a:gd name="T65" fmla="*/ 0 h 1167"/>
                    <a:gd name="T66" fmla="*/ 0 w 1081"/>
                    <a:gd name="T67" fmla="*/ 0 h 1167"/>
                    <a:gd name="T68" fmla="*/ 0 w 1081"/>
                    <a:gd name="T69" fmla="*/ 0 h 1167"/>
                    <a:gd name="T70" fmla="*/ 0 w 1081"/>
                    <a:gd name="T71" fmla="*/ 0 h 1167"/>
                    <a:gd name="T72" fmla="*/ 0 w 1081"/>
                    <a:gd name="T73" fmla="*/ 0 h 116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81"/>
                    <a:gd name="T112" fmla="*/ 0 h 1167"/>
                    <a:gd name="T113" fmla="*/ 1081 w 1081"/>
                    <a:gd name="T114" fmla="*/ 1167 h 116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81" h="1167">
                      <a:moveTo>
                        <a:pt x="632" y="266"/>
                      </a:moveTo>
                      <a:lnTo>
                        <a:pt x="685" y="64"/>
                      </a:lnTo>
                      <a:lnTo>
                        <a:pt x="652" y="361"/>
                      </a:lnTo>
                      <a:lnTo>
                        <a:pt x="728" y="70"/>
                      </a:lnTo>
                      <a:lnTo>
                        <a:pt x="701" y="312"/>
                      </a:lnTo>
                      <a:lnTo>
                        <a:pt x="814" y="101"/>
                      </a:lnTo>
                      <a:lnTo>
                        <a:pt x="724" y="374"/>
                      </a:lnTo>
                      <a:lnTo>
                        <a:pt x="862" y="126"/>
                      </a:lnTo>
                      <a:lnTo>
                        <a:pt x="750" y="410"/>
                      </a:lnTo>
                      <a:lnTo>
                        <a:pt x="917" y="140"/>
                      </a:lnTo>
                      <a:lnTo>
                        <a:pt x="760" y="427"/>
                      </a:lnTo>
                      <a:lnTo>
                        <a:pt x="1009" y="182"/>
                      </a:lnTo>
                      <a:lnTo>
                        <a:pt x="773" y="444"/>
                      </a:lnTo>
                      <a:lnTo>
                        <a:pt x="1032" y="298"/>
                      </a:lnTo>
                      <a:lnTo>
                        <a:pt x="799" y="472"/>
                      </a:lnTo>
                      <a:lnTo>
                        <a:pt x="1074" y="361"/>
                      </a:lnTo>
                      <a:lnTo>
                        <a:pt x="830" y="504"/>
                      </a:lnTo>
                      <a:lnTo>
                        <a:pt x="1081" y="468"/>
                      </a:lnTo>
                      <a:lnTo>
                        <a:pt x="786" y="541"/>
                      </a:lnTo>
                      <a:lnTo>
                        <a:pt x="766" y="573"/>
                      </a:lnTo>
                      <a:lnTo>
                        <a:pt x="1074" y="643"/>
                      </a:lnTo>
                      <a:lnTo>
                        <a:pt x="816" y="614"/>
                      </a:lnTo>
                      <a:lnTo>
                        <a:pt x="1045" y="682"/>
                      </a:lnTo>
                      <a:lnTo>
                        <a:pt x="789" y="643"/>
                      </a:lnTo>
                      <a:lnTo>
                        <a:pt x="1032" y="783"/>
                      </a:lnTo>
                      <a:lnTo>
                        <a:pt x="760" y="667"/>
                      </a:lnTo>
                      <a:lnTo>
                        <a:pt x="989" y="835"/>
                      </a:lnTo>
                      <a:lnTo>
                        <a:pt x="721" y="699"/>
                      </a:lnTo>
                      <a:lnTo>
                        <a:pt x="1012" y="944"/>
                      </a:lnTo>
                      <a:lnTo>
                        <a:pt x="744" y="740"/>
                      </a:lnTo>
                      <a:lnTo>
                        <a:pt x="947" y="1028"/>
                      </a:lnTo>
                      <a:lnTo>
                        <a:pt x="724" y="727"/>
                      </a:lnTo>
                      <a:lnTo>
                        <a:pt x="836" y="985"/>
                      </a:lnTo>
                      <a:lnTo>
                        <a:pt x="679" y="744"/>
                      </a:lnTo>
                      <a:lnTo>
                        <a:pt x="717" y="1056"/>
                      </a:lnTo>
                      <a:lnTo>
                        <a:pt x="646" y="800"/>
                      </a:lnTo>
                      <a:lnTo>
                        <a:pt x="610" y="936"/>
                      </a:lnTo>
                      <a:lnTo>
                        <a:pt x="587" y="1167"/>
                      </a:lnTo>
                      <a:lnTo>
                        <a:pt x="587" y="831"/>
                      </a:lnTo>
                      <a:lnTo>
                        <a:pt x="535" y="1097"/>
                      </a:lnTo>
                      <a:lnTo>
                        <a:pt x="562" y="807"/>
                      </a:lnTo>
                      <a:lnTo>
                        <a:pt x="493" y="1090"/>
                      </a:lnTo>
                      <a:lnTo>
                        <a:pt x="526" y="810"/>
                      </a:lnTo>
                      <a:lnTo>
                        <a:pt x="398" y="1073"/>
                      </a:lnTo>
                      <a:lnTo>
                        <a:pt x="480" y="810"/>
                      </a:lnTo>
                      <a:lnTo>
                        <a:pt x="353" y="1041"/>
                      </a:lnTo>
                      <a:lnTo>
                        <a:pt x="447" y="785"/>
                      </a:lnTo>
                      <a:lnTo>
                        <a:pt x="263" y="1065"/>
                      </a:lnTo>
                      <a:lnTo>
                        <a:pt x="408" y="789"/>
                      </a:lnTo>
                      <a:lnTo>
                        <a:pt x="176" y="1000"/>
                      </a:lnTo>
                      <a:lnTo>
                        <a:pt x="434" y="730"/>
                      </a:lnTo>
                      <a:lnTo>
                        <a:pt x="209" y="849"/>
                      </a:lnTo>
                      <a:lnTo>
                        <a:pt x="447" y="671"/>
                      </a:lnTo>
                      <a:lnTo>
                        <a:pt x="179" y="783"/>
                      </a:lnTo>
                      <a:lnTo>
                        <a:pt x="418" y="636"/>
                      </a:lnTo>
                      <a:lnTo>
                        <a:pt x="146" y="682"/>
                      </a:lnTo>
                      <a:lnTo>
                        <a:pt x="444" y="605"/>
                      </a:lnTo>
                      <a:lnTo>
                        <a:pt x="0" y="545"/>
                      </a:lnTo>
                      <a:lnTo>
                        <a:pt x="392" y="560"/>
                      </a:lnTo>
                      <a:lnTo>
                        <a:pt x="108" y="487"/>
                      </a:lnTo>
                      <a:lnTo>
                        <a:pt x="480" y="541"/>
                      </a:lnTo>
                      <a:lnTo>
                        <a:pt x="173" y="367"/>
                      </a:lnTo>
                      <a:lnTo>
                        <a:pt x="502" y="513"/>
                      </a:lnTo>
                      <a:lnTo>
                        <a:pt x="146" y="167"/>
                      </a:lnTo>
                      <a:lnTo>
                        <a:pt x="473" y="458"/>
                      </a:lnTo>
                      <a:lnTo>
                        <a:pt x="251" y="109"/>
                      </a:lnTo>
                      <a:lnTo>
                        <a:pt x="463" y="416"/>
                      </a:lnTo>
                      <a:lnTo>
                        <a:pt x="363" y="137"/>
                      </a:lnTo>
                      <a:lnTo>
                        <a:pt x="502" y="410"/>
                      </a:lnTo>
                      <a:lnTo>
                        <a:pt x="385" y="45"/>
                      </a:lnTo>
                      <a:lnTo>
                        <a:pt x="542" y="391"/>
                      </a:lnTo>
                      <a:lnTo>
                        <a:pt x="490" y="18"/>
                      </a:lnTo>
                      <a:lnTo>
                        <a:pt x="574" y="389"/>
                      </a:lnTo>
                      <a:lnTo>
                        <a:pt x="574" y="0"/>
                      </a:lnTo>
                      <a:lnTo>
                        <a:pt x="632" y="266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073" name="Group 43"/>
                <p:cNvGrpSpPr/>
                <p:nvPr/>
              </p:nvGrpSpPr>
              <p:grpSpPr bwMode="auto">
                <a:xfrm>
                  <a:off x="3897" y="2717"/>
                  <a:ext cx="734" cy="523"/>
                  <a:chOff x="3897" y="2717"/>
                  <a:chExt cx="734" cy="523"/>
                </a:xfrm>
              </p:grpSpPr>
              <p:grpSp>
                <p:nvGrpSpPr>
                  <p:cNvPr id="2078" name="Group 44"/>
                  <p:cNvGrpSpPr/>
                  <p:nvPr/>
                </p:nvGrpSpPr>
                <p:grpSpPr bwMode="auto">
                  <a:xfrm>
                    <a:off x="3916" y="2728"/>
                    <a:ext cx="342" cy="496"/>
                    <a:chOff x="3916" y="2728"/>
                    <a:chExt cx="342" cy="496"/>
                  </a:xfrm>
                </p:grpSpPr>
                <p:sp>
                  <p:nvSpPr>
                    <p:cNvPr id="2094" name="Freeform 45"/>
                    <p:cNvSpPr/>
                    <p:nvPr/>
                  </p:nvSpPr>
                  <p:spPr bwMode="auto">
                    <a:xfrm>
                      <a:off x="3919" y="2887"/>
                      <a:ext cx="338" cy="86"/>
                    </a:xfrm>
                    <a:custGeom>
                      <a:avLst/>
                      <a:gdLst>
                        <a:gd name="T0" fmla="*/ 1 w 676"/>
                        <a:gd name="T1" fmla="*/ 0 h 257"/>
                        <a:gd name="T2" fmla="*/ 1 w 676"/>
                        <a:gd name="T3" fmla="*/ 0 h 257"/>
                        <a:gd name="T4" fmla="*/ 1 w 676"/>
                        <a:gd name="T5" fmla="*/ 0 h 257"/>
                        <a:gd name="T6" fmla="*/ 0 w 676"/>
                        <a:gd name="T7" fmla="*/ 0 h 257"/>
                        <a:gd name="T8" fmla="*/ 1 w 676"/>
                        <a:gd name="T9" fmla="*/ 0 h 2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6"/>
                        <a:gd name="T16" fmla="*/ 0 h 257"/>
                        <a:gd name="T17" fmla="*/ 676 w 676"/>
                        <a:gd name="T18" fmla="*/ 257 h 2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6" h="257">
                          <a:moveTo>
                            <a:pt x="676" y="257"/>
                          </a:moveTo>
                          <a:lnTo>
                            <a:pt x="50" y="0"/>
                          </a:lnTo>
                          <a:lnTo>
                            <a:pt x="329" y="134"/>
                          </a:lnTo>
                          <a:lnTo>
                            <a:pt x="0" y="78"/>
                          </a:lnTo>
                          <a:lnTo>
                            <a:pt x="676" y="257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5" name="Freeform 46"/>
                    <p:cNvSpPr/>
                    <p:nvPr/>
                  </p:nvSpPr>
                  <p:spPr bwMode="auto">
                    <a:xfrm>
                      <a:off x="3916" y="2980"/>
                      <a:ext cx="337" cy="85"/>
                    </a:xfrm>
                    <a:custGeom>
                      <a:avLst/>
                      <a:gdLst>
                        <a:gd name="T0" fmla="*/ 0 w 675"/>
                        <a:gd name="T1" fmla="*/ 0 h 256"/>
                        <a:gd name="T2" fmla="*/ 0 w 675"/>
                        <a:gd name="T3" fmla="*/ 0 h 256"/>
                        <a:gd name="T4" fmla="*/ 0 w 675"/>
                        <a:gd name="T5" fmla="*/ 0 h 256"/>
                        <a:gd name="T6" fmla="*/ 0 w 675"/>
                        <a:gd name="T7" fmla="*/ 0 h 256"/>
                        <a:gd name="T8" fmla="*/ 0 w 675"/>
                        <a:gd name="T9" fmla="*/ 0 h 25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5"/>
                        <a:gd name="T16" fmla="*/ 0 h 256"/>
                        <a:gd name="T17" fmla="*/ 675 w 675"/>
                        <a:gd name="T18" fmla="*/ 256 h 25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5" h="256">
                          <a:moveTo>
                            <a:pt x="675" y="0"/>
                          </a:moveTo>
                          <a:lnTo>
                            <a:pt x="50" y="256"/>
                          </a:lnTo>
                          <a:lnTo>
                            <a:pt x="328" y="123"/>
                          </a:lnTo>
                          <a:lnTo>
                            <a:pt x="0" y="179"/>
                          </a:lnTo>
                          <a:lnTo>
                            <a:pt x="675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6" name="Freeform 47"/>
                    <p:cNvSpPr/>
                    <p:nvPr/>
                  </p:nvSpPr>
                  <p:spPr bwMode="auto">
                    <a:xfrm>
                      <a:off x="4137" y="2984"/>
                      <a:ext cx="121" cy="240"/>
                    </a:xfrm>
                    <a:custGeom>
                      <a:avLst/>
                      <a:gdLst>
                        <a:gd name="T0" fmla="*/ 1 w 240"/>
                        <a:gd name="T1" fmla="*/ 0 h 722"/>
                        <a:gd name="T2" fmla="*/ 0 w 240"/>
                        <a:gd name="T3" fmla="*/ 0 h 722"/>
                        <a:gd name="T4" fmla="*/ 1 w 240"/>
                        <a:gd name="T5" fmla="*/ 0 h 722"/>
                        <a:gd name="T6" fmla="*/ 1 w 240"/>
                        <a:gd name="T7" fmla="*/ 0 h 722"/>
                        <a:gd name="T8" fmla="*/ 1 w 240"/>
                        <a:gd name="T9" fmla="*/ 0 h 7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2"/>
                        <a:gd name="T17" fmla="*/ 240 w 240"/>
                        <a:gd name="T18" fmla="*/ 722 h 72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2">
                          <a:moveTo>
                            <a:pt x="240" y="0"/>
                          </a:moveTo>
                          <a:lnTo>
                            <a:pt x="0" y="669"/>
                          </a:lnTo>
                          <a:lnTo>
                            <a:pt x="125" y="371"/>
                          </a:lnTo>
                          <a:lnTo>
                            <a:pt x="73" y="722"/>
                          </a:lnTo>
                          <a:lnTo>
                            <a:pt x="240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7" name="Freeform 48"/>
                    <p:cNvSpPr/>
                    <p:nvPr/>
                  </p:nvSpPr>
                  <p:spPr bwMode="auto">
                    <a:xfrm>
                      <a:off x="4137" y="2728"/>
                      <a:ext cx="121" cy="241"/>
                    </a:xfrm>
                    <a:custGeom>
                      <a:avLst/>
                      <a:gdLst>
                        <a:gd name="T0" fmla="*/ 1 w 240"/>
                        <a:gd name="T1" fmla="*/ 0 h 723"/>
                        <a:gd name="T2" fmla="*/ 0 w 240"/>
                        <a:gd name="T3" fmla="*/ 0 h 723"/>
                        <a:gd name="T4" fmla="*/ 1 w 240"/>
                        <a:gd name="T5" fmla="*/ 0 h 723"/>
                        <a:gd name="T6" fmla="*/ 1 w 240"/>
                        <a:gd name="T7" fmla="*/ 0 h 723"/>
                        <a:gd name="T8" fmla="*/ 1 w 240"/>
                        <a:gd name="T9" fmla="*/ 0 h 7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3"/>
                        <a:gd name="T17" fmla="*/ 240 w 240"/>
                        <a:gd name="T18" fmla="*/ 723 h 7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3">
                          <a:moveTo>
                            <a:pt x="240" y="723"/>
                          </a:moveTo>
                          <a:lnTo>
                            <a:pt x="0" y="54"/>
                          </a:lnTo>
                          <a:lnTo>
                            <a:pt x="125" y="351"/>
                          </a:lnTo>
                          <a:lnTo>
                            <a:pt x="73" y="0"/>
                          </a:lnTo>
                          <a:lnTo>
                            <a:pt x="240" y="723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079" name="Group 49"/>
                  <p:cNvGrpSpPr/>
                  <p:nvPr/>
                </p:nvGrpSpPr>
                <p:grpSpPr bwMode="auto">
                  <a:xfrm>
                    <a:off x="3897" y="2717"/>
                    <a:ext cx="734" cy="523"/>
                    <a:chOff x="3897" y="2717"/>
                    <a:chExt cx="734" cy="523"/>
                  </a:xfrm>
                </p:grpSpPr>
                <p:grpSp>
                  <p:nvGrpSpPr>
                    <p:cNvPr id="2080" name="Group 50"/>
                    <p:cNvGrpSpPr/>
                    <p:nvPr/>
                  </p:nvGrpSpPr>
                  <p:grpSpPr bwMode="auto">
                    <a:xfrm>
                      <a:off x="3998" y="2988"/>
                      <a:ext cx="532" cy="190"/>
                      <a:chOff x="3998" y="2988"/>
                      <a:chExt cx="532" cy="190"/>
                    </a:xfrm>
                  </p:grpSpPr>
                  <p:sp>
                    <p:nvSpPr>
                      <p:cNvPr id="2092" name="Freeform 51"/>
                      <p:cNvSpPr/>
                      <p:nvPr/>
                    </p:nvSpPr>
                    <p:spPr bwMode="auto">
                      <a:xfrm>
                        <a:off x="4284" y="2988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0"/>
                          <a:gd name="T2" fmla="*/ 0 w 494"/>
                          <a:gd name="T3" fmla="*/ 0 h 570"/>
                          <a:gd name="T4" fmla="*/ 0 w 494"/>
                          <a:gd name="T5" fmla="*/ 0 h 570"/>
                          <a:gd name="T6" fmla="*/ 0 w 494"/>
                          <a:gd name="T7" fmla="*/ 0 h 570"/>
                          <a:gd name="T8" fmla="*/ 0 w 494"/>
                          <a:gd name="T9" fmla="*/ 0 h 570"/>
                          <a:gd name="T10" fmla="*/ 0 w 494"/>
                          <a:gd name="T11" fmla="*/ 0 h 570"/>
                          <a:gd name="T12" fmla="*/ 0 w 494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0"/>
                          <a:gd name="T23" fmla="*/ 494 w 494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0">
                            <a:moveTo>
                              <a:pt x="0" y="0"/>
                            </a:moveTo>
                            <a:lnTo>
                              <a:pt x="320" y="570"/>
                            </a:lnTo>
                            <a:lnTo>
                              <a:pt x="167" y="249"/>
                            </a:lnTo>
                            <a:lnTo>
                              <a:pt x="465" y="570"/>
                            </a:lnTo>
                            <a:lnTo>
                              <a:pt x="216" y="213"/>
                            </a:lnTo>
                            <a:lnTo>
                              <a:pt x="494" y="3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3" name="Freeform 52"/>
                      <p:cNvSpPr/>
                      <p:nvPr/>
                    </p:nvSpPr>
                    <p:spPr bwMode="auto">
                      <a:xfrm>
                        <a:off x="3998" y="2988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0"/>
                          <a:gd name="T2" fmla="*/ 1 w 493"/>
                          <a:gd name="T3" fmla="*/ 0 h 570"/>
                          <a:gd name="T4" fmla="*/ 1 w 493"/>
                          <a:gd name="T5" fmla="*/ 0 h 570"/>
                          <a:gd name="T6" fmla="*/ 1 w 493"/>
                          <a:gd name="T7" fmla="*/ 0 h 570"/>
                          <a:gd name="T8" fmla="*/ 1 w 493"/>
                          <a:gd name="T9" fmla="*/ 0 h 570"/>
                          <a:gd name="T10" fmla="*/ 0 w 493"/>
                          <a:gd name="T11" fmla="*/ 0 h 570"/>
                          <a:gd name="T12" fmla="*/ 1 w 493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0"/>
                          <a:gd name="T23" fmla="*/ 493 w 493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0">
                            <a:moveTo>
                              <a:pt x="493" y="0"/>
                            </a:moveTo>
                            <a:lnTo>
                              <a:pt x="173" y="570"/>
                            </a:lnTo>
                            <a:lnTo>
                              <a:pt x="326" y="249"/>
                            </a:lnTo>
                            <a:lnTo>
                              <a:pt x="29" y="570"/>
                            </a:lnTo>
                            <a:lnTo>
                              <a:pt x="278" y="213"/>
                            </a:lnTo>
                            <a:lnTo>
                              <a:pt x="0" y="380"/>
                            </a:lnTo>
                            <a:lnTo>
                              <a:pt x="493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081" name="Group 53"/>
                    <p:cNvGrpSpPr/>
                    <p:nvPr/>
                  </p:nvGrpSpPr>
                  <p:grpSpPr bwMode="auto">
                    <a:xfrm>
                      <a:off x="3897" y="2717"/>
                      <a:ext cx="734" cy="523"/>
                      <a:chOff x="3897" y="2717"/>
                      <a:chExt cx="734" cy="523"/>
                    </a:xfrm>
                  </p:grpSpPr>
                  <p:sp>
                    <p:nvSpPr>
                      <p:cNvPr id="2082" name="Freeform 54"/>
                      <p:cNvSpPr/>
                      <p:nvPr/>
                    </p:nvSpPr>
                    <p:spPr bwMode="auto">
                      <a:xfrm>
                        <a:off x="4278" y="2891"/>
                        <a:ext cx="338" cy="85"/>
                      </a:xfrm>
                      <a:custGeom>
                        <a:avLst/>
                        <a:gdLst>
                          <a:gd name="T0" fmla="*/ 0 w 676"/>
                          <a:gd name="T1" fmla="*/ 0 h 256"/>
                          <a:gd name="T2" fmla="*/ 1 w 676"/>
                          <a:gd name="T3" fmla="*/ 0 h 256"/>
                          <a:gd name="T4" fmla="*/ 1 w 676"/>
                          <a:gd name="T5" fmla="*/ 0 h 256"/>
                          <a:gd name="T6" fmla="*/ 1 w 676"/>
                          <a:gd name="T7" fmla="*/ 0 h 256"/>
                          <a:gd name="T8" fmla="*/ 0 w 676"/>
                          <a:gd name="T9" fmla="*/ 0 h 25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6"/>
                          <a:gd name="T16" fmla="*/ 0 h 256"/>
                          <a:gd name="T17" fmla="*/ 676 w 676"/>
                          <a:gd name="T18" fmla="*/ 256 h 25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6" h="256">
                            <a:moveTo>
                              <a:pt x="0" y="256"/>
                            </a:moveTo>
                            <a:lnTo>
                              <a:pt x="626" y="0"/>
                            </a:lnTo>
                            <a:lnTo>
                              <a:pt x="347" y="133"/>
                            </a:lnTo>
                            <a:lnTo>
                              <a:pt x="676" y="76"/>
                            </a:lnTo>
                            <a:lnTo>
                              <a:pt x="0" y="256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3" name="Freeform 55"/>
                      <p:cNvSpPr/>
                      <p:nvPr/>
                    </p:nvSpPr>
                    <p:spPr bwMode="auto">
                      <a:xfrm>
                        <a:off x="4282" y="2983"/>
                        <a:ext cx="337" cy="86"/>
                      </a:xfrm>
                      <a:custGeom>
                        <a:avLst/>
                        <a:gdLst>
                          <a:gd name="T0" fmla="*/ 0 w 674"/>
                          <a:gd name="T1" fmla="*/ 0 h 258"/>
                          <a:gd name="T2" fmla="*/ 1 w 674"/>
                          <a:gd name="T3" fmla="*/ 0 h 258"/>
                          <a:gd name="T4" fmla="*/ 1 w 674"/>
                          <a:gd name="T5" fmla="*/ 0 h 258"/>
                          <a:gd name="T6" fmla="*/ 1 w 674"/>
                          <a:gd name="T7" fmla="*/ 0 h 258"/>
                          <a:gd name="T8" fmla="*/ 0 w 674"/>
                          <a:gd name="T9" fmla="*/ 0 h 2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4"/>
                          <a:gd name="T16" fmla="*/ 0 h 258"/>
                          <a:gd name="T17" fmla="*/ 674 w 674"/>
                          <a:gd name="T18" fmla="*/ 258 h 25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4" h="258">
                            <a:moveTo>
                              <a:pt x="0" y="0"/>
                            </a:moveTo>
                            <a:lnTo>
                              <a:pt x="624" y="258"/>
                            </a:lnTo>
                            <a:lnTo>
                              <a:pt x="347" y="123"/>
                            </a:lnTo>
                            <a:lnTo>
                              <a:pt x="674" y="1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4" name="Freeform 56"/>
                      <p:cNvSpPr/>
                      <p:nvPr/>
                    </p:nvSpPr>
                    <p:spPr bwMode="auto">
                      <a:xfrm>
                        <a:off x="4278" y="2987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2"/>
                          <a:gd name="T2" fmla="*/ 1 w 240"/>
                          <a:gd name="T3" fmla="*/ 0 h 722"/>
                          <a:gd name="T4" fmla="*/ 1 w 240"/>
                          <a:gd name="T5" fmla="*/ 0 h 722"/>
                          <a:gd name="T6" fmla="*/ 1 w 240"/>
                          <a:gd name="T7" fmla="*/ 0 h 722"/>
                          <a:gd name="T8" fmla="*/ 0 w 240"/>
                          <a:gd name="T9" fmla="*/ 0 h 7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2"/>
                          <a:gd name="T17" fmla="*/ 240 w 240"/>
                          <a:gd name="T18" fmla="*/ 722 h 72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2">
                            <a:moveTo>
                              <a:pt x="0" y="0"/>
                            </a:moveTo>
                            <a:lnTo>
                              <a:pt x="240" y="669"/>
                            </a:lnTo>
                            <a:lnTo>
                              <a:pt x="115" y="371"/>
                            </a:lnTo>
                            <a:lnTo>
                              <a:pt x="167" y="7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5" name="Freeform 57"/>
                      <p:cNvSpPr/>
                      <p:nvPr/>
                    </p:nvSpPr>
                    <p:spPr bwMode="auto">
                      <a:xfrm>
                        <a:off x="4278" y="2732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3"/>
                          <a:gd name="T2" fmla="*/ 1 w 240"/>
                          <a:gd name="T3" fmla="*/ 0 h 723"/>
                          <a:gd name="T4" fmla="*/ 1 w 240"/>
                          <a:gd name="T5" fmla="*/ 0 h 723"/>
                          <a:gd name="T6" fmla="*/ 1 w 240"/>
                          <a:gd name="T7" fmla="*/ 0 h 723"/>
                          <a:gd name="T8" fmla="*/ 0 w 240"/>
                          <a:gd name="T9" fmla="*/ 0 h 7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3"/>
                          <a:gd name="T17" fmla="*/ 240 w 240"/>
                          <a:gd name="T18" fmla="*/ 723 h 7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3">
                            <a:moveTo>
                              <a:pt x="0" y="723"/>
                            </a:moveTo>
                            <a:lnTo>
                              <a:pt x="240" y="53"/>
                            </a:lnTo>
                            <a:lnTo>
                              <a:pt x="115" y="351"/>
                            </a:lnTo>
                            <a:lnTo>
                              <a:pt x="167" y="0"/>
                            </a:lnTo>
                            <a:lnTo>
                              <a:pt x="0" y="723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6" name="Freeform 58"/>
                      <p:cNvSpPr/>
                      <p:nvPr/>
                    </p:nvSpPr>
                    <p:spPr bwMode="auto">
                      <a:xfrm>
                        <a:off x="4284" y="2783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1"/>
                          <a:gd name="T2" fmla="*/ 0 w 494"/>
                          <a:gd name="T3" fmla="*/ 0 h 571"/>
                          <a:gd name="T4" fmla="*/ 0 w 494"/>
                          <a:gd name="T5" fmla="*/ 0 h 571"/>
                          <a:gd name="T6" fmla="*/ 0 w 494"/>
                          <a:gd name="T7" fmla="*/ 0 h 571"/>
                          <a:gd name="T8" fmla="*/ 0 w 494"/>
                          <a:gd name="T9" fmla="*/ 0 h 571"/>
                          <a:gd name="T10" fmla="*/ 0 w 494"/>
                          <a:gd name="T11" fmla="*/ 0 h 571"/>
                          <a:gd name="T12" fmla="*/ 0 w 494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1"/>
                          <a:gd name="T23" fmla="*/ 494 w 494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1">
                            <a:moveTo>
                              <a:pt x="0" y="571"/>
                            </a:moveTo>
                            <a:lnTo>
                              <a:pt x="320" y="0"/>
                            </a:lnTo>
                            <a:lnTo>
                              <a:pt x="167" y="322"/>
                            </a:lnTo>
                            <a:lnTo>
                              <a:pt x="465" y="0"/>
                            </a:lnTo>
                            <a:lnTo>
                              <a:pt x="216" y="356"/>
                            </a:lnTo>
                            <a:lnTo>
                              <a:pt x="494" y="189"/>
                            </a:lnTo>
                            <a:lnTo>
                              <a:pt x="0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7" name="Freeform 59"/>
                      <p:cNvSpPr/>
                      <p:nvPr/>
                    </p:nvSpPr>
                    <p:spPr bwMode="auto">
                      <a:xfrm>
                        <a:off x="4284" y="2949"/>
                        <a:ext cx="347" cy="58"/>
                      </a:xfrm>
                      <a:custGeom>
                        <a:avLst/>
                        <a:gdLst>
                          <a:gd name="T0" fmla="*/ 0 w 696"/>
                          <a:gd name="T1" fmla="*/ 0 h 174"/>
                          <a:gd name="T2" fmla="*/ 0 w 696"/>
                          <a:gd name="T3" fmla="*/ 0 h 174"/>
                          <a:gd name="T4" fmla="*/ 0 w 696"/>
                          <a:gd name="T5" fmla="*/ 0 h 174"/>
                          <a:gd name="T6" fmla="*/ 0 w 696"/>
                          <a:gd name="T7" fmla="*/ 0 h 174"/>
                          <a:gd name="T8" fmla="*/ 0 w 696"/>
                          <a:gd name="T9" fmla="*/ 0 h 174"/>
                          <a:gd name="T10" fmla="*/ 0 w 696"/>
                          <a:gd name="T11" fmla="*/ 0 h 174"/>
                          <a:gd name="T12" fmla="*/ 0 w 696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6"/>
                          <a:gd name="T22" fmla="*/ 0 h 174"/>
                          <a:gd name="T23" fmla="*/ 696 w 696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6" h="174">
                            <a:moveTo>
                              <a:pt x="0" y="85"/>
                            </a:moveTo>
                            <a:lnTo>
                              <a:pt x="572" y="0"/>
                            </a:lnTo>
                            <a:lnTo>
                              <a:pt x="307" y="61"/>
                            </a:lnTo>
                            <a:lnTo>
                              <a:pt x="696" y="117"/>
                            </a:lnTo>
                            <a:lnTo>
                              <a:pt x="317" y="113"/>
                            </a:lnTo>
                            <a:lnTo>
                              <a:pt x="585" y="174"/>
                            </a:lnTo>
                            <a:lnTo>
                              <a:pt x="0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8" name="Freeform 60"/>
                      <p:cNvSpPr/>
                      <p:nvPr/>
                    </p:nvSpPr>
                    <p:spPr bwMode="auto">
                      <a:xfrm>
                        <a:off x="3998" y="2783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1"/>
                          <a:gd name="T2" fmla="*/ 1 w 493"/>
                          <a:gd name="T3" fmla="*/ 0 h 571"/>
                          <a:gd name="T4" fmla="*/ 1 w 493"/>
                          <a:gd name="T5" fmla="*/ 0 h 571"/>
                          <a:gd name="T6" fmla="*/ 1 w 493"/>
                          <a:gd name="T7" fmla="*/ 0 h 571"/>
                          <a:gd name="T8" fmla="*/ 1 w 493"/>
                          <a:gd name="T9" fmla="*/ 0 h 571"/>
                          <a:gd name="T10" fmla="*/ 0 w 493"/>
                          <a:gd name="T11" fmla="*/ 0 h 571"/>
                          <a:gd name="T12" fmla="*/ 1 w 493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1"/>
                          <a:gd name="T23" fmla="*/ 493 w 493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1">
                            <a:moveTo>
                              <a:pt x="493" y="571"/>
                            </a:moveTo>
                            <a:lnTo>
                              <a:pt x="173" y="0"/>
                            </a:lnTo>
                            <a:lnTo>
                              <a:pt x="326" y="322"/>
                            </a:lnTo>
                            <a:lnTo>
                              <a:pt x="29" y="0"/>
                            </a:lnTo>
                            <a:lnTo>
                              <a:pt x="278" y="356"/>
                            </a:lnTo>
                            <a:lnTo>
                              <a:pt x="0" y="189"/>
                            </a:lnTo>
                            <a:lnTo>
                              <a:pt x="493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9" name="Freeform 61"/>
                      <p:cNvSpPr/>
                      <p:nvPr/>
                    </p:nvSpPr>
                    <p:spPr bwMode="auto">
                      <a:xfrm>
                        <a:off x="3897" y="2949"/>
                        <a:ext cx="348" cy="58"/>
                      </a:xfrm>
                      <a:custGeom>
                        <a:avLst/>
                        <a:gdLst>
                          <a:gd name="T0" fmla="*/ 1 w 695"/>
                          <a:gd name="T1" fmla="*/ 0 h 174"/>
                          <a:gd name="T2" fmla="*/ 1 w 695"/>
                          <a:gd name="T3" fmla="*/ 0 h 174"/>
                          <a:gd name="T4" fmla="*/ 1 w 695"/>
                          <a:gd name="T5" fmla="*/ 0 h 174"/>
                          <a:gd name="T6" fmla="*/ 0 w 695"/>
                          <a:gd name="T7" fmla="*/ 0 h 174"/>
                          <a:gd name="T8" fmla="*/ 1 w 695"/>
                          <a:gd name="T9" fmla="*/ 0 h 174"/>
                          <a:gd name="T10" fmla="*/ 1 w 695"/>
                          <a:gd name="T11" fmla="*/ 0 h 174"/>
                          <a:gd name="T12" fmla="*/ 1 w 695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5"/>
                          <a:gd name="T22" fmla="*/ 0 h 174"/>
                          <a:gd name="T23" fmla="*/ 695 w 695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5" h="174">
                            <a:moveTo>
                              <a:pt x="695" y="85"/>
                            </a:moveTo>
                            <a:lnTo>
                              <a:pt x="123" y="0"/>
                            </a:lnTo>
                            <a:lnTo>
                              <a:pt x="389" y="61"/>
                            </a:lnTo>
                            <a:lnTo>
                              <a:pt x="0" y="117"/>
                            </a:lnTo>
                            <a:lnTo>
                              <a:pt x="379" y="113"/>
                            </a:lnTo>
                            <a:lnTo>
                              <a:pt x="110" y="174"/>
                            </a:lnTo>
                            <a:lnTo>
                              <a:pt x="695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0" name="Freeform 62"/>
                      <p:cNvSpPr/>
                      <p:nvPr/>
                    </p:nvSpPr>
                    <p:spPr bwMode="auto">
                      <a:xfrm>
                        <a:off x="4228" y="2717"/>
                        <a:ext cx="81" cy="249"/>
                      </a:xfrm>
                      <a:custGeom>
                        <a:avLst/>
                        <a:gdLst>
                          <a:gd name="T0" fmla="*/ 1 w 162"/>
                          <a:gd name="T1" fmla="*/ 0 h 745"/>
                          <a:gd name="T2" fmla="*/ 0 w 162"/>
                          <a:gd name="T3" fmla="*/ 0 h 745"/>
                          <a:gd name="T4" fmla="*/ 1 w 162"/>
                          <a:gd name="T5" fmla="*/ 0 h 745"/>
                          <a:gd name="T6" fmla="*/ 1 w 162"/>
                          <a:gd name="T7" fmla="*/ 0 h 745"/>
                          <a:gd name="T8" fmla="*/ 1 w 162"/>
                          <a:gd name="T9" fmla="*/ 0 h 745"/>
                          <a:gd name="T10" fmla="*/ 1 w 162"/>
                          <a:gd name="T11" fmla="*/ 0 h 745"/>
                          <a:gd name="T12" fmla="*/ 1 w 162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2"/>
                          <a:gd name="T22" fmla="*/ 0 h 745"/>
                          <a:gd name="T23" fmla="*/ 162 w 162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2" h="745">
                            <a:moveTo>
                              <a:pt x="80" y="745"/>
                            </a:moveTo>
                            <a:lnTo>
                              <a:pt x="0" y="132"/>
                            </a:lnTo>
                            <a:lnTo>
                              <a:pt x="57" y="416"/>
                            </a:lnTo>
                            <a:lnTo>
                              <a:pt x="109" y="0"/>
                            </a:lnTo>
                            <a:lnTo>
                              <a:pt x="105" y="405"/>
                            </a:lnTo>
                            <a:lnTo>
                              <a:pt x="162" y="118"/>
                            </a:lnTo>
                            <a:lnTo>
                              <a:pt x="80" y="74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1" name="Freeform 63"/>
                      <p:cNvSpPr/>
                      <p:nvPr/>
                    </p:nvSpPr>
                    <p:spPr bwMode="auto">
                      <a:xfrm>
                        <a:off x="4226" y="2992"/>
                        <a:ext cx="81" cy="248"/>
                      </a:xfrm>
                      <a:custGeom>
                        <a:avLst/>
                        <a:gdLst>
                          <a:gd name="T0" fmla="*/ 0 w 163"/>
                          <a:gd name="T1" fmla="*/ 0 h 745"/>
                          <a:gd name="T2" fmla="*/ 0 w 163"/>
                          <a:gd name="T3" fmla="*/ 0 h 745"/>
                          <a:gd name="T4" fmla="*/ 0 w 163"/>
                          <a:gd name="T5" fmla="*/ 0 h 745"/>
                          <a:gd name="T6" fmla="*/ 0 w 163"/>
                          <a:gd name="T7" fmla="*/ 0 h 745"/>
                          <a:gd name="T8" fmla="*/ 0 w 163"/>
                          <a:gd name="T9" fmla="*/ 0 h 745"/>
                          <a:gd name="T10" fmla="*/ 0 w 163"/>
                          <a:gd name="T11" fmla="*/ 0 h 745"/>
                          <a:gd name="T12" fmla="*/ 0 w 163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3"/>
                          <a:gd name="T22" fmla="*/ 0 h 745"/>
                          <a:gd name="T23" fmla="*/ 163 w 163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3" h="745">
                            <a:moveTo>
                              <a:pt x="80" y="0"/>
                            </a:moveTo>
                            <a:lnTo>
                              <a:pt x="0" y="613"/>
                            </a:lnTo>
                            <a:lnTo>
                              <a:pt x="57" y="329"/>
                            </a:lnTo>
                            <a:lnTo>
                              <a:pt x="109" y="745"/>
                            </a:lnTo>
                            <a:lnTo>
                              <a:pt x="106" y="340"/>
                            </a:lnTo>
                            <a:lnTo>
                              <a:pt x="163" y="627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074" name="Group 64"/>
                <p:cNvGrpSpPr/>
                <p:nvPr/>
              </p:nvGrpSpPr>
              <p:grpSpPr bwMode="auto">
                <a:xfrm>
                  <a:off x="3972" y="2785"/>
                  <a:ext cx="599" cy="394"/>
                  <a:chOff x="3972" y="2785"/>
                  <a:chExt cx="599" cy="394"/>
                </a:xfrm>
              </p:grpSpPr>
              <p:sp>
                <p:nvSpPr>
                  <p:cNvPr id="2075" name="Freeform 65"/>
                  <p:cNvSpPr/>
                  <p:nvPr/>
                </p:nvSpPr>
                <p:spPr bwMode="auto">
                  <a:xfrm>
                    <a:off x="4072" y="2845"/>
                    <a:ext cx="403" cy="295"/>
                  </a:xfrm>
                  <a:custGeom>
                    <a:avLst/>
                    <a:gdLst>
                      <a:gd name="T0" fmla="*/ 0 w 807"/>
                      <a:gd name="T1" fmla="*/ 0 h 884"/>
                      <a:gd name="T2" fmla="*/ 0 w 807"/>
                      <a:gd name="T3" fmla="*/ 0 h 884"/>
                      <a:gd name="T4" fmla="*/ 0 w 807"/>
                      <a:gd name="T5" fmla="*/ 0 h 884"/>
                      <a:gd name="T6" fmla="*/ 0 w 807"/>
                      <a:gd name="T7" fmla="*/ 0 h 884"/>
                      <a:gd name="T8" fmla="*/ 0 w 807"/>
                      <a:gd name="T9" fmla="*/ 0 h 884"/>
                      <a:gd name="T10" fmla="*/ 0 w 807"/>
                      <a:gd name="T11" fmla="*/ 0 h 884"/>
                      <a:gd name="T12" fmla="*/ 0 w 807"/>
                      <a:gd name="T13" fmla="*/ 0 h 884"/>
                      <a:gd name="T14" fmla="*/ 0 w 807"/>
                      <a:gd name="T15" fmla="*/ 0 h 884"/>
                      <a:gd name="T16" fmla="*/ 0 w 807"/>
                      <a:gd name="T17" fmla="*/ 0 h 884"/>
                      <a:gd name="T18" fmla="*/ 0 w 807"/>
                      <a:gd name="T19" fmla="*/ 0 h 884"/>
                      <a:gd name="T20" fmla="*/ 0 w 807"/>
                      <a:gd name="T21" fmla="*/ 0 h 884"/>
                      <a:gd name="T22" fmla="*/ 0 w 807"/>
                      <a:gd name="T23" fmla="*/ 0 h 884"/>
                      <a:gd name="T24" fmla="*/ 0 w 807"/>
                      <a:gd name="T25" fmla="*/ 0 h 884"/>
                      <a:gd name="T26" fmla="*/ 0 w 807"/>
                      <a:gd name="T27" fmla="*/ 0 h 884"/>
                      <a:gd name="T28" fmla="*/ 0 w 807"/>
                      <a:gd name="T29" fmla="*/ 0 h 884"/>
                      <a:gd name="T30" fmla="*/ 0 w 807"/>
                      <a:gd name="T31" fmla="*/ 0 h 884"/>
                      <a:gd name="T32" fmla="*/ 0 w 807"/>
                      <a:gd name="T33" fmla="*/ 0 h 884"/>
                      <a:gd name="T34" fmla="*/ 0 w 807"/>
                      <a:gd name="T35" fmla="*/ 0 h 884"/>
                      <a:gd name="T36" fmla="*/ 0 w 807"/>
                      <a:gd name="T37" fmla="*/ 0 h 884"/>
                      <a:gd name="T38" fmla="*/ 0 w 807"/>
                      <a:gd name="T39" fmla="*/ 0 h 884"/>
                      <a:gd name="T40" fmla="*/ 0 w 807"/>
                      <a:gd name="T41" fmla="*/ 0 h 884"/>
                      <a:gd name="T42" fmla="*/ 0 w 807"/>
                      <a:gd name="T43" fmla="*/ 0 h 884"/>
                      <a:gd name="T44" fmla="*/ 0 w 807"/>
                      <a:gd name="T45" fmla="*/ 0 h 884"/>
                      <a:gd name="T46" fmla="*/ 0 w 807"/>
                      <a:gd name="T47" fmla="*/ 0 h 884"/>
                      <a:gd name="T48" fmla="*/ 0 w 807"/>
                      <a:gd name="T49" fmla="*/ 0 h 884"/>
                      <a:gd name="T50" fmla="*/ 0 w 807"/>
                      <a:gd name="T51" fmla="*/ 0 h 884"/>
                      <a:gd name="T52" fmla="*/ 0 w 807"/>
                      <a:gd name="T53" fmla="*/ 0 h 884"/>
                      <a:gd name="T54" fmla="*/ 0 w 807"/>
                      <a:gd name="T55" fmla="*/ 0 h 884"/>
                      <a:gd name="T56" fmla="*/ 0 w 807"/>
                      <a:gd name="T57" fmla="*/ 0 h 884"/>
                      <a:gd name="T58" fmla="*/ 0 w 807"/>
                      <a:gd name="T59" fmla="*/ 0 h 884"/>
                      <a:gd name="T60" fmla="*/ 0 w 807"/>
                      <a:gd name="T61" fmla="*/ 0 h 884"/>
                      <a:gd name="T62" fmla="*/ 0 w 807"/>
                      <a:gd name="T63" fmla="*/ 0 h 884"/>
                      <a:gd name="T64" fmla="*/ 0 w 807"/>
                      <a:gd name="T65" fmla="*/ 0 h 88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07"/>
                      <a:gd name="T100" fmla="*/ 0 h 884"/>
                      <a:gd name="T101" fmla="*/ 807 w 807"/>
                      <a:gd name="T102" fmla="*/ 884 h 88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07" h="884">
                        <a:moveTo>
                          <a:pt x="389" y="0"/>
                        </a:moveTo>
                        <a:lnTo>
                          <a:pt x="373" y="357"/>
                        </a:lnTo>
                        <a:lnTo>
                          <a:pt x="269" y="49"/>
                        </a:lnTo>
                        <a:lnTo>
                          <a:pt x="341" y="363"/>
                        </a:lnTo>
                        <a:lnTo>
                          <a:pt x="107" y="101"/>
                        </a:lnTo>
                        <a:lnTo>
                          <a:pt x="321" y="363"/>
                        </a:lnTo>
                        <a:lnTo>
                          <a:pt x="40" y="273"/>
                        </a:lnTo>
                        <a:lnTo>
                          <a:pt x="310" y="385"/>
                        </a:lnTo>
                        <a:lnTo>
                          <a:pt x="0" y="402"/>
                        </a:lnTo>
                        <a:lnTo>
                          <a:pt x="337" y="412"/>
                        </a:lnTo>
                        <a:lnTo>
                          <a:pt x="36" y="513"/>
                        </a:lnTo>
                        <a:lnTo>
                          <a:pt x="317" y="434"/>
                        </a:lnTo>
                        <a:lnTo>
                          <a:pt x="105" y="724"/>
                        </a:lnTo>
                        <a:lnTo>
                          <a:pt x="341" y="455"/>
                        </a:lnTo>
                        <a:lnTo>
                          <a:pt x="265" y="758"/>
                        </a:lnTo>
                        <a:lnTo>
                          <a:pt x="370" y="458"/>
                        </a:lnTo>
                        <a:lnTo>
                          <a:pt x="389" y="884"/>
                        </a:lnTo>
                        <a:lnTo>
                          <a:pt x="393" y="440"/>
                        </a:lnTo>
                        <a:lnTo>
                          <a:pt x="519" y="780"/>
                        </a:lnTo>
                        <a:lnTo>
                          <a:pt x="409" y="440"/>
                        </a:lnTo>
                        <a:lnTo>
                          <a:pt x="670" y="731"/>
                        </a:lnTo>
                        <a:lnTo>
                          <a:pt x="447" y="434"/>
                        </a:lnTo>
                        <a:lnTo>
                          <a:pt x="748" y="528"/>
                        </a:lnTo>
                        <a:lnTo>
                          <a:pt x="438" y="406"/>
                        </a:lnTo>
                        <a:lnTo>
                          <a:pt x="807" y="402"/>
                        </a:lnTo>
                        <a:lnTo>
                          <a:pt x="435" y="388"/>
                        </a:lnTo>
                        <a:lnTo>
                          <a:pt x="732" y="284"/>
                        </a:lnTo>
                        <a:lnTo>
                          <a:pt x="444" y="371"/>
                        </a:lnTo>
                        <a:lnTo>
                          <a:pt x="638" y="129"/>
                        </a:lnTo>
                        <a:lnTo>
                          <a:pt x="418" y="371"/>
                        </a:lnTo>
                        <a:lnTo>
                          <a:pt x="516" y="28"/>
                        </a:lnTo>
                        <a:lnTo>
                          <a:pt x="402" y="350"/>
                        </a:lnTo>
                        <a:lnTo>
                          <a:pt x="389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76" name="Freeform 66"/>
                  <p:cNvSpPr/>
                  <p:nvPr/>
                </p:nvSpPr>
                <p:spPr bwMode="auto">
                  <a:xfrm>
                    <a:off x="3972" y="2785"/>
                    <a:ext cx="599" cy="394"/>
                  </a:xfrm>
                  <a:custGeom>
                    <a:avLst/>
                    <a:gdLst>
                      <a:gd name="T0" fmla="*/ 1 w 1197"/>
                      <a:gd name="T1" fmla="*/ 0 h 1181"/>
                      <a:gd name="T2" fmla="*/ 1 w 1197"/>
                      <a:gd name="T3" fmla="*/ 0 h 1181"/>
                      <a:gd name="T4" fmla="*/ 1 w 1197"/>
                      <a:gd name="T5" fmla="*/ 0 h 1181"/>
                      <a:gd name="T6" fmla="*/ 1 w 1197"/>
                      <a:gd name="T7" fmla="*/ 0 h 1181"/>
                      <a:gd name="T8" fmla="*/ 1 w 1197"/>
                      <a:gd name="T9" fmla="*/ 0 h 1181"/>
                      <a:gd name="T10" fmla="*/ 1 w 1197"/>
                      <a:gd name="T11" fmla="*/ 0 h 1181"/>
                      <a:gd name="T12" fmla="*/ 1 w 1197"/>
                      <a:gd name="T13" fmla="*/ 0 h 1181"/>
                      <a:gd name="T14" fmla="*/ 1 w 1197"/>
                      <a:gd name="T15" fmla="*/ 0 h 1181"/>
                      <a:gd name="T16" fmla="*/ 1 w 1197"/>
                      <a:gd name="T17" fmla="*/ 0 h 1181"/>
                      <a:gd name="T18" fmla="*/ 1 w 1197"/>
                      <a:gd name="T19" fmla="*/ 0 h 1181"/>
                      <a:gd name="T20" fmla="*/ 1 w 1197"/>
                      <a:gd name="T21" fmla="*/ 0 h 1181"/>
                      <a:gd name="T22" fmla="*/ 1 w 1197"/>
                      <a:gd name="T23" fmla="*/ 0 h 1181"/>
                      <a:gd name="T24" fmla="*/ 0 w 1197"/>
                      <a:gd name="T25" fmla="*/ 0 h 1181"/>
                      <a:gd name="T26" fmla="*/ 1 w 1197"/>
                      <a:gd name="T27" fmla="*/ 0 h 1181"/>
                      <a:gd name="T28" fmla="*/ 1 w 1197"/>
                      <a:gd name="T29" fmla="*/ 0 h 1181"/>
                      <a:gd name="T30" fmla="*/ 1 w 1197"/>
                      <a:gd name="T31" fmla="*/ 0 h 1181"/>
                      <a:gd name="T32" fmla="*/ 1 w 1197"/>
                      <a:gd name="T33" fmla="*/ 0 h 1181"/>
                      <a:gd name="T34" fmla="*/ 1 w 1197"/>
                      <a:gd name="T35" fmla="*/ 0 h 1181"/>
                      <a:gd name="T36" fmla="*/ 1 w 1197"/>
                      <a:gd name="T37" fmla="*/ 0 h 1181"/>
                      <a:gd name="T38" fmla="*/ 1 w 1197"/>
                      <a:gd name="T39" fmla="*/ 0 h 1181"/>
                      <a:gd name="T40" fmla="*/ 1 w 1197"/>
                      <a:gd name="T41" fmla="*/ 0 h 1181"/>
                      <a:gd name="T42" fmla="*/ 1 w 1197"/>
                      <a:gd name="T43" fmla="*/ 0 h 1181"/>
                      <a:gd name="T44" fmla="*/ 1 w 1197"/>
                      <a:gd name="T45" fmla="*/ 0 h 1181"/>
                      <a:gd name="T46" fmla="*/ 1 w 1197"/>
                      <a:gd name="T47" fmla="*/ 0 h 1181"/>
                      <a:gd name="T48" fmla="*/ 1 w 1197"/>
                      <a:gd name="T49" fmla="*/ 0 h 1181"/>
                      <a:gd name="T50" fmla="*/ 1 w 1197"/>
                      <a:gd name="T51" fmla="*/ 0 h 1181"/>
                      <a:gd name="T52" fmla="*/ 1 w 1197"/>
                      <a:gd name="T53" fmla="*/ 0 h 1181"/>
                      <a:gd name="T54" fmla="*/ 1 w 1197"/>
                      <a:gd name="T55" fmla="*/ 0 h 1181"/>
                      <a:gd name="T56" fmla="*/ 1 w 1197"/>
                      <a:gd name="T57" fmla="*/ 0 h 1181"/>
                      <a:gd name="T58" fmla="*/ 1 w 1197"/>
                      <a:gd name="T59" fmla="*/ 0 h 1181"/>
                      <a:gd name="T60" fmla="*/ 1 w 1197"/>
                      <a:gd name="T61" fmla="*/ 0 h 1181"/>
                      <a:gd name="T62" fmla="*/ 1 w 1197"/>
                      <a:gd name="T63" fmla="*/ 0 h 1181"/>
                      <a:gd name="T64" fmla="*/ 1 w 1197"/>
                      <a:gd name="T65" fmla="*/ 0 h 118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97"/>
                      <a:gd name="T100" fmla="*/ 0 h 1181"/>
                      <a:gd name="T101" fmla="*/ 1197 w 1197"/>
                      <a:gd name="T102" fmla="*/ 1181 h 118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97" h="1181">
                        <a:moveTo>
                          <a:pt x="848" y="39"/>
                        </a:moveTo>
                        <a:lnTo>
                          <a:pt x="616" y="520"/>
                        </a:lnTo>
                        <a:lnTo>
                          <a:pt x="698" y="0"/>
                        </a:lnTo>
                        <a:lnTo>
                          <a:pt x="591" y="503"/>
                        </a:lnTo>
                        <a:lnTo>
                          <a:pt x="492" y="14"/>
                        </a:lnTo>
                        <a:lnTo>
                          <a:pt x="548" y="516"/>
                        </a:lnTo>
                        <a:lnTo>
                          <a:pt x="333" y="39"/>
                        </a:lnTo>
                        <a:lnTo>
                          <a:pt x="512" y="524"/>
                        </a:lnTo>
                        <a:lnTo>
                          <a:pt x="78" y="275"/>
                        </a:lnTo>
                        <a:lnTo>
                          <a:pt x="503" y="548"/>
                        </a:lnTo>
                        <a:lnTo>
                          <a:pt x="22" y="451"/>
                        </a:lnTo>
                        <a:lnTo>
                          <a:pt x="506" y="576"/>
                        </a:lnTo>
                        <a:lnTo>
                          <a:pt x="0" y="688"/>
                        </a:lnTo>
                        <a:lnTo>
                          <a:pt x="508" y="608"/>
                        </a:lnTo>
                        <a:lnTo>
                          <a:pt x="85" y="852"/>
                        </a:lnTo>
                        <a:lnTo>
                          <a:pt x="519" y="636"/>
                        </a:lnTo>
                        <a:lnTo>
                          <a:pt x="313" y="1142"/>
                        </a:lnTo>
                        <a:lnTo>
                          <a:pt x="557" y="642"/>
                        </a:lnTo>
                        <a:lnTo>
                          <a:pt x="474" y="1173"/>
                        </a:lnTo>
                        <a:lnTo>
                          <a:pt x="580" y="636"/>
                        </a:lnTo>
                        <a:lnTo>
                          <a:pt x="688" y="1142"/>
                        </a:lnTo>
                        <a:lnTo>
                          <a:pt x="604" y="617"/>
                        </a:lnTo>
                        <a:lnTo>
                          <a:pt x="858" y="1181"/>
                        </a:lnTo>
                        <a:lnTo>
                          <a:pt x="626" y="615"/>
                        </a:lnTo>
                        <a:lnTo>
                          <a:pt x="1139" y="922"/>
                        </a:lnTo>
                        <a:lnTo>
                          <a:pt x="640" y="597"/>
                        </a:lnTo>
                        <a:lnTo>
                          <a:pt x="1188" y="705"/>
                        </a:lnTo>
                        <a:lnTo>
                          <a:pt x="662" y="576"/>
                        </a:lnTo>
                        <a:lnTo>
                          <a:pt x="1197" y="468"/>
                        </a:lnTo>
                        <a:lnTo>
                          <a:pt x="652" y="555"/>
                        </a:lnTo>
                        <a:lnTo>
                          <a:pt x="1161" y="275"/>
                        </a:lnTo>
                        <a:lnTo>
                          <a:pt x="658" y="527"/>
                        </a:lnTo>
                        <a:lnTo>
                          <a:pt x="848" y="39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77" name="Freeform 67"/>
                  <p:cNvSpPr/>
                  <p:nvPr/>
                </p:nvSpPr>
                <p:spPr bwMode="auto">
                  <a:xfrm>
                    <a:off x="4149" y="2893"/>
                    <a:ext cx="248" cy="183"/>
                  </a:xfrm>
                  <a:custGeom>
                    <a:avLst/>
                    <a:gdLst>
                      <a:gd name="T0" fmla="*/ 0 w 497"/>
                      <a:gd name="T1" fmla="*/ 0 h 548"/>
                      <a:gd name="T2" fmla="*/ 0 w 497"/>
                      <a:gd name="T3" fmla="*/ 0 h 548"/>
                      <a:gd name="T4" fmla="*/ 0 w 497"/>
                      <a:gd name="T5" fmla="*/ 0 h 548"/>
                      <a:gd name="T6" fmla="*/ 0 w 497"/>
                      <a:gd name="T7" fmla="*/ 0 h 548"/>
                      <a:gd name="T8" fmla="*/ 0 w 497"/>
                      <a:gd name="T9" fmla="*/ 0 h 548"/>
                      <a:gd name="T10" fmla="*/ 0 w 497"/>
                      <a:gd name="T11" fmla="*/ 0 h 548"/>
                      <a:gd name="T12" fmla="*/ 0 w 497"/>
                      <a:gd name="T13" fmla="*/ 0 h 548"/>
                      <a:gd name="T14" fmla="*/ 0 w 497"/>
                      <a:gd name="T15" fmla="*/ 0 h 548"/>
                      <a:gd name="T16" fmla="*/ 0 w 497"/>
                      <a:gd name="T17" fmla="*/ 0 h 548"/>
                      <a:gd name="T18" fmla="*/ 0 w 497"/>
                      <a:gd name="T19" fmla="*/ 0 h 548"/>
                      <a:gd name="T20" fmla="*/ 0 w 497"/>
                      <a:gd name="T21" fmla="*/ 0 h 548"/>
                      <a:gd name="T22" fmla="*/ 0 w 497"/>
                      <a:gd name="T23" fmla="*/ 0 h 548"/>
                      <a:gd name="T24" fmla="*/ 0 w 497"/>
                      <a:gd name="T25" fmla="*/ 0 h 548"/>
                      <a:gd name="T26" fmla="*/ 0 w 497"/>
                      <a:gd name="T27" fmla="*/ 0 h 548"/>
                      <a:gd name="T28" fmla="*/ 0 w 497"/>
                      <a:gd name="T29" fmla="*/ 0 h 548"/>
                      <a:gd name="T30" fmla="*/ 0 w 497"/>
                      <a:gd name="T31" fmla="*/ 0 h 548"/>
                      <a:gd name="T32" fmla="*/ 0 w 497"/>
                      <a:gd name="T33" fmla="*/ 0 h 548"/>
                      <a:gd name="T34" fmla="*/ 0 w 497"/>
                      <a:gd name="T35" fmla="*/ 0 h 548"/>
                      <a:gd name="T36" fmla="*/ 0 w 497"/>
                      <a:gd name="T37" fmla="*/ 0 h 548"/>
                      <a:gd name="T38" fmla="*/ 0 w 497"/>
                      <a:gd name="T39" fmla="*/ 0 h 548"/>
                      <a:gd name="T40" fmla="*/ 0 w 497"/>
                      <a:gd name="T41" fmla="*/ 0 h 548"/>
                      <a:gd name="T42" fmla="*/ 0 w 497"/>
                      <a:gd name="T43" fmla="*/ 0 h 548"/>
                      <a:gd name="T44" fmla="*/ 0 w 497"/>
                      <a:gd name="T45" fmla="*/ 0 h 548"/>
                      <a:gd name="T46" fmla="*/ 0 w 497"/>
                      <a:gd name="T47" fmla="*/ 0 h 548"/>
                      <a:gd name="T48" fmla="*/ 0 w 497"/>
                      <a:gd name="T49" fmla="*/ 0 h 548"/>
                      <a:gd name="T50" fmla="*/ 0 w 497"/>
                      <a:gd name="T51" fmla="*/ 0 h 548"/>
                      <a:gd name="T52" fmla="*/ 0 w 497"/>
                      <a:gd name="T53" fmla="*/ 0 h 548"/>
                      <a:gd name="T54" fmla="*/ 0 w 497"/>
                      <a:gd name="T55" fmla="*/ 0 h 548"/>
                      <a:gd name="T56" fmla="*/ 0 w 497"/>
                      <a:gd name="T57" fmla="*/ 0 h 548"/>
                      <a:gd name="T58" fmla="*/ 0 w 497"/>
                      <a:gd name="T59" fmla="*/ 0 h 548"/>
                      <a:gd name="T60" fmla="*/ 0 w 497"/>
                      <a:gd name="T61" fmla="*/ 0 h 548"/>
                      <a:gd name="T62" fmla="*/ 0 w 497"/>
                      <a:gd name="T63" fmla="*/ 0 h 548"/>
                      <a:gd name="T64" fmla="*/ 0 w 497"/>
                      <a:gd name="T65" fmla="*/ 0 h 54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97"/>
                      <a:gd name="T100" fmla="*/ 0 h 548"/>
                      <a:gd name="T101" fmla="*/ 497 w 497"/>
                      <a:gd name="T102" fmla="*/ 548 h 54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97" h="548">
                        <a:moveTo>
                          <a:pt x="239" y="0"/>
                        </a:moveTo>
                        <a:lnTo>
                          <a:pt x="229" y="220"/>
                        </a:lnTo>
                        <a:lnTo>
                          <a:pt x="165" y="30"/>
                        </a:lnTo>
                        <a:lnTo>
                          <a:pt x="209" y="225"/>
                        </a:lnTo>
                        <a:lnTo>
                          <a:pt x="66" y="62"/>
                        </a:lnTo>
                        <a:lnTo>
                          <a:pt x="197" y="225"/>
                        </a:lnTo>
                        <a:lnTo>
                          <a:pt x="23" y="169"/>
                        </a:lnTo>
                        <a:lnTo>
                          <a:pt x="190" y="239"/>
                        </a:lnTo>
                        <a:lnTo>
                          <a:pt x="0" y="250"/>
                        </a:lnTo>
                        <a:lnTo>
                          <a:pt x="207" y="256"/>
                        </a:lnTo>
                        <a:lnTo>
                          <a:pt x="21" y="318"/>
                        </a:lnTo>
                        <a:lnTo>
                          <a:pt x="195" y="268"/>
                        </a:lnTo>
                        <a:lnTo>
                          <a:pt x="64" y="450"/>
                        </a:lnTo>
                        <a:lnTo>
                          <a:pt x="209" y="283"/>
                        </a:lnTo>
                        <a:lnTo>
                          <a:pt x="162" y="470"/>
                        </a:lnTo>
                        <a:lnTo>
                          <a:pt x="227" y="284"/>
                        </a:lnTo>
                        <a:lnTo>
                          <a:pt x="239" y="548"/>
                        </a:lnTo>
                        <a:lnTo>
                          <a:pt x="241" y="273"/>
                        </a:lnTo>
                        <a:lnTo>
                          <a:pt x="320" y="485"/>
                        </a:lnTo>
                        <a:lnTo>
                          <a:pt x="252" y="273"/>
                        </a:lnTo>
                        <a:lnTo>
                          <a:pt x="413" y="454"/>
                        </a:lnTo>
                        <a:lnTo>
                          <a:pt x="275" y="268"/>
                        </a:lnTo>
                        <a:lnTo>
                          <a:pt x="461" y="328"/>
                        </a:lnTo>
                        <a:lnTo>
                          <a:pt x="269" y="251"/>
                        </a:lnTo>
                        <a:lnTo>
                          <a:pt x="497" y="250"/>
                        </a:lnTo>
                        <a:lnTo>
                          <a:pt x="268" y="241"/>
                        </a:lnTo>
                        <a:lnTo>
                          <a:pt x="452" y="175"/>
                        </a:lnTo>
                        <a:lnTo>
                          <a:pt x="273" y="230"/>
                        </a:lnTo>
                        <a:lnTo>
                          <a:pt x="392" y="79"/>
                        </a:lnTo>
                        <a:lnTo>
                          <a:pt x="256" y="230"/>
                        </a:lnTo>
                        <a:lnTo>
                          <a:pt x="318" y="17"/>
                        </a:lnTo>
                        <a:lnTo>
                          <a:pt x="247" y="218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FFFF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</p:grpSp>
    </p:spTree>
    <p:custDataLst>
      <p:tags r:id="rId4"/>
    </p:custDataLst>
  </p:cSld>
  <p:clrMapOvr>
    <a:masterClrMapping/>
  </p:clrMapOvr>
  <p:transition spd="slow" advTm="49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jk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0" y="3363838"/>
            <a:ext cx="90844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5"/>
          <p:cNvSpPr txBox="1">
            <a:spLocks noChangeArrowheads="1"/>
          </p:cNvSpPr>
          <p:nvPr/>
        </p:nvSpPr>
        <p:spPr bwMode="auto">
          <a:xfrm>
            <a:off x="5919986" y="2427734"/>
            <a:ext cx="1828800" cy="6694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79 - 59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18437" name="Text Box 38"/>
          <p:cNvSpPr txBox="1">
            <a:spLocks noChangeArrowheads="1"/>
          </p:cNvSpPr>
          <p:nvPr/>
        </p:nvSpPr>
        <p:spPr bwMode="auto">
          <a:xfrm>
            <a:off x="2376263" y="3604076"/>
            <a:ext cx="2039332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67 - 50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2376263" y="2427734"/>
            <a:ext cx="1952374" cy="6694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68 - 15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18439" name="Oval 2"/>
          <p:cNvSpPr>
            <a:spLocks noChangeArrowheads="1"/>
          </p:cNvSpPr>
          <p:nvPr/>
        </p:nvSpPr>
        <p:spPr bwMode="auto">
          <a:xfrm>
            <a:off x="1410260" y="1456233"/>
            <a:ext cx="897210" cy="792087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2300858" y="1529561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57"/>
          <p:cNvSpPr>
            <a:spLocks noChangeShapeType="1"/>
          </p:cNvSpPr>
          <p:nvPr/>
        </p:nvSpPr>
        <p:spPr bwMode="auto">
          <a:xfrm>
            <a:off x="2438232" y="2066925"/>
            <a:ext cx="134167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2" name="Line 59"/>
          <p:cNvSpPr>
            <a:spLocks noChangeShapeType="1"/>
          </p:cNvSpPr>
          <p:nvPr/>
        </p:nvSpPr>
        <p:spPr bwMode="auto">
          <a:xfrm>
            <a:off x="4415594" y="2066925"/>
            <a:ext cx="73246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8443" name="Text Box 38"/>
          <p:cNvSpPr txBox="1">
            <a:spLocks noChangeArrowheads="1"/>
          </p:cNvSpPr>
          <p:nvPr/>
        </p:nvSpPr>
        <p:spPr bwMode="auto">
          <a:xfrm>
            <a:off x="6012160" y="3600631"/>
            <a:ext cx="1828800" cy="6694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88 - 33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pic>
        <p:nvPicPr>
          <p:cNvPr id="12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3" y="337395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62287" y="59152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31" grpId="0" animBg="1"/>
      <p:bldP spid="32" grpId="0" animBg="1"/>
      <p:bldP spid="184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94" y="4379349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03266" y="4374356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7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175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395536" y="1265013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707856" y="85736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9886" y="1346517"/>
            <a:ext cx="795064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527" y="2427734"/>
            <a:ext cx="7596336" cy="1728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56682" y="1216950"/>
            <a:ext cx="8758857" cy="830997"/>
            <a:chOff x="959587" y="1810774"/>
            <a:chExt cx="8758857" cy="830997"/>
          </a:xfrm>
        </p:grpSpPr>
        <p:sp>
          <p:nvSpPr>
            <p:cNvPr id="11" name="Oval 10"/>
            <p:cNvSpPr/>
            <p:nvPr/>
          </p:nvSpPr>
          <p:spPr>
            <a:xfrm>
              <a:off x="959587" y="1866232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  <a:endParaRPr lang="en-US" sz="72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89553" y="1810774"/>
              <a:ext cx="80288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vườn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tất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75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nhãn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vải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25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nhãn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vườn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bao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vải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633622" y="16570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7" y="2275791"/>
            <a:ext cx="6210944" cy="28677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879048"/>
            <a:ext cx="264795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5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2659981" y="843558"/>
            <a:ext cx="30452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2541344" y="1559683"/>
            <a:ext cx="32825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2555776" y="2063918"/>
            <a:ext cx="3864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42900" latinLnBrk="0">
              <a:spcBef>
                <a:spcPct val="0"/>
              </a:spcBef>
              <a:buClr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-282117" y="-190252"/>
            <a:ext cx="1370728" cy="1032741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668730" y="316609"/>
            <a:ext cx="484026" cy="4840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7532611" y="491355"/>
            <a:ext cx="515604" cy="5156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7017482" y="0"/>
            <a:ext cx="2126518" cy="111062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5982258" y="4586625"/>
            <a:ext cx="1120884" cy="5568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5703060" y="4839857"/>
            <a:ext cx="611177" cy="303643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" y="346306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ieng-chim-Chao-Mao-hot-goi-bay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00622" y="15007"/>
            <a:ext cx="609600" cy="609600"/>
          </a:xfrm>
          <a:prstGeom prst="rect">
            <a:avLst/>
          </a:prstGeom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-58531" y="-98717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algun Gothic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14" name="Picture 24" descr="1chu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540" y="1648000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4" descr="1chu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635" y="2895278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4" descr="1chu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15" y="2859825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4" descr="1chu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60" y="2842289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4" descr="1chu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178" y="1683661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4" descr="1chu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246" y="1659016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4" descr="1chu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388" y="1634961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1458936" y="3092466"/>
            <a:ext cx="1682416" cy="7597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 107"/>
          <p:cNvSpPr>
            <a:spLocks noChangeArrowheads="1"/>
          </p:cNvSpPr>
          <p:nvPr/>
        </p:nvSpPr>
        <p:spPr bwMode="auto">
          <a:xfrm>
            <a:off x="3705064" y="1788432"/>
            <a:ext cx="45719" cy="937384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5" name="Rectangle 107"/>
          <p:cNvSpPr>
            <a:spLocks noChangeArrowheads="1"/>
          </p:cNvSpPr>
          <p:nvPr/>
        </p:nvSpPr>
        <p:spPr bwMode="auto">
          <a:xfrm flipH="1">
            <a:off x="3853979" y="1791643"/>
            <a:ext cx="45719" cy="937385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6" name="Rectangle 107"/>
          <p:cNvSpPr>
            <a:spLocks noChangeArrowheads="1"/>
          </p:cNvSpPr>
          <p:nvPr/>
        </p:nvSpPr>
        <p:spPr bwMode="auto">
          <a:xfrm flipH="1">
            <a:off x="3994730" y="1782359"/>
            <a:ext cx="45719" cy="937385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7" name="Rectangle 107"/>
          <p:cNvSpPr>
            <a:spLocks noChangeArrowheads="1"/>
          </p:cNvSpPr>
          <p:nvPr/>
        </p:nvSpPr>
        <p:spPr bwMode="auto">
          <a:xfrm flipH="1">
            <a:off x="4143645" y="1796152"/>
            <a:ext cx="45719" cy="937385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8" name="Rectangle 107"/>
          <p:cNvSpPr>
            <a:spLocks noChangeArrowheads="1"/>
          </p:cNvSpPr>
          <p:nvPr/>
        </p:nvSpPr>
        <p:spPr bwMode="auto">
          <a:xfrm flipH="1">
            <a:off x="3858199" y="2984007"/>
            <a:ext cx="45719" cy="937385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9" name="Rectangle 107"/>
          <p:cNvSpPr>
            <a:spLocks noChangeArrowheads="1"/>
          </p:cNvSpPr>
          <p:nvPr/>
        </p:nvSpPr>
        <p:spPr bwMode="auto">
          <a:xfrm flipH="1">
            <a:off x="3730916" y="2989240"/>
            <a:ext cx="45719" cy="937385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3522038" y="3284841"/>
            <a:ext cx="518411" cy="5723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5" name="Group 30"/>
          <p:cNvGrpSpPr/>
          <p:nvPr/>
        </p:nvGrpSpPr>
        <p:grpSpPr bwMode="auto">
          <a:xfrm>
            <a:off x="4932040" y="1358557"/>
            <a:ext cx="2304256" cy="3429000"/>
            <a:chOff x="3696" y="1536"/>
            <a:chExt cx="1488" cy="2160"/>
          </a:xfrm>
        </p:grpSpPr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3730" y="1587"/>
              <a:ext cx="1401" cy="2109"/>
            </a:xfrm>
            <a:prstGeom prst="rect">
              <a:avLst/>
            </a:prstGeom>
            <a:solidFill>
              <a:srgbClr val="FF66FF"/>
            </a:solidFill>
            <a:ln w="38100">
              <a:solidFill>
                <a:srgbClr val="008000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R="0" lvl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marR="0" lvl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endPara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  <a:p>
              <a:pPr marR="0" lvl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  </a:t>
              </a:r>
              <a:r>
                <a:rPr kumimoji="0" lang="en-US" altLang="en-US" sz="36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</a:t>
              </a:r>
              <a:endPara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  <a:p>
              <a:pPr marR="0" lvl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marR="0" lvl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  <a:endPara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>
              <a:off x="3696" y="2256"/>
              <a:ext cx="1435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>
              <a:off x="4493" y="1587"/>
              <a:ext cx="0" cy="2109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9" name="Text Box 26"/>
            <p:cNvSpPr txBox="1">
              <a:spLocks noChangeArrowheads="1"/>
            </p:cNvSpPr>
            <p:nvPr/>
          </p:nvSpPr>
          <p:spPr bwMode="auto">
            <a:xfrm>
              <a:off x="3696" y="1587"/>
              <a:ext cx="95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DA1F2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endPara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27"/>
            <p:cNvSpPr txBox="1">
              <a:spLocks noChangeArrowheads="1"/>
            </p:cNvSpPr>
            <p:nvPr/>
          </p:nvSpPr>
          <p:spPr bwMode="auto">
            <a:xfrm>
              <a:off x="4493" y="1536"/>
              <a:ext cx="691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en-US" sz="32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altLang="en-US" sz="3200" b="1" kern="0" dirty="0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endPara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3696" y="3216"/>
              <a:ext cx="1435" cy="0"/>
            </a:xfrm>
            <a:prstGeom prst="line">
              <a:avLst/>
            </a:prstGeom>
            <a:noFill/>
            <a:ln w="50800">
              <a:solidFill>
                <a:srgbClr val="00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732760" y="4153206"/>
            <a:ext cx="5400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44</a:t>
            </a:r>
            <a:endParaRPr lang="en-US" sz="24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2149058" y="4135284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-</a:t>
            </a:r>
            <a:endParaRPr lang="en-US" sz="24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3240097" y="4153206"/>
            <a:ext cx="5400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12</a:t>
            </a:r>
            <a:endParaRPr lang="en-US" sz="24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2823799" y="4153206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=</a:t>
            </a:r>
            <a:endParaRPr lang="en-US" sz="2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2388697" y="4131540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32</a:t>
            </a:r>
            <a:endParaRPr lang="en-US" sz="24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6376609" y="4072062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  <a:endParaRPr lang="en-US" sz="28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411664" y="3414030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  <a:endParaRPr lang="en-US" sz="28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5604522" y="3384918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</a:t>
            </a:r>
            <a:endParaRPr lang="en-US" sz="28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5441394" y="2944503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-</a:t>
            </a:r>
            <a:endParaRPr lang="en-US" sz="2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6433538" y="2661918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  <a:endParaRPr lang="en-US" sz="28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5641415" y="2652116"/>
            <a:ext cx="540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  <a:endParaRPr lang="en-US" sz="28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5596728" y="4078007"/>
            <a:ext cx="540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</a:t>
            </a:r>
            <a:endParaRPr lang="en-US" sz="28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1308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55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2" y="175618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ieng-chim-Chao-Mao-hot-goi-bay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96760" y="4343275"/>
            <a:ext cx="609600" cy="609600"/>
          </a:xfrm>
          <a:prstGeom prst="rect">
            <a:avLst/>
          </a:prstGeom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827584" y="53959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30"/>
          <p:cNvGrpSpPr/>
          <p:nvPr/>
        </p:nvGrpSpPr>
        <p:grpSpPr bwMode="auto">
          <a:xfrm>
            <a:off x="1118106" y="1370985"/>
            <a:ext cx="2233019" cy="2972290"/>
            <a:chOff x="3696" y="1581"/>
            <a:chExt cx="1507" cy="2115"/>
          </a:xfrm>
        </p:grpSpPr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3696" y="1587"/>
              <a:ext cx="1435" cy="2109"/>
            </a:xfrm>
            <a:prstGeom prst="rect">
              <a:avLst/>
            </a:prstGeom>
            <a:solidFill>
              <a:srgbClr val="FF66FF"/>
            </a:solidFill>
            <a:ln w="38100">
              <a:solidFill>
                <a:srgbClr val="008000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  <a:endParaRPr lang="en-US" altLang="en-US" sz="3600" b="1" kern="0" dirty="0">
                <a:solidFill>
                  <a:prstClr val="black"/>
                </a:solidFill>
              </a:endParaRPr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>
              <a:off x="3696" y="2256"/>
              <a:ext cx="1435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>
              <a:off x="4493" y="1587"/>
              <a:ext cx="0" cy="2109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Text Box 26"/>
            <p:cNvSpPr txBox="1">
              <a:spLocks noChangeArrowheads="1"/>
            </p:cNvSpPr>
            <p:nvPr/>
          </p:nvSpPr>
          <p:spPr bwMode="auto">
            <a:xfrm>
              <a:off x="3696" y="1587"/>
              <a:ext cx="957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2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endParaRPr lang="en-US" altLang="en-US" sz="3200" b="1" kern="0" dirty="0">
                <a:solidFill>
                  <a:srgbClr val="DA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27"/>
            <p:cNvSpPr txBox="1">
              <a:spLocks noChangeArrowheads="1"/>
            </p:cNvSpPr>
            <p:nvPr/>
          </p:nvSpPr>
          <p:spPr bwMode="auto">
            <a:xfrm>
              <a:off x="4512" y="1581"/>
              <a:ext cx="691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altLang="en-US" sz="3000" b="1" kern="0" dirty="0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endParaRPr lang="en-US" altLang="en-US" sz="3000" b="1" kern="0" dirty="0">
                <a:solidFill>
                  <a:srgbClr val="DA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3696" y="3216"/>
              <a:ext cx="1435" cy="0"/>
            </a:xfrm>
            <a:prstGeom prst="line">
              <a:avLst/>
            </a:prstGeom>
            <a:noFill/>
            <a:ln w="50800">
              <a:solidFill>
                <a:srgbClr val="00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220936" y="4528172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74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38557" y="4481486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-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759987" y="4528173"/>
            <a:ext cx="698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42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321711" y="4538808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=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883434" y="4538808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32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490117" y="3714045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69407" y="2963051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641212" y="2927616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3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411797" y="2547363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-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570517" y="2302720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4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709980" y="2257388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7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584916" y="3671105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4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41" name="Text Box 36"/>
          <p:cNvSpPr txBox="1">
            <a:spLocks noChangeArrowheads="1"/>
          </p:cNvSpPr>
          <p:nvPr/>
        </p:nvSpPr>
        <p:spPr bwMode="auto">
          <a:xfrm>
            <a:off x="3959640" y="1168631"/>
            <a:ext cx="1621923" cy="584775"/>
          </a:xfrm>
          <a:prstGeom prst="rect">
            <a:avLst/>
          </a:prstGeom>
          <a:solidFill>
            <a:srgbClr val="EEF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39"/>
          <p:cNvSpPr txBox="1">
            <a:spLocks noChangeArrowheads="1"/>
          </p:cNvSpPr>
          <p:nvPr/>
        </p:nvSpPr>
        <p:spPr bwMode="auto">
          <a:xfrm>
            <a:off x="4302540" y="2273531"/>
            <a:ext cx="1219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4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4667163" y="2943677"/>
            <a:ext cx="914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40"/>
          <p:cNvSpPr txBox="1">
            <a:spLocks noChangeArrowheads="1"/>
          </p:cNvSpPr>
          <p:nvPr/>
        </p:nvSpPr>
        <p:spPr bwMode="auto">
          <a:xfrm>
            <a:off x="3923073" y="1845664"/>
            <a:ext cx="45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</a:rPr>
              <a:t>-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3" name="Text Box 46"/>
          <p:cNvSpPr txBox="1">
            <a:spLocks noChangeArrowheads="1"/>
          </p:cNvSpPr>
          <p:nvPr/>
        </p:nvSpPr>
        <p:spPr bwMode="auto">
          <a:xfrm>
            <a:off x="4302540" y="2948295"/>
            <a:ext cx="457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4800" b="1" kern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Line 41"/>
          <p:cNvSpPr>
            <a:spLocks noChangeShapeType="1"/>
          </p:cNvSpPr>
          <p:nvPr/>
        </p:nvSpPr>
        <p:spPr bwMode="auto">
          <a:xfrm>
            <a:off x="4246033" y="3067655"/>
            <a:ext cx="10668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6" name="Text Box 37"/>
          <p:cNvSpPr txBox="1">
            <a:spLocks noChangeArrowheads="1"/>
          </p:cNvSpPr>
          <p:nvPr/>
        </p:nvSpPr>
        <p:spPr bwMode="auto">
          <a:xfrm>
            <a:off x="7224228" y="1186322"/>
            <a:ext cx="1066800" cy="584775"/>
          </a:xfrm>
          <a:prstGeom prst="rect">
            <a:avLst/>
          </a:prstGeom>
          <a:solidFill>
            <a:srgbClr val="EEF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 Box 43"/>
          <p:cNvSpPr txBox="1">
            <a:spLocks noChangeArrowheads="1"/>
          </p:cNvSpPr>
          <p:nvPr/>
        </p:nvSpPr>
        <p:spPr bwMode="auto">
          <a:xfrm>
            <a:off x="5481170" y="1818378"/>
            <a:ext cx="541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 Box 45"/>
          <p:cNvSpPr txBox="1">
            <a:spLocks noChangeArrowheads="1"/>
          </p:cNvSpPr>
          <p:nvPr/>
        </p:nvSpPr>
        <p:spPr bwMode="auto">
          <a:xfrm>
            <a:off x="5425665" y="2392773"/>
            <a:ext cx="541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 Box 38"/>
          <p:cNvSpPr txBox="1">
            <a:spLocks noChangeArrowheads="1"/>
          </p:cNvSpPr>
          <p:nvPr/>
        </p:nvSpPr>
        <p:spPr bwMode="auto">
          <a:xfrm>
            <a:off x="4317474" y="1687968"/>
            <a:ext cx="1219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4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308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1" grpId="0" animBg="1"/>
      <p:bldP spid="43" grpId="0"/>
      <p:bldP spid="44" grpId="0"/>
      <p:bldP spid="52" grpId="0"/>
      <p:bldP spid="53" grpId="0"/>
      <p:bldP spid="54" grpId="0" animBg="1"/>
      <p:bldP spid="56" grpId="0" animBg="1"/>
      <p:bldP spid="68" grpId="0"/>
      <p:bldP spid="69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6" y="518783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ieng-chim-Chao-Mao-hot-goi-bay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91185" y="4377455"/>
            <a:ext cx="609600" cy="609600"/>
          </a:xfrm>
          <a:prstGeom prst="rect">
            <a:avLst/>
          </a:prstGeom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30"/>
          <p:cNvGrpSpPr/>
          <p:nvPr/>
        </p:nvGrpSpPr>
        <p:grpSpPr bwMode="auto">
          <a:xfrm>
            <a:off x="5868144" y="704508"/>
            <a:ext cx="2362200" cy="3429000"/>
            <a:chOff x="3696" y="1536"/>
            <a:chExt cx="1488" cy="2160"/>
          </a:xfrm>
        </p:grpSpPr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3696" y="1587"/>
              <a:ext cx="1435" cy="2109"/>
            </a:xfrm>
            <a:prstGeom prst="rect">
              <a:avLst/>
            </a:prstGeom>
            <a:solidFill>
              <a:srgbClr val="FF66FF"/>
            </a:solidFill>
            <a:ln w="38100">
              <a:solidFill>
                <a:srgbClr val="008000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  <a:endParaRPr lang="en-US" altLang="en-US" sz="3600" b="1" kern="0" dirty="0">
                <a:solidFill>
                  <a:prstClr val="black"/>
                </a:solidFill>
              </a:endParaRPr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>
              <a:off x="3696" y="2256"/>
              <a:ext cx="1435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>
              <a:off x="4493" y="1587"/>
              <a:ext cx="0" cy="2109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Text Box 26"/>
            <p:cNvSpPr txBox="1">
              <a:spLocks noChangeArrowheads="1"/>
            </p:cNvSpPr>
            <p:nvPr/>
          </p:nvSpPr>
          <p:spPr bwMode="auto">
            <a:xfrm>
              <a:off x="3696" y="1587"/>
              <a:ext cx="95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2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endParaRPr lang="en-US" altLang="en-US" sz="3200" b="1" kern="0" dirty="0">
                <a:solidFill>
                  <a:srgbClr val="DA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27"/>
            <p:cNvSpPr txBox="1">
              <a:spLocks noChangeArrowheads="1"/>
            </p:cNvSpPr>
            <p:nvPr/>
          </p:nvSpPr>
          <p:spPr bwMode="auto">
            <a:xfrm>
              <a:off x="4493" y="1536"/>
              <a:ext cx="691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2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altLang="en-US" sz="3200" b="1" kern="0" dirty="0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endParaRPr lang="en-US" altLang="en-US" sz="3200" b="1" kern="0" dirty="0">
                <a:solidFill>
                  <a:srgbClr val="DA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3696" y="3216"/>
              <a:ext cx="1435" cy="0"/>
            </a:xfrm>
            <a:prstGeom prst="line">
              <a:avLst/>
            </a:prstGeom>
            <a:noFill/>
            <a:ln w="50800">
              <a:solidFill>
                <a:srgbClr val="00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723956" y="4106237"/>
            <a:ext cx="1287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52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276030" y="4110813"/>
            <a:ext cx="1359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-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08233" y="4148384"/>
            <a:ext cx="1287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32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011835" y="4097467"/>
            <a:ext cx="1287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=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494895" y="4116126"/>
            <a:ext cx="1287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20  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235360" y="3506774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42771" y="2642581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0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487500" y="2610097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53590" y="2137074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-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242771" y="1934112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501731" y="1930198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5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480915" y="3552581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3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37" y="1684276"/>
            <a:ext cx="3419872" cy="207625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22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5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1" y="443030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ieng-chim-Chao-Mao-hot-goi-bay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3981" y="4220590"/>
            <a:ext cx="609600" cy="609600"/>
          </a:xfrm>
          <a:prstGeom prst="rect">
            <a:avLst/>
          </a:prstGeom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30"/>
          <p:cNvGrpSpPr/>
          <p:nvPr/>
        </p:nvGrpSpPr>
        <p:grpSpPr bwMode="auto">
          <a:xfrm>
            <a:off x="1455134" y="1416600"/>
            <a:ext cx="2253190" cy="2667303"/>
            <a:chOff x="3696" y="1536"/>
            <a:chExt cx="1561" cy="2160"/>
          </a:xfrm>
        </p:grpSpPr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3696" y="1587"/>
              <a:ext cx="1561" cy="2109"/>
            </a:xfrm>
            <a:prstGeom prst="rect">
              <a:avLst/>
            </a:prstGeom>
            <a:solidFill>
              <a:srgbClr val="FF66FF"/>
            </a:solidFill>
            <a:ln w="38100">
              <a:solidFill>
                <a:srgbClr val="008000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  <a:endParaRPr lang="en-US" altLang="en-US" sz="3600" b="1" kern="0" dirty="0">
                <a:solidFill>
                  <a:prstClr val="black"/>
                </a:solidFill>
              </a:endParaRPr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>
              <a:off x="3696" y="2256"/>
              <a:ext cx="1561" cy="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>
              <a:off x="4493" y="1587"/>
              <a:ext cx="0" cy="2109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Text Box 26"/>
            <p:cNvSpPr txBox="1">
              <a:spLocks noChangeArrowheads="1"/>
            </p:cNvSpPr>
            <p:nvPr/>
          </p:nvSpPr>
          <p:spPr bwMode="auto">
            <a:xfrm>
              <a:off x="3696" y="1587"/>
              <a:ext cx="957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28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endParaRPr lang="en-US" altLang="en-US" sz="2800" b="1" kern="0" dirty="0">
                <a:solidFill>
                  <a:srgbClr val="DA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27"/>
            <p:cNvSpPr txBox="1">
              <a:spLocks noChangeArrowheads="1"/>
            </p:cNvSpPr>
            <p:nvPr/>
          </p:nvSpPr>
          <p:spPr bwMode="auto">
            <a:xfrm>
              <a:off x="4493" y="1536"/>
              <a:ext cx="711" cy="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28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altLang="en-US" sz="2800" b="1" kern="0" dirty="0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endParaRPr lang="en-US" altLang="en-US" sz="2800" b="1" kern="0" dirty="0">
                <a:solidFill>
                  <a:srgbClr val="DA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 flipV="1">
              <a:off x="3696" y="3207"/>
              <a:ext cx="1561" cy="9"/>
            </a:xfrm>
            <a:prstGeom prst="line">
              <a:avLst/>
            </a:prstGeom>
            <a:noFill/>
            <a:ln w="50800">
              <a:solidFill>
                <a:srgbClr val="00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455134" y="4345985"/>
            <a:ext cx="1243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52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043036" y="4350840"/>
            <a:ext cx="1243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-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172634" y="4369242"/>
            <a:ext cx="1243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32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820919" y="4360066"/>
            <a:ext cx="1243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=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321234" y="4347576"/>
            <a:ext cx="1243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20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871135" y="3507843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883560" y="2892481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0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22712" y="2828126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502976" y="2545828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-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902605" y="2316912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843094" y="2282516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5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833705" y="3518290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3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4442045" y="954696"/>
            <a:ext cx="1621923" cy="584775"/>
          </a:xfrm>
          <a:prstGeom prst="rect">
            <a:avLst/>
          </a:prstGeom>
          <a:solidFill>
            <a:srgbClr val="EEF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auto">
          <a:xfrm>
            <a:off x="4774959" y="1536259"/>
            <a:ext cx="1219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4800" b="1" kern="0" noProof="0" dirty="0">
                <a:solidFill>
                  <a:srgbClr val="0000FF"/>
                </a:solidFill>
              </a:rPr>
              <a:t>52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4781756" y="2226750"/>
            <a:ext cx="1219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4800" b="1" kern="0" noProof="0" dirty="0">
                <a:solidFill>
                  <a:srgbClr val="0000FF"/>
                </a:solidFill>
              </a:rPr>
              <a:t>20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auto">
          <a:xfrm>
            <a:off x="4416126" y="1807394"/>
            <a:ext cx="457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</a:rPr>
              <a:t>-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0" name="Line 41"/>
          <p:cNvSpPr>
            <a:spLocks noChangeShapeType="1"/>
          </p:cNvSpPr>
          <p:nvPr/>
        </p:nvSpPr>
        <p:spPr bwMode="auto">
          <a:xfrm>
            <a:off x="4719606" y="3045534"/>
            <a:ext cx="10668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>
            <a:off x="5216789" y="3040993"/>
            <a:ext cx="914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2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3" name="Text Box 46"/>
          <p:cNvSpPr txBox="1">
            <a:spLocks noChangeArrowheads="1"/>
          </p:cNvSpPr>
          <p:nvPr/>
        </p:nvSpPr>
        <p:spPr bwMode="auto">
          <a:xfrm>
            <a:off x="4752792" y="3045534"/>
            <a:ext cx="457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4800" b="1" kern="0" dirty="0">
                <a:solidFill>
                  <a:srgbClr val="FF0000"/>
                </a:solidFill>
              </a:rPr>
              <a:t>3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7063752" y="926159"/>
            <a:ext cx="1066800" cy="584775"/>
          </a:xfrm>
          <a:prstGeom prst="rect">
            <a:avLst/>
          </a:prstGeom>
          <a:solidFill>
            <a:srgbClr val="EEF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43"/>
          <p:cNvSpPr txBox="1">
            <a:spLocks noChangeArrowheads="1"/>
          </p:cNvSpPr>
          <p:nvPr/>
        </p:nvSpPr>
        <p:spPr bwMode="auto">
          <a:xfrm>
            <a:off x="5782990" y="1827921"/>
            <a:ext cx="3628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45"/>
          <p:cNvSpPr txBox="1">
            <a:spLocks noChangeArrowheads="1"/>
          </p:cNvSpPr>
          <p:nvPr/>
        </p:nvSpPr>
        <p:spPr bwMode="auto">
          <a:xfrm>
            <a:off x="5782990" y="2351141"/>
            <a:ext cx="33679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22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5" grpId="0" animBg="1"/>
      <p:bldP spid="27" grpId="0"/>
      <p:bldP spid="28" grpId="0"/>
      <p:bldP spid="29" grpId="0"/>
      <p:bldP spid="30" grpId="0" animBg="1"/>
      <p:bldP spid="32" grpId="0"/>
      <p:bldP spid="33" grpId="0"/>
      <p:bldP spid="34" grpId="0" animBg="1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842493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2889647" y="1462013"/>
            <a:ext cx="33647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latinLnBrk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5400" b="1" dirty="0">
                <a:solidFill>
                  <a:prstClr val="black"/>
                </a:solidFill>
              </a:rPr>
              <a:t>GIẢI LAO</a:t>
            </a:r>
            <a:endParaRPr lang="en-US" altLang="en-US" sz="54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2715766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07504" y="1635646"/>
            <a:ext cx="8568952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defTabSz="342900" latinLnBrk="0"/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7309860" y="3920135"/>
            <a:ext cx="885716" cy="5847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</a:rPr>
              <a:t>30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507523" y="3952821"/>
            <a:ext cx="813582" cy="5847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</a:rPr>
              <a:t> 23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3070075" y="3920135"/>
            <a:ext cx="813582" cy="5847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</a:rPr>
              <a:t>27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4448754" y="3916139"/>
            <a:ext cx="778215" cy="5847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</a:rPr>
              <a:t>50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5995148" y="3977285"/>
            <a:ext cx="792383" cy="5847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</a:rPr>
              <a:t>24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grpSp>
        <p:nvGrpSpPr>
          <p:cNvPr id="2" name="Group 60"/>
          <p:cNvGrpSpPr/>
          <p:nvPr/>
        </p:nvGrpSpPr>
        <p:grpSpPr bwMode="auto">
          <a:xfrm>
            <a:off x="667521" y="2611281"/>
            <a:ext cx="7907422" cy="1227535"/>
            <a:chOff x="-957" y="854"/>
            <a:chExt cx="6405" cy="1031"/>
          </a:xfrm>
        </p:grpSpPr>
        <p:sp>
          <p:nvSpPr>
            <p:cNvPr id="17452" name="Text Box 6"/>
            <p:cNvSpPr txBox="1">
              <a:spLocks noChangeArrowheads="1"/>
            </p:cNvSpPr>
            <p:nvPr/>
          </p:nvSpPr>
          <p:spPr bwMode="auto">
            <a:xfrm>
              <a:off x="-187" y="915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57</a:t>
              </a:r>
              <a:endParaRPr lang="en-US" altLang="en-US" sz="3200" b="1" dirty="0">
                <a:solidFill>
                  <a:prstClr val="black"/>
                </a:solidFill>
              </a:endParaRPr>
            </a:p>
          </p:txBody>
        </p:sp>
        <p:sp>
          <p:nvSpPr>
            <p:cNvPr id="17453" name="Line 7"/>
            <p:cNvSpPr>
              <a:spLocks noChangeShapeType="1"/>
            </p:cNvSpPr>
            <p:nvPr/>
          </p:nvSpPr>
          <p:spPr bwMode="auto">
            <a:xfrm>
              <a:off x="-369" y="129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54" name="Text Box 8"/>
            <p:cNvSpPr txBox="1">
              <a:spLocks noChangeArrowheads="1"/>
            </p:cNvSpPr>
            <p:nvPr/>
          </p:nvSpPr>
          <p:spPr bwMode="auto">
            <a:xfrm>
              <a:off x="-189" y="1394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34</a:t>
              </a:r>
              <a:endParaRPr lang="en-US" altLang="en-US" sz="3200" b="1" dirty="0">
                <a:solidFill>
                  <a:prstClr val="black"/>
                </a:solidFill>
              </a:endParaRPr>
            </a:p>
          </p:txBody>
        </p:sp>
        <p:sp>
          <p:nvSpPr>
            <p:cNvPr id="17455" name="Line 9"/>
            <p:cNvSpPr>
              <a:spLocks noChangeShapeType="1"/>
            </p:cNvSpPr>
            <p:nvPr/>
          </p:nvSpPr>
          <p:spPr bwMode="auto">
            <a:xfrm>
              <a:off x="-189" y="1885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56" name="Text Box 13"/>
            <p:cNvSpPr txBox="1">
              <a:spLocks noChangeArrowheads="1"/>
            </p:cNvSpPr>
            <p:nvPr/>
          </p:nvSpPr>
          <p:spPr bwMode="auto">
            <a:xfrm>
              <a:off x="984" y="876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68</a:t>
              </a:r>
              <a:endParaRPr lang="en-US" altLang="en-US" sz="3200" b="1" dirty="0">
                <a:solidFill>
                  <a:prstClr val="black"/>
                </a:solidFill>
              </a:endParaRPr>
            </a:p>
          </p:txBody>
        </p:sp>
        <p:sp>
          <p:nvSpPr>
            <p:cNvPr id="17457" name="Line 14"/>
            <p:cNvSpPr>
              <a:spLocks noChangeShapeType="1"/>
            </p:cNvSpPr>
            <p:nvPr/>
          </p:nvSpPr>
          <p:spPr bwMode="auto">
            <a:xfrm>
              <a:off x="907" y="1385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58" name="Text Box 15"/>
            <p:cNvSpPr txBox="1">
              <a:spLocks noChangeArrowheads="1"/>
            </p:cNvSpPr>
            <p:nvPr/>
          </p:nvSpPr>
          <p:spPr bwMode="auto">
            <a:xfrm>
              <a:off x="984" y="1355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41</a:t>
              </a:r>
              <a:endParaRPr lang="en-US" altLang="en-US" sz="3200" b="1" dirty="0">
                <a:solidFill>
                  <a:prstClr val="black"/>
                </a:solidFill>
              </a:endParaRPr>
            </a:p>
          </p:txBody>
        </p:sp>
        <p:sp>
          <p:nvSpPr>
            <p:cNvPr id="17459" name="Line 16"/>
            <p:cNvSpPr>
              <a:spLocks noChangeShapeType="1"/>
            </p:cNvSpPr>
            <p:nvPr/>
          </p:nvSpPr>
          <p:spPr bwMode="auto">
            <a:xfrm>
              <a:off x="1008" y="184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0" name="Text Box 18"/>
            <p:cNvSpPr txBox="1">
              <a:spLocks noChangeArrowheads="1"/>
            </p:cNvSpPr>
            <p:nvPr/>
          </p:nvSpPr>
          <p:spPr bwMode="auto">
            <a:xfrm>
              <a:off x="2102" y="900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72</a:t>
              </a:r>
              <a:endParaRPr lang="en-US" altLang="en-US" sz="3200" b="1" dirty="0">
                <a:solidFill>
                  <a:prstClr val="black"/>
                </a:solidFill>
              </a:endParaRPr>
            </a:p>
          </p:txBody>
        </p:sp>
        <p:sp>
          <p:nvSpPr>
            <p:cNvPr id="17461" name="Line 19"/>
            <p:cNvSpPr>
              <a:spLocks noChangeShapeType="1"/>
            </p:cNvSpPr>
            <p:nvPr/>
          </p:nvSpPr>
          <p:spPr bwMode="auto">
            <a:xfrm flipV="1">
              <a:off x="2017" y="1385"/>
              <a:ext cx="1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2" name="Text Box 20"/>
            <p:cNvSpPr txBox="1">
              <a:spLocks noChangeArrowheads="1"/>
            </p:cNvSpPr>
            <p:nvPr/>
          </p:nvSpPr>
          <p:spPr bwMode="auto">
            <a:xfrm>
              <a:off x="2093" y="1367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20</a:t>
              </a:r>
              <a:endParaRPr lang="en-US" altLang="en-US" sz="3200" b="1" dirty="0">
                <a:solidFill>
                  <a:prstClr val="black"/>
                </a:solidFill>
              </a:endParaRPr>
            </a:p>
          </p:txBody>
        </p:sp>
        <p:sp>
          <p:nvSpPr>
            <p:cNvPr id="17463" name="Line 21"/>
            <p:cNvSpPr>
              <a:spLocks noChangeShapeType="1"/>
            </p:cNvSpPr>
            <p:nvPr/>
          </p:nvSpPr>
          <p:spPr bwMode="auto">
            <a:xfrm>
              <a:off x="2109" y="183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4" name="Text Box 23"/>
            <p:cNvSpPr txBox="1">
              <a:spLocks noChangeArrowheads="1"/>
            </p:cNvSpPr>
            <p:nvPr/>
          </p:nvSpPr>
          <p:spPr bwMode="auto">
            <a:xfrm>
              <a:off x="3436" y="854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95</a:t>
              </a:r>
              <a:endParaRPr lang="en-US" altLang="en-US" sz="3200" b="1" dirty="0">
                <a:solidFill>
                  <a:prstClr val="black"/>
                </a:solidFill>
              </a:endParaRPr>
            </a:p>
          </p:txBody>
        </p:sp>
        <p:sp>
          <p:nvSpPr>
            <p:cNvPr id="17465" name="Line 24"/>
            <p:cNvSpPr>
              <a:spLocks noChangeShapeType="1"/>
            </p:cNvSpPr>
            <p:nvPr/>
          </p:nvSpPr>
          <p:spPr bwMode="auto">
            <a:xfrm>
              <a:off x="3168" y="129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6" name="Text Box 25"/>
            <p:cNvSpPr txBox="1">
              <a:spLocks noChangeArrowheads="1"/>
            </p:cNvSpPr>
            <p:nvPr/>
          </p:nvSpPr>
          <p:spPr bwMode="auto">
            <a:xfrm>
              <a:off x="3436" y="1312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71</a:t>
              </a:r>
              <a:endParaRPr lang="en-US" altLang="en-US" sz="3200" b="1" dirty="0">
                <a:solidFill>
                  <a:prstClr val="black"/>
                </a:solidFill>
              </a:endParaRPr>
            </a:p>
          </p:txBody>
        </p:sp>
        <p:sp>
          <p:nvSpPr>
            <p:cNvPr id="17467" name="Line 26"/>
            <p:cNvSpPr>
              <a:spLocks noChangeShapeType="1"/>
            </p:cNvSpPr>
            <p:nvPr/>
          </p:nvSpPr>
          <p:spPr bwMode="auto">
            <a:xfrm>
              <a:off x="3408" y="178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8" name="Text Box 33"/>
            <p:cNvSpPr txBox="1">
              <a:spLocks noChangeArrowheads="1"/>
            </p:cNvSpPr>
            <p:nvPr/>
          </p:nvSpPr>
          <p:spPr bwMode="auto">
            <a:xfrm>
              <a:off x="4536" y="870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60</a:t>
              </a:r>
              <a:endParaRPr lang="en-US" altLang="en-US" sz="3200" b="1" dirty="0">
                <a:solidFill>
                  <a:prstClr val="black"/>
                </a:solidFill>
              </a:endParaRPr>
            </a:p>
          </p:txBody>
        </p:sp>
        <p:sp>
          <p:nvSpPr>
            <p:cNvPr id="17469" name="Line 34"/>
            <p:cNvSpPr>
              <a:spLocks noChangeShapeType="1"/>
            </p:cNvSpPr>
            <p:nvPr/>
          </p:nvSpPr>
          <p:spPr bwMode="auto">
            <a:xfrm>
              <a:off x="4464" y="1355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70" name="Text Box 35"/>
            <p:cNvSpPr txBox="1">
              <a:spLocks noChangeArrowheads="1"/>
            </p:cNvSpPr>
            <p:nvPr/>
          </p:nvSpPr>
          <p:spPr bwMode="auto">
            <a:xfrm>
              <a:off x="4536" y="1345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30</a:t>
              </a:r>
              <a:endParaRPr lang="en-US" altLang="en-US" sz="3200" b="1" dirty="0">
                <a:solidFill>
                  <a:prstClr val="black"/>
                </a:solidFill>
              </a:endParaRPr>
            </a:p>
          </p:txBody>
        </p:sp>
        <p:sp>
          <p:nvSpPr>
            <p:cNvPr id="17471" name="Line 36"/>
            <p:cNvSpPr>
              <a:spLocks noChangeShapeType="1"/>
            </p:cNvSpPr>
            <p:nvPr/>
          </p:nvSpPr>
          <p:spPr bwMode="auto">
            <a:xfrm>
              <a:off x="4560" y="183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72" name="Text Box 49"/>
            <p:cNvSpPr txBox="1">
              <a:spLocks noChangeArrowheads="1"/>
            </p:cNvSpPr>
            <p:nvPr/>
          </p:nvSpPr>
          <p:spPr bwMode="auto">
            <a:xfrm>
              <a:off x="-957" y="970"/>
              <a:ext cx="768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srgbClr val="44B9E8"/>
                  </a:solidFill>
                </a:rPr>
                <a:t>a)</a:t>
              </a:r>
              <a:endParaRPr lang="en-US" altLang="en-US" sz="3200" b="1" dirty="0">
                <a:solidFill>
                  <a:srgbClr val="44B9E8"/>
                </a:solidFill>
              </a:endParaRPr>
            </a:p>
          </p:txBody>
        </p:sp>
      </p:grpSp>
      <p:pic>
        <p:nvPicPr>
          <p:cNvPr id="6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23" y="614239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1"/>
          <p:cNvSpPr txBox="1">
            <a:spLocks noChangeArrowheads="1"/>
          </p:cNvSpPr>
          <p:nvPr/>
        </p:nvSpPr>
        <p:spPr bwMode="auto">
          <a:xfrm>
            <a:off x="467544" y="116544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683568" y="1870732"/>
            <a:ext cx="1889840" cy="720080"/>
            <a:chOff x="827584" y="1491630"/>
            <a:chExt cx="1822570" cy="720080"/>
          </a:xfrm>
        </p:grpSpPr>
        <p:sp>
          <p:nvSpPr>
            <p:cNvPr id="72" name="Oval 71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haroni" pitchFamily="2" charset="-79"/>
                  <a:ea typeface="+mn-ea"/>
                  <a:cs typeface="Aharoni" pitchFamily="2" charset="-79"/>
                </a:rPr>
                <a:t>1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511661" y="1606029"/>
              <a:ext cx="11384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5" grpId="0" animBg="1"/>
      <p:bldP spid="5130" grpId="0" animBg="1"/>
      <p:bldP spid="5159" grpId="0" animBg="1"/>
      <p:bldP spid="5160" grpId="0" animBg="1"/>
      <p:bldP spid="5161" grpId="0" animBg="1"/>
    </p:bldLst>
  </p:timing>
</p:sld>
</file>

<file path=ppt/tags/tag1.xml><?xml version="1.0" encoding="utf-8"?>
<p:tagLst xmlns:p="http://schemas.openxmlformats.org/presentationml/2006/main">
  <p:tag name="GENSWF_ADVANCE_TIME" val="5"/>
  <p:tag name="ISPRING_CUSTOM_TIMING_USED" val="1"/>
  <p:tag name="ISPRING_SLIDE_ID_2" val="{DDAE6353-938F-4C53-B5E1-0F5595E587B4}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1105</Words>
  <Application>WPS Presentation</Application>
  <PresentationFormat>On-screen Show (16:9)</PresentationFormat>
  <Paragraphs>262</Paragraphs>
  <Slides>13</Slides>
  <Notes>1</Notes>
  <HiddenSlides>0</HiddenSlides>
  <MMClips>4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13</vt:i4>
      </vt:variant>
    </vt:vector>
  </HeadingPairs>
  <TitlesOfParts>
    <vt:vector size="38" baseType="lpstr">
      <vt:lpstr>Arial</vt:lpstr>
      <vt:lpstr>SimSun</vt:lpstr>
      <vt:lpstr>Wingdings</vt:lpstr>
      <vt:lpstr>Lucida Sans Unicode</vt:lpstr>
      <vt:lpstr>Wingdings 3</vt:lpstr>
      <vt:lpstr>Verdana</vt:lpstr>
      <vt:lpstr>Wingdings 2</vt:lpstr>
      <vt:lpstr>Wingdings 2</vt:lpstr>
      <vt:lpstr>VNI-Avo</vt:lpstr>
      <vt:lpstr>Calibri Light</vt:lpstr>
      <vt:lpstr>Times New Roman</vt:lpstr>
      <vt:lpstr>Malgun Gothic</vt:lpstr>
      <vt:lpstr>Calibri</vt:lpstr>
      <vt:lpstr>Aharoni</vt:lpstr>
      <vt:lpstr>Segoe Print</vt:lpstr>
      <vt:lpstr>Microsoft YaHei</vt:lpstr>
      <vt:lpstr>Arial Unicode MS</vt:lpstr>
      <vt:lpstr>Office Theme</vt:lpstr>
      <vt:lpstr>Custom Design</vt:lpstr>
      <vt:lpstr>Concourse</vt:lpstr>
      <vt:lpstr>1_Concourse</vt:lpstr>
      <vt:lpstr>1_Office Theme</vt:lpstr>
      <vt:lpstr>2_Office Theme</vt:lpstr>
      <vt:lpstr>4_Office Theme</vt:lpstr>
      <vt:lpstr>3_Office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Hoang</dc:creator>
  <cp:lastModifiedBy>son nguyen</cp:lastModifiedBy>
  <cp:revision>13</cp:revision>
  <dcterms:created xsi:type="dcterms:W3CDTF">2020-08-23T14:51:00Z</dcterms:created>
  <dcterms:modified xsi:type="dcterms:W3CDTF">2025-04-03T13:09:53Z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7399E8BCCB2B46A891A021B551FBB3F2_12</vt:lpwstr>
  </property>
  <property fmtid="{D5CDD505-2E9C-101B-9397-08002B2CF9AE}" pid="3" name="KSOProductBuildVer">
    <vt:lpwstr>1033-12.2.0.20326</vt:lpwstr>
  </property>
</Properties>
</file>