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286" r:id="rId4"/>
    <p:sldId id="712" r:id="rId5"/>
    <p:sldId id="723" r:id="rId6"/>
    <p:sldId id="271" r:id="rId7"/>
    <p:sldId id="725" r:id="rId8"/>
    <p:sldId id="727" r:id="rId9"/>
    <p:sldId id="729" r:id="rId10"/>
    <p:sldId id="731" r:id="rId11"/>
    <p:sldId id="718" r:id="rId12"/>
    <p:sldId id="733" r:id="rId13"/>
    <p:sldId id="719" r:id="rId14"/>
    <p:sldId id="714" r:id="rId15"/>
    <p:sldId id="735" r:id="rId16"/>
    <p:sldId id="737" r:id="rId17"/>
    <p:sldId id="721" r:id="rId18"/>
    <p:sldId id="70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8DA12-DC33-4348-A089-7DA5F2A79F8B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F5F8E-89ED-474E-805F-167CEC2891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A25A7-77FC-4D81-9E5A-3ABACFBD7BB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896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295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626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459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3555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1885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085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69815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65" indent="0">
              <a:buNone/>
              <a:defRPr sz="2665" b="1"/>
            </a:lvl2pPr>
            <a:lvl3pPr marL="1217295" indent="0">
              <a:buNone/>
              <a:defRPr sz="2400" b="1"/>
            </a:lvl3pPr>
            <a:lvl4pPr marL="1826260" indent="0">
              <a:buNone/>
              <a:defRPr sz="2135" b="1"/>
            </a:lvl4pPr>
            <a:lvl5pPr marL="2434590" indent="0">
              <a:buNone/>
              <a:defRPr sz="2135" b="1"/>
            </a:lvl5pPr>
            <a:lvl6pPr marL="3043555" indent="0">
              <a:buNone/>
              <a:defRPr sz="2135" b="1"/>
            </a:lvl6pPr>
            <a:lvl7pPr marL="3651885" indent="0">
              <a:buNone/>
              <a:defRPr sz="2135" b="1"/>
            </a:lvl7pPr>
            <a:lvl8pPr marL="4260850" indent="0">
              <a:buNone/>
              <a:defRPr sz="2135" b="1"/>
            </a:lvl8pPr>
            <a:lvl9pPr marL="4869815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65" indent="0">
              <a:buNone/>
              <a:defRPr sz="2665" b="1"/>
            </a:lvl2pPr>
            <a:lvl3pPr marL="1217295" indent="0">
              <a:buNone/>
              <a:defRPr sz="2400" b="1"/>
            </a:lvl3pPr>
            <a:lvl4pPr marL="1826260" indent="0">
              <a:buNone/>
              <a:defRPr sz="2135" b="1"/>
            </a:lvl4pPr>
            <a:lvl5pPr marL="2434590" indent="0">
              <a:buNone/>
              <a:defRPr sz="2135" b="1"/>
            </a:lvl5pPr>
            <a:lvl6pPr marL="3043555" indent="0">
              <a:buNone/>
              <a:defRPr sz="2135" b="1"/>
            </a:lvl6pPr>
            <a:lvl7pPr marL="3651885" indent="0">
              <a:buNone/>
              <a:defRPr sz="2135" b="1"/>
            </a:lvl7pPr>
            <a:lvl8pPr marL="4260850" indent="0">
              <a:buNone/>
              <a:defRPr sz="2135" b="1"/>
            </a:lvl8pPr>
            <a:lvl9pPr marL="4869815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6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8965" indent="0">
              <a:buNone/>
              <a:defRPr sz="1600"/>
            </a:lvl2pPr>
            <a:lvl3pPr marL="1217295" indent="0">
              <a:buNone/>
              <a:defRPr sz="1335"/>
            </a:lvl3pPr>
            <a:lvl4pPr marL="1826260" indent="0">
              <a:buNone/>
              <a:defRPr sz="1200"/>
            </a:lvl4pPr>
            <a:lvl5pPr marL="2434590" indent="0">
              <a:buNone/>
              <a:defRPr sz="1200"/>
            </a:lvl5pPr>
            <a:lvl6pPr marL="3043555" indent="0">
              <a:buNone/>
              <a:defRPr sz="1200"/>
            </a:lvl6pPr>
            <a:lvl7pPr marL="3651885" indent="0">
              <a:buNone/>
              <a:defRPr sz="1200"/>
            </a:lvl7pPr>
            <a:lvl8pPr marL="4260850" indent="0">
              <a:buNone/>
              <a:defRPr sz="1200"/>
            </a:lvl8pPr>
            <a:lvl9pPr marL="486981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8965" indent="0">
              <a:buNone/>
              <a:defRPr sz="3735"/>
            </a:lvl2pPr>
            <a:lvl3pPr marL="1217295" indent="0">
              <a:buNone/>
              <a:defRPr sz="3200"/>
            </a:lvl3pPr>
            <a:lvl4pPr marL="1826260" indent="0">
              <a:buNone/>
              <a:defRPr sz="2665"/>
            </a:lvl4pPr>
            <a:lvl5pPr marL="2434590" indent="0">
              <a:buNone/>
              <a:defRPr sz="2665"/>
            </a:lvl5pPr>
            <a:lvl6pPr marL="3043555" indent="0">
              <a:buNone/>
              <a:defRPr sz="2665"/>
            </a:lvl6pPr>
            <a:lvl7pPr marL="3651885" indent="0">
              <a:buNone/>
              <a:defRPr sz="2665"/>
            </a:lvl7pPr>
            <a:lvl8pPr marL="4260850" indent="0">
              <a:buNone/>
              <a:defRPr sz="2665"/>
            </a:lvl8pPr>
            <a:lvl9pPr marL="4869815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8965" indent="0">
              <a:buNone/>
              <a:defRPr sz="1600"/>
            </a:lvl2pPr>
            <a:lvl3pPr marL="1217295" indent="0">
              <a:buNone/>
              <a:defRPr sz="1335"/>
            </a:lvl3pPr>
            <a:lvl4pPr marL="1826260" indent="0">
              <a:buNone/>
              <a:defRPr sz="1200"/>
            </a:lvl4pPr>
            <a:lvl5pPr marL="2434590" indent="0">
              <a:buNone/>
              <a:defRPr sz="1200"/>
            </a:lvl5pPr>
            <a:lvl6pPr marL="3043555" indent="0">
              <a:buNone/>
              <a:defRPr sz="1200"/>
            </a:lvl6pPr>
            <a:lvl7pPr marL="3651885" indent="0">
              <a:buNone/>
              <a:defRPr sz="1200"/>
            </a:lvl7pPr>
            <a:lvl8pPr marL="4260850" indent="0">
              <a:buNone/>
              <a:defRPr sz="1200"/>
            </a:lvl8pPr>
            <a:lvl9pPr marL="486981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729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565" indent="-4565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803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146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425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3939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4772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56685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65015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7398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6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9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26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59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55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88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85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81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ọn bộ 25 hình nền PowerPoint đẹp mắt để làm nền cho bài thuyết trì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161086" y="4857137"/>
            <a:ext cx="8369574" cy="144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1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BÀI: CHÚ BÉ CHĂN CỪU (TIẾT 1)</a:t>
            </a:r>
            <a:r>
              <a:rPr lang="vi-VN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en-US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-89768" y="2602587"/>
            <a:ext cx="12679761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 DỰ GIỜ THĂM LỚP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667000" y="1734820"/>
            <a:ext cx="7686675" cy="2999105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Luyện đọc đoạn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549910" y="683260"/>
            <a:ext cx="11043285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cừu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en-US" sz="3200" dirty="0">
                <a:solidFill>
                  <a:srgbClr val="FF0000"/>
                </a:solidFill>
                <a:latin typeface="Calibri" panose="020F0502020204030204"/>
              </a:rPr>
              <a:t>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cừu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cừu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núi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buồn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đùa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tốc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en-US" sz="3200">
                <a:solidFill>
                  <a:srgbClr val="FF0000"/>
                </a:solidFill>
                <a:latin typeface="Calibri" panose="020F0502020204030204"/>
              </a:rPr>
              <a:t>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hốt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lừa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thỏa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thịt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cừu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549910" y="683260"/>
            <a:ext cx="11363794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cừu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cừu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cừu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núi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buồn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đùa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   Nghe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tốc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hốt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lừa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thỏa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thịt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cừu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35156" y="4065627"/>
            <a:ext cx="1169505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5" name="Straight Connector 4"/>
          <p:cNvCxnSpPr/>
          <p:nvPr/>
        </p:nvCxnSpPr>
        <p:spPr>
          <a:xfrm flipV="1">
            <a:off x="10198644" y="6025952"/>
            <a:ext cx="1443446" cy="9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7" name="Straight Connector 6"/>
          <p:cNvCxnSpPr/>
          <p:nvPr/>
        </p:nvCxnSpPr>
        <p:spPr>
          <a:xfrm flipV="1">
            <a:off x="3939208" y="6536161"/>
            <a:ext cx="1443446" cy="9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ọn bộ 25 hình nền PowerPoint đẹp mắt để làm nền cho bài thuyết tr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hlinkClick r:id="" action="ppaction://noaction"/>
          </p:cNvPr>
          <p:cNvSpPr txBox="1"/>
          <p:nvPr/>
        </p:nvSpPr>
        <p:spPr>
          <a:xfrm>
            <a:off x="3251194" y="2769884"/>
            <a:ext cx="6097712" cy="815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vi-VN" sz="36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             </a:t>
            </a:r>
            <a:r>
              <a:rPr lang="vi-VN" sz="44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Tiêu chí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7685" y="3712210"/>
            <a:ext cx="8876665" cy="239712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đúng, đọc to, rõ ràng</a:t>
            </a:r>
            <a:endParaRPr lang="en-US" sz="40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+ Ngắt nghỉ phù hợp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2162175" y="292735"/>
            <a:ext cx="8742045" cy="169418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 nhóm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549910" y="683260"/>
            <a:ext cx="11363794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cừu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cừu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cừu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núi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buồn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đùa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   Nghe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tốc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hốt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lừa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thỏa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thịt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cừu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35156" y="4065627"/>
            <a:ext cx="1169505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5" name="Straight Connector 4"/>
          <p:cNvCxnSpPr/>
          <p:nvPr/>
        </p:nvCxnSpPr>
        <p:spPr>
          <a:xfrm flipV="1">
            <a:off x="10198644" y="6025952"/>
            <a:ext cx="1443446" cy="9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7" name="Straight Connector 6"/>
          <p:cNvCxnSpPr/>
          <p:nvPr/>
        </p:nvCxnSpPr>
        <p:spPr>
          <a:xfrm flipV="1">
            <a:off x="3939208" y="6536161"/>
            <a:ext cx="1443446" cy="9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549910" y="683260"/>
            <a:ext cx="11043285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cừu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cừu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cừu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núi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buồn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đùa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tốc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hốt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lừa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thỏa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thịt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cừu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ải ngay bộ hình nền Powerpoint đẹp, chuyên nghiệp - QuanTriMa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6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1198" y="2247451"/>
            <a:ext cx="9504617" cy="20789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25400"/>
        </p:spPr>
        <p:txBody>
          <a:bodyPr wrap="square">
            <a:spAutoFit/>
            <a:sp3d>
              <a:bevelB w="25400"/>
            </a:sp3d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6350" stA="55000" endA="300" endPos="41000" dir="5400000" sy="-100000" algn="bl" rotWithShape="0"/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Xin </a:t>
            </a:r>
            <a:r>
              <a:rPr lang="en-US" sz="4400" b="1" cap="all" dirty="0" err="1">
                <a:ln w="0"/>
                <a:solidFill>
                  <a:srgbClr val="FF0000"/>
                </a:solidFill>
                <a:effectLst>
                  <a:reflection blurRad="6350" stA="55000" endA="300" endPos="41000" dir="5400000" sy="-100000" algn="bl" rotWithShape="0"/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Trân</a:t>
            </a:r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6350" stA="55000" endA="300" endPos="41000" dir="5400000" sy="-100000" algn="bl" rotWithShape="0"/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4400" b="1" cap="all" dirty="0" err="1">
                <a:ln w="0"/>
                <a:solidFill>
                  <a:srgbClr val="FF0000"/>
                </a:solidFill>
                <a:effectLst>
                  <a:reflection blurRad="6350" stA="55000" endA="300" endPos="41000" dir="5400000" sy="-100000" algn="bl" rotWithShape="0"/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TrỌNG</a:t>
            </a:r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6350" stA="55000" endA="300" endPos="41000" dir="5400000" sy="-100000" algn="bl" rotWithShape="0"/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CẢM ƠN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6350" stA="55000" endA="300" endPos="41000" dir="5400000" sy="-100000" algn="bl" rotWithShape="0"/>
                </a:effectLst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QÚY THẦY CÔ GIÁO VÀ CÁC EM!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8400" y="279401"/>
            <a:ext cx="10617200" cy="574275"/>
          </a:xfrm>
          <a:prstGeom prst="rect">
            <a:avLst/>
          </a:prstGeom>
          <a:noFill/>
        </p:spPr>
        <p:txBody>
          <a:bodyPr wrap="square" lIns="121740" tIns="60872" rIns="121740" bIns="60872" rtlCol="0">
            <a:spAutoFit/>
          </a:bodyPr>
          <a:lstStyle/>
          <a:p>
            <a:pPr algn="just" defTabSz="1217295"/>
            <a:r>
              <a:rPr lang="en-US" sz="2935" b="1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Quan </a:t>
            </a:r>
            <a:r>
              <a:rPr lang="en-US" sz="2935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sát</a:t>
            </a:r>
            <a:r>
              <a:rPr lang="en-US" sz="2935" b="1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935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tranh</a:t>
            </a:r>
            <a:r>
              <a:rPr lang="en-US" sz="2935" b="1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935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và</a:t>
            </a:r>
            <a:r>
              <a:rPr lang="en-US" sz="2935" b="1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935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nói</a:t>
            </a:r>
            <a:r>
              <a:rPr lang="en-US" sz="2935" b="1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935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về</a:t>
            </a:r>
            <a:r>
              <a:rPr lang="en-US" sz="2935" b="1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con </a:t>
            </a:r>
            <a:r>
              <a:rPr lang="en-US" sz="2935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người</a:t>
            </a:r>
            <a:r>
              <a:rPr lang="en-US" sz="2935" b="1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, </a:t>
            </a:r>
            <a:r>
              <a:rPr lang="en-US" sz="2935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cảnh</a:t>
            </a:r>
            <a:r>
              <a:rPr lang="en-US" sz="2935" b="1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935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vật</a:t>
            </a:r>
            <a:r>
              <a:rPr lang="en-US" sz="2935" b="1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935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trong</a:t>
            </a:r>
            <a:r>
              <a:rPr lang="en-US" sz="2935" b="1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935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tranh</a:t>
            </a:r>
            <a:endParaRPr lang="en-US" sz="2935" b="1" dirty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80200"/>
            <a:ext cx="12192000" cy="17780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0" tIns="60872" rIns="121740" bIns="60872" spcCol="0" rtlCol="0" anchor="ctr"/>
          <a:lstStyle/>
          <a:p>
            <a:pPr algn="ctr" defTabSz="121729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17780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0" tIns="60872" rIns="121740" bIns="60872" spcCol="0" rtlCol="0" anchor="ctr"/>
          <a:lstStyle/>
          <a:p>
            <a:pPr algn="ctr" defTabSz="121729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56" y="177801"/>
            <a:ext cx="905745" cy="105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45" y="1073879"/>
            <a:ext cx="11074399" cy="550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667000" y="1752600"/>
            <a:ext cx="6781800" cy="2981325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Luyện đọc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549910" y="683260"/>
            <a:ext cx="11043285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cừu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cừu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cừu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núi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buồn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đùa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en-US" sz="32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tốc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hốt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lừa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thỏa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thịt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cừu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022205" y="1600548"/>
            <a:ext cx="5048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667000" y="1752600"/>
            <a:ext cx="7705090" cy="2981325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Luyện đọc câu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549910" y="683260"/>
            <a:ext cx="11043285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cừu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cừu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cừu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núi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buồn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đùa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en-US" sz="32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tốc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hốt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lừa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thỏa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thịt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cừu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454150" y="1044923"/>
            <a:ext cx="5048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9999980" y="1505298"/>
            <a:ext cx="5048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51790" y="1505298"/>
            <a:ext cx="5048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29920" y="2543523"/>
            <a:ext cx="5048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454150" y="2464148"/>
            <a:ext cx="5048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179320" y="2462878"/>
            <a:ext cx="5048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454150" y="3069938"/>
            <a:ext cx="5048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856355" y="3452208"/>
            <a:ext cx="5048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9039225" y="3530313"/>
            <a:ext cx="5048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454150" y="4470113"/>
            <a:ext cx="5048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719060" y="4468843"/>
            <a:ext cx="5048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958975" y="4929218"/>
            <a:ext cx="5048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56705" y="4927948"/>
            <a:ext cx="5048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059305" y="5389593"/>
            <a:ext cx="5048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002915" y="5919183"/>
            <a:ext cx="5048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667000" y="1752600"/>
            <a:ext cx="7705090" cy="2981325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Luyện đọc câu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 txBox="1"/>
          <p:nvPr/>
        </p:nvSpPr>
        <p:spPr>
          <a:xfrm>
            <a:off x="3544888" y="609600"/>
            <a:ext cx="4419600" cy="1676400"/>
          </a:xfrm>
          <a:prstGeom prst="rect">
            <a:avLst/>
          </a:prstGeom>
          <a:noFill/>
          <a:ln w="9525">
            <a:noFill/>
          </a:ln>
        </p:spPr>
        <p:txBody>
          <a:bodyPr lIns="91305" tIns="45654" rIns="91305" bIns="45654" anchor="ctr" anchorCtr="0"/>
          <a:lstStyle/>
          <a:p>
            <a:pPr algn="ctr" defTabSz="913130" eaLnBrk="1" hangingPunct="1">
              <a:buNone/>
            </a:pPr>
            <a:r>
              <a:rPr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</a:t>
            </a:r>
            <a:endParaRPr sz="44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24400" y="3013075"/>
            <a:ext cx="2743200" cy="914400"/>
          </a:xfrm>
        </p:spPr>
        <p:txBody>
          <a:bodyPr vert="horz" wrap="square" lIns="91305" tIns="45654" rIns="91305" bIns="45654" anchor="ctr" anchorCtr="0"/>
          <a:lstStyle/>
          <a:p>
            <a:pPr algn="l">
              <a:buNone/>
            </a:pPr>
            <a:r>
              <a:rPr sz="3900" dirty="0">
                <a:latin typeface="Arial" panose="020B0604020202020204" pitchFamily="34" charset="0"/>
                <a:cs typeface="Arial" panose="020B0604020202020204" pitchFamily="34" charset="0"/>
              </a:rPr>
              <a:t>kêu cứu</a:t>
            </a:r>
            <a:endParaRPr sz="39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4724400" y="2224088"/>
            <a:ext cx="2514600" cy="685800"/>
          </a:xfrm>
          <a:prstGeom prst="rect">
            <a:avLst/>
          </a:prstGeom>
          <a:noFill/>
          <a:ln w="9525">
            <a:noFill/>
          </a:ln>
        </p:spPr>
        <p:txBody>
          <a:bodyPr lIns="91305" tIns="45654" rIns="91305" bIns="45654" anchor="ctr" anchorCtr="0"/>
          <a:lstStyle/>
          <a:p>
            <a:pPr defTabSz="913130" eaLnBrk="1" hangingPunct="1">
              <a:buNone/>
            </a:pPr>
            <a:r>
              <a:rPr sz="3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chăn cừu</a:t>
            </a:r>
            <a:endParaRPr sz="39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4667250" y="3851275"/>
            <a:ext cx="3297238" cy="1254125"/>
          </a:xfrm>
          <a:prstGeom prst="rect">
            <a:avLst/>
          </a:prstGeom>
        </p:spPr>
        <p:txBody>
          <a:bodyPr vert="horz" lIns="91305" tIns="45654" rIns="91305" bIns="45654" rtlCol="0" anchor="ctr"/>
          <a:lstStyle/>
          <a:p>
            <a:pPr defTabSz="913130" eaLnBrk="1" hangingPunct="1">
              <a:buNone/>
            </a:pPr>
            <a:r>
              <a:rPr sz="3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thản nhiên</a:t>
            </a:r>
            <a:endParaRPr sz="39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5654" y="2311403"/>
            <a:ext cx="11209948" cy="1436257"/>
          </a:xfrm>
          <a:prstGeom prst="rect">
            <a:avLst/>
          </a:prstGeom>
          <a:noFill/>
        </p:spPr>
        <p:txBody>
          <a:bodyPr wrap="square" lIns="121757" tIns="60880" rIns="121757" bIns="60880" rtlCol="0">
            <a:spAutoFit/>
          </a:bodyPr>
          <a:lstStyle/>
          <a:p>
            <a:pPr marL="0" marR="0" lvl="0" indent="0" algn="just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Nghe </a:t>
            </a:r>
            <a:r>
              <a:rPr kumimoji="0" lang="en-US" sz="426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tiếng</a:t>
            </a: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426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kêu</a:t>
            </a: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426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cứu</a:t>
            </a: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, </a:t>
            </a:r>
            <a:r>
              <a:rPr kumimoji="0" lang="en-US" sz="426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mấy</a:t>
            </a: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426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bác</a:t>
            </a: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426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nông</a:t>
            </a: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426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dân</a:t>
            </a: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426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đang</a:t>
            </a: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426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làm</a:t>
            </a: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426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việc</a:t>
            </a: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426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gần</a:t>
            </a: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426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đấy</a:t>
            </a: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426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tức</a:t>
            </a: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426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tốc</a:t>
            </a: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426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chạy</a:t>
            </a: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426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tới</a:t>
            </a: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689600" y="2420167"/>
            <a:ext cx="508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2627" y="4653574"/>
            <a:ext cx="11176000" cy="1436257"/>
          </a:xfrm>
          <a:prstGeom prst="rect">
            <a:avLst/>
          </a:prstGeom>
          <a:noFill/>
        </p:spPr>
        <p:txBody>
          <a:bodyPr wrap="square" lIns="121757" tIns="60880" rIns="121757" bIns="60880" rtlCol="0">
            <a:spAutoFit/>
          </a:bodyPr>
          <a:lstStyle/>
          <a:p>
            <a:pPr marL="0" marR="0" lvl="0" indent="0" algn="just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Các bác nông dân nghĩ là chú lại lừa mình, nên vẫn thản nhiên làm việc.</a:t>
            </a:r>
            <a:endParaRPr kumimoji="0" lang="en-US" sz="42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7315200" y="4769381"/>
            <a:ext cx="508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1684000" y="4769379"/>
            <a:ext cx="508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7721600" y="5468905"/>
            <a:ext cx="143163" cy="572393"/>
            <a:chOff x="5029200" y="3423349"/>
            <a:chExt cx="107372" cy="429295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5029200" y="342334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5098472" y="342741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8845025" y="3029467"/>
            <a:ext cx="131616" cy="580823"/>
            <a:chOff x="2590800" y="2272159"/>
            <a:chExt cx="98712" cy="43561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 flipH="1">
            <a:off x="10363200" y="2399830"/>
            <a:ext cx="508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821161" y="3118897"/>
            <a:ext cx="508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1186180" y="648970"/>
            <a:ext cx="9305925" cy="88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Luyện đọc câu dài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1083</Words>
  <Application>Microsoft Office PowerPoint</Application>
  <PresentationFormat>Widescreen</PresentationFormat>
  <Paragraphs>70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Arial-Rounded</vt:lpstr>
      <vt:lpstr>Calibri</vt:lpstr>
      <vt:lpstr>Calibri Light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kêu cứu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Phương Anh</cp:lastModifiedBy>
  <cp:revision>97</cp:revision>
  <dcterms:created xsi:type="dcterms:W3CDTF">2021-07-13T00:48:00Z</dcterms:created>
  <dcterms:modified xsi:type="dcterms:W3CDTF">2026-03-26T14:31:16Z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69B3A3273D704650B89FC9554E038E0E_13</vt:lpwstr>
  </property>
  <property fmtid="{D5CDD505-2E9C-101B-9397-08002B2CF9AE}" pid="3" name="KSOProductBuildVer">
    <vt:lpwstr>1033-12.2.0.20326</vt:lpwstr>
  </property>
</Properties>
</file>