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</p:sldMasterIdLst>
  <p:sldIdLst>
    <p:sldId id="256" r:id="rId3"/>
    <p:sldId id="257" r:id="rId4"/>
    <p:sldId id="258" r:id="rId5"/>
    <p:sldId id="259" r:id="rId6"/>
    <p:sldId id="272" r:id="rId7"/>
    <p:sldId id="264" r:id="rId8"/>
    <p:sldId id="260" r:id="rId9"/>
    <p:sldId id="261" r:id="rId10"/>
    <p:sldId id="265" r:id="rId11"/>
    <p:sldId id="262" r:id="rId12"/>
    <p:sldId id="263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5" cy="626469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124744"/>
            <a:ext cx="8041350" cy="26191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2" y="404664"/>
            <a:ext cx="8651246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" y="476672"/>
            <a:ext cx="9138766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35696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1581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9593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3204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1216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92280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419688" cy="971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8" y="3212976"/>
            <a:ext cx="3991399" cy="28161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05514"/>
            <a:ext cx="3343742" cy="32484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419688" cy="971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3888432" cy="333029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68634"/>
            <a:ext cx="3744416" cy="3558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560840" cy="33143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54856"/>
            <a:ext cx="7398037" cy="160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604867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283968" y="3501008"/>
            <a:ext cx="86409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2132856"/>
            <a:ext cx="86409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83968" y="4725144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424936" cy="28083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00392" y="994032"/>
            <a:ext cx="89959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44408" y="119675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1261311" cy="64470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8892480" cy="39604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03848" y="4365104"/>
            <a:ext cx="504056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46240" y="4365104"/>
            <a:ext cx="557808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848" y="4914025"/>
            <a:ext cx="504056" cy="38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46240" y="4914025"/>
            <a:ext cx="5578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03848" y="5589240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42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46240" y="5589240"/>
            <a:ext cx="5578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641"/>
            <a:ext cx="9144000" cy="46577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.VnTime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</cp:lastModifiedBy>
  <cp:revision>6</cp:revision>
  <dcterms:created xsi:type="dcterms:W3CDTF">2020-08-22T04:11:00Z</dcterms:created>
  <dcterms:modified xsi:type="dcterms:W3CDTF">2026-03-03T07:04:51Z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