
<file path=[Content_Types].xml><?xml version="1.0" encoding="utf-8"?>
<Types xmlns="http://schemas.openxmlformats.org/package/2006/content-types">
  <Default Extension="emf" ContentType="image/x-emf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6" r:id="rId2"/>
    <p:sldMasterId id="2147483701" r:id="rId3"/>
    <p:sldMasterId id="2147483713" r:id="rId4"/>
  </p:sldMasterIdLst>
  <p:notesMasterIdLst>
    <p:notesMasterId r:id="rId12"/>
  </p:notesMasterIdLst>
  <p:sldIdLst>
    <p:sldId id="262" r:id="rId5"/>
    <p:sldId id="2007577131" r:id="rId6"/>
    <p:sldId id="2007577132" r:id="rId7"/>
    <p:sldId id="2007577134" r:id="rId8"/>
    <p:sldId id="269" r:id="rId9"/>
    <p:sldId id="2007577127" r:id="rId10"/>
    <p:sldId id="2007577128" r:id="rId11"/>
  </p:sldIdLst>
  <p:sldSz cx="12192000" cy="6858000"/>
  <p:notesSz cx="6858000" cy="9144000"/>
  <p:custDataLst>
    <p:tags r:id="rId13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4DB"/>
    <a:srgbClr val="E7456A"/>
    <a:srgbClr val="FFD268"/>
    <a:srgbClr val="E7F6FF"/>
    <a:srgbClr val="CDBF97"/>
    <a:srgbClr val="8D7545"/>
    <a:srgbClr val="ECE8E5"/>
    <a:srgbClr val="E4CBCB"/>
    <a:srgbClr val="A88755"/>
    <a:srgbClr val="1F20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137" autoAdjust="0"/>
    <p:restoredTop sz="86099" autoAdjust="0"/>
  </p:normalViewPr>
  <p:slideViewPr>
    <p:cSldViewPr snapToGrid="0">
      <p:cViewPr varScale="1">
        <p:scale>
          <a:sx n="72" d="100"/>
          <a:sy n="72" d="100"/>
        </p:scale>
        <p:origin x="408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gs" Target="tags/tag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577D22-AD28-43FC-8EB4-B134A7D334C3}" type="datetimeFigureOut">
              <a:rPr lang="zh-CN" altLang="en-US" smtClean="0"/>
              <a:t>2026/3/4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8C8EFA-96ED-4A18-B46D-8BDC030E3A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6364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A14210-83AB-4AE8-8536-B06155A9690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84033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A14210-83AB-4AE8-8536-B06155A9690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08444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F9F7BB-4688-7E54-1047-4CF3234679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97738EA-5A88-EE48-4CBA-41F57C46DB7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895C269-B74A-702C-9AC4-BF1D215B59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DA8379-9B5E-8995-14F8-E0F9D053D02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A14210-83AB-4AE8-8536-B06155A9690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62217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0" advTm="3000">
        <p:fade/>
      </p:transition>
    </mc:Choice>
    <mc:Fallback xmlns="">
      <p:transition spd="slow" advTm="3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376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0" advTm="3000">
        <p:fade/>
      </p:transition>
    </mc:Choice>
    <mc:Fallback xmlns="">
      <p:transition spd="slow" advTm="3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15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0" advTm="3000">
        <p:fade/>
      </p:transition>
    </mc:Choice>
    <mc:Fallback xmlns="">
      <p:transition spd="slow" advTm="3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218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0" advTm="3000">
        <p:fade/>
      </p:transition>
    </mc:Choice>
    <mc:Fallback xmlns="">
      <p:transition spd="slow" advTm="3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750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0" advTm="3000">
        <p:fade/>
      </p:transition>
    </mc:Choice>
    <mc:Fallback xmlns="">
      <p:transition spd="slow" advTm="3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302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0" advTm="3000">
        <p:fade/>
      </p:transition>
    </mc:Choice>
    <mc:Fallback xmlns="">
      <p:transition spd="slow" advTm="3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82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0" advTm="3000">
        <p:fade/>
      </p:transition>
    </mc:Choice>
    <mc:Fallback xmlns="">
      <p:transition spd="slow" advTm="3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414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0" advTm="3000">
        <p:fade/>
      </p:transition>
    </mc:Choice>
    <mc:Fallback xmlns="">
      <p:transition spd="slow" advTm="3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96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0" advTm="3000">
        <p:fade/>
      </p:transition>
    </mc:Choice>
    <mc:Fallback xmlns="">
      <p:transition spd="slow" advTm="300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541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0" advTm="3000">
        <p:fade/>
      </p:transition>
    </mc:Choice>
    <mc:Fallback xmlns="">
      <p:transition spd="slow" advTm="300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48B6-9552-4C80-A013-F237408909B2}" type="datetimeFigureOut">
              <a:rPr lang="zh-CN" altLang="en-US" smtClean="0"/>
              <a:t>2026/3/4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6DDD-9ED7-4898-A94F-2D1104140E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5308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0" advTm="3000">
        <p:fade/>
      </p:transition>
    </mc:Choice>
    <mc:Fallback xmlns="">
      <p:transition spd="slow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accent6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-1110032" y="-410467"/>
            <a:ext cx="5430891" cy="3440565"/>
          </a:xfrm>
          <a:custGeom>
            <a:avLst/>
            <a:gdLst/>
            <a:ahLst/>
            <a:cxnLst/>
            <a:rect l="l" t="t" r="r" b="b"/>
            <a:pathLst>
              <a:path w="77074" h="68148" extrusionOk="0">
                <a:moveTo>
                  <a:pt x="47214" y="1"/>
                </a:moveTo>
                <a:cubicBezTo>
                  <a:pt x="42852" y="1"/>
                  <a:pt x="38491" y="193"/>
                  <a:pt x="34129" y="379"/>
                </a:cubicBezTo>
                <a:cubicBezTo>
                  <a:pt x="26754" y="775"/>
                  <a:pt x="19007" y="1263"/>
                  <a:pt x="13098" y="5520"/>
                </a:cubicBezTo>
                <a:cubicBezTo>
                  <a:pt x="5816" y="10662"/>
                  <a:pt x="3118" y="20153"/>
                  <a:pt x="1745" y="28970"/>
                </a:cubicBezTo>
                <a:cubicBezTo>
                  <a:pt x="396" y="38090"/>
                  <a:pt x="0" y="47395"/>
                  <a:pt x="582" y="56608"/>
                </a:cubicBezTo>
                <a:cubicBezTo>
                  <a:pt x="675" y="58748"/>
                  <a:pt x="1466" y="67937"/>
                  <a:pt x="4746" y="68147"/>
                </a:cubicBezTo>
                <a:cubicBezTo>
                  <a:pt x="4756" y="68147"/>
                  <a:pt x="4766" y="68147"/>
                  <a:pt x="4776" y="68147"/>
                </a:cubicBezTo>
                <a:cubicBezTo>
                  <a:pt x="6359" y="68147"/>
                  <a:pt x="10696" y="60766"/>
                  <a:pt x="13470" y="59795"/>
                </a:cubicBezTo>
                <a:cubicBezTo>
                  <a:pt x="15586" y="59111"/>
                  <a:pt x="17785" y="58889"/>
                  <a:pt x="19992" y="58889"/>
                </a:cubicBezTo>
                <a:cubicBezTo>
                  <a:pt x="21836" y="58889"/>
                  <a:pt x="23686" y="59044"/>
                  <a:pt x="25498" y="59213"/>
                </a:cubicBezTo>
                <a:cubicBezTo>
                  <a:pt x="27665" y="59424"/>
                  <a:pt x="29833" y="59661"/>
                  <a:pt x="31972" y="59661"/>
                </a:cubicBezTo>
                <a:cubicBezTo>
                  <a:pt x="33851" y="59661"/>
                  <a:pt x="35708" y="59478"/>
                  <a:pt x="37525" y="58934"/>
                </a:cubicBezTo>
                <a:cubicBezTo>
                  <a:pt x="42946" y="57282"/>
                  <a:pt x="47203" y="52350"/>
                  <a:pt x="48087" y="46721"/>
                </a:cubicBezTo>
                <a:cubicBezTo>
                  <a:pt x="48668" y="43138"/>
                  <a:pt x="47901" y="39346"/>
                  <a:pt x="49157" y="36066"/>
                </a:cubicBezTo>
                <a:cubicBezTo>
                  <a:pt x="51274" y="30343"/>
                  <a:pt x="57881" y="28016"/>
                  <a:pt x="63604" y="25969"/>
                </a:cubicBezTo>
                <a:cubicBezTo>
                  <a:pt x="69420" y="24038"/>
                  <a:pt x="75817" y="20642"/>
                  <a:pt x="76585" y="14640"/>
                </a:cubicBezTo>
                <a:cubicBezTo>
                  <a:pt x="77074" y="10662"/>
                  <a:pt x="74654" y="6777"/>
                  <a:pt x="71444" y="4543"/>
                </a:cubicBezTo>
                <a:cubicBezTo>
                  <a:pt x="68140" y="2333"/>
                  <a:pt x="64185" y="1356"/>
                  <a:pt x="60300" y="775"/>
                </a:cubicBezTo>
                <a:cubicBezTo>
                  <a:pt x="55938" y="193"/>
                  <a:pt x="51576" y="1"/>
                  <a:pt x="4721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10" name="Google Shape;10;p2"/>
          <p:cNvSpPr/>
          <p:nvPr/>
        </p:nvSpPr>
        <p:spPr>
          <a:xfrm flipH="1">
            <a:off x="-1110037" y="4396102"/>
            <a:ext cx="5282072" cy="3440503"/>
          </a:xfrm>
          <a:custGeom>
            <a:avLst/>
            <a:gdLst/>
            <a:ahLst/>
            <a:cxnLst/>
            <a:rect l="l" t="t" r="r" b="b"/>
            <a:pathLst>
              <a:path w="136676" h="62189" extrusionOk="0">
                <a:moveTo>
                  <a:pt x="115053" y="1"/>
                </a:moveTo>
                <a:cubicBezTo>
                  <a:pt x="109301" y="1"/>
                  <a:pt x="103535" y="2453"/>
                  <a:pt x="98779" y="5873"/>
                </a:cubicBezTo>
                <a:cubicBezTo>
                  <a:pt x="92567" y="10316"/>
                  <a:pt x="87635" y="16342"/>
                  <a:pt x="82192" y="21669"/>
                </a:cubicBezTo>
                <a:cubicBezTo>
                  <a:pt x="76771" y="27089"/>
                  <a:pt x="70467" y="32045"/>
                  <a:pt x="62906" y="33394"/>
                </a:cubicBezTo>
                <a:cubicBezTo>
                  <a:pt x="61199" y="33725"/>
                  <a:pt x="59492" y="33864"/>
                  <a:pt x="57783" y="33864"/>
                </a:cubicBezTo>
                <a:cubicBezTo>
                  <a:pt x="50478" y="33864"/>
                  <a:pt x="43152" y="31318"/>
                  <a:pt x="35780" y="30300"/>
                </a:cubicBezTo>
                <a:cubicBezTo>
                  <a:pt x="33808" y="30038"/>
                  <a:pt x="31800" y="29897"/>
                  <a:pt x="29791" y="29897"/>
                </a:cubicBezTo>
                <a:cubicBezTo>
                  <a:pt x="23600" y="29897"/>
                  <a:pt x="17390" y="31232"/>
                  <a:pt x="12121" y="34464"/>
                </a:cubicBezTo>
                <a:cubicBezTo>
                  <a:pt x="4071" y="39396"/>
                  <a:pt x="2327" y="46864"/>
                  <a:pt x="0" y="55192"/>
                </a:cubicBezTo>
                <a:cubicBezTo>
                  <a:pt x="7166" y="57728"/>
                  <a:pt x="16587" y="57635"/>
                  <a:pt x="24241" y="58403"/>
                </a:cubicBezTo>
                <a:cubicBezTo>
                  <a:pt x="32756" y="59263"/>
                  <a:pt x="41201" y="60054"/>
                  <a:pt x="49738" y="60636"/>
                </a:cubicBezTo>
                <a:cubicBezTo>
                  <a:pt x="64803" y="61688"/>
                  <a:pt x="79962" y="62188"/>
                  <a:pt x="95130" y="62188"/>
                </a:cubicBezTo>
                <a:cubicBezTo>
                  <a:pt x="96734" y="62188"/>
                  <a:pt x="98338" y="62182"/>
                  <a:pt x="99942" y="62171"/>
                </a:cubicBezTo>
                <a:cubicBezTo>
                  <a:pt x="105665" y="62171"/>
                  <a:pt x="111667" y="61985"/>
                  <a:pt x="116901" y="59566"/>
                </a:cubicBezTo>
                <a:cubicBezTo>
                  <a:pt x="124555" y="56076"/>
                  <a:pt x="129510" y="48329"/>
                  <a:pt x="132511" y="40466"/>
                </a:cubicBezTo>
                <a:cubicBezTo>
                  <a:pt x="135233" y="33208"/>
                  <a:pt x="136676" y="25159"/>
                  <a:pt x="134931" y="17505"/>
                </a:cubicBezTo>
                <a:cubicBezTo>
                  <a:pt x="133186" y="9944"/>
                  <a:pt x="127765" y="2849"/>
                  <a:pt x="120298" y="732"/>
                </a:cubicBezTo>
                <a:cubicBezTo>
                  <a:pt x="118570" y="230"/>
                  <a:pt x="116812" y="1"/>
                  <a:pt x="11505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11" name="Google Shape;11;p2"/>
          <p:cNvSpPr/>
          <p:nvPr/>
        </p:nvSpPr>
        <p:spPr>
          <a:xfrm>
            <a:off x="7664036" y="-304798"/>
            <a:ext cx="5430945" cy="3257932"/>
          </a:xfrm>
          <a:custGeom>
            <a:avLst/>
            <a:gdLst/>
            <a:ahLst/>
            <a:cxnLst/>
            <a:rect l="l" t="t" r="r" b="b"/>
            <a:pathLst>
              <a:path w="95174" h="67452" extrusionOk="0">
                <a:moveTo>
                  <a:pt x="18389" y="0"/>
                </a:moveTo>
                <a:cubicBezTo>
                  <a:pt x="15830" y="0"/>
                  <a:pt x="13294" y="233"/>
                  <a:pt x="10842" y="956"/>
                </a:cubicBezTo>
                <a:cubicBezTo>
                  <a:pt x="6189" y="2305"/>
                  <a:pt x="1839" y="5795"/>
                  <a:pt x="862" y="10541"/>
                </a:cubicBezTo>
                <a:cubicBezTo>
                  <a:pt x="1" y="14798"/>
                  <a:pt x="2025" y="19358"/>
                  <a:pt x="5421" y="22266"/>
                </a:cubicBezTo>
                <a:cubicBezTo>
                  <a:pt x="8725" y="25081"/>
                  <a:pt x="12982" y="26546"/>
                  <a:pt x="17332" y="27314"/>
                </a:cubicBezTo>
                <a:cubicBezTo>
                  <a:pt x="24312" y="28570"/>
                  <a:pt x="32175" y="28477"/>
                  <a:pt x="37223" y="33409"/>
                </a:cubicBezTo>
                <a:cubicBezTo>
                  <a:pt x="41573" y="37690"/>
                  <a:pt x="42248" y="44366"/>
                  <a:pt x="43993" y="50182"/>
                </a:cubicBezTo>
                <a:cubicBezTo>
                  <a:pt x="45249" y="54556"/>
                  <a:pt x="47482" y="58813"/>
                  <a:pt x="51065" y="61535"/>
                </a:cubicBezTo>
                <a:cubicBezTo>
                  <a:pt x="53099" y="62968"/>
                  <a:pt x="55653" y="63788"/>
                  <a:pt x="58136" y="63788"/>
                </a:cubicBezTo>
                <a:cubicBezTo>
                  <a:pt x="60169" y="63788"/>
                  <a:pt x="62154" y="63238"/>
                  <a:pt x="63767" y="62024"/>
                </a:cubicBezTo>
                <a:cubicBezTo>
                  <a:pt x="66000" y="60279"/>
                  <a:pt x="67350" y="57464"/>
                  <a:pt x="70072" y="56673"/>
                </a:cubicBezTo>
                <a:cubicBezTo>
                  <a:pt x="70511" y="56550"/>
                  <a:pt x="70949" y="56492"/>
                  <a:pt x="71383" y="56492"/>
                </a:cubicBezTo>
                <a:cubicBezTo>
                  <a:pt x="74304" y="56492"/>
                  <a:pt x="77058" y="59084"/>
                  <a:pt x="78982" y="61535"/>
                </a:cubicBezTo>
                <a:cubicBezTo>
                  <a:pt x="81154" y="64273"/>
                  <a:pt x="83789" y="67452"/>
                  <a:pt x="87228" y="67452"/>
                </a:cubicBezTo>
                <a:cubicBezTo>
                  <a:pt x="87325" y="67452"/>
                  <a:pt x="87422" y="67449"/>
                  <a:pt x="87520" y="67444"/>
                </a:cubicBezTo>
                <a:cubicBezTo>
                  <a:pt x="90032" y="67351"/>
                  <a:pt x="92172" y="65397"/>
                  <a:pt x="93242" y="63070"/>
                </a:cubicBezTo>
                <a:cubicBezTo>
                  <a:pt x="94313" y="60860"/>
                  <a:pt x="94499" y="58232"/>
                  <a:pt x="94592" y="55719"/>
                </a:cubicBezTo>
                <a:cubicBezTo>
                  <a:pt x="95173" y="42342"/>
                  <a:pt x="93149" y="28966"/>
                  <a:pt x="90148" y="15775"/>
                </a:cubicBezTo>
                <a:cubicBezTo>
                  <a:pt x="87240" y="2491"/>
                  <a:pt x="76865" y="4539"/>
                  <a:pt x="65419" y="3655"/>
                </a:cubicBezTo>
                <a:cubicBezTo>
                  <a:pt x="52042" y="2491"/>
                  <a:pt x="38665" y="1421"/>
                  <a:pt x="25289" y="374"/>
                </a:cubicBezTo>
                <a:cubicBezTo>
                  <a:pt x="23000" y="187"/>
                  <a:pt x="20686" y="0"/>
                  <a:pt x="1838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12" name="Google Shape;12;p2"/>
          <p:cNvSpPr/>
          <p:nvPr/>
        </p:nvSpPr>
        <p:spPr>
          <a:xfrm>
            <a:off x="7738467" y="4576968"/>
            <a:ext cx="5282072" cy="3078771"/>
          </a:xfrm>
          <a:custGeom>
            <a:avLst/>
            <a:gdLst/>
            <a:ahLst/>
            <a:cxnLst/>
            <a:rect l="l" t="t" r="r" b="b"/>
            <a:pathLst>
              <a:path w="136676" h="62189" extrusionOk="0">
                <a:moveTo>
                  <a:pt x="115053" y="1"/>
                </a:moveTo>
                <a:cubicBezTo>
                  <a:pt x="109301" y="1"/>
                  <a:pt x="103535" y="2453"/>
                  <a:pt x="98779" y="5873"/>
                </a:cubicBezTo>
                <a:cubicBezTo>
                  <a:pt x="92567" y="10316"/>
                  <a:pt x="87635" y="16342"/>
                  <a:pt x="82192" y="21669"/>
                </a:cubicBezTo>
                <a:cubicBezTo>
                  <a:pt x="76771" y="27089"/>
                  <a:pt x="70467" y="32045"/>
                  <a:pt x="62906" y="33394"/>
                </a:cubicBezTo>
                <a:cubicBezTo>
                  <a:pt x="61199" y="33725"/>
                  <a:pt x="59492" y="33864"/>
                  <a:pt x="57783" y="33864"/>
                </a:cubicBezTo>
                <a:cubicBezTo>
                  <a:pt x="50478" y="33864"/>
                  <a:pt x="43152" y="31318"/>
                  <a:pt x="35780" y="30300"/>
                </a:cubicBezTo>
                <a:cubicBezTo>
                  <a:pt x="33808" y="30038"/>
                  <a:pt x="31800" y="29897"/>
                  <a:pt x="29791" y="29897"/>
                </a:cubicBezTo>
                <a:cubicBezTo>
                  <a:pt x="23600" y="29897"/>
                  <a:pt x="17390" y="31232"/>
                  <a:pt x="12121" y="34464"/>
                </a:cubicBezTo>
                <a:cubicBezTo>
                  <a:pt x="4071" y="39396"/>
                  <a:pt x="2327" y="46864"/>
                  <a:pt x="0" y="55192"/>
                </a:cubicBezTo>
                <a:cubicBezTo>
                  <a:pt x="7166" y="57728"/>
                  <a:pt x="16587" y="57635"/>
                  <a:pt x="24241" y="58403"/>
                </a:cubicBezTo>
                <a:cubicBezTo>
                  <a:pt x="32756" y="59263"/>
                  <a:pt x="41201" y="60054"/>
                  <a:pt x="49738" y="60636"/>
                </a:cubicBezTo>
                <a:cubicBezTo>
                  <a:pt x="64803" y="61688"/>
                  <a:pt x="79962" y="62188"/>
                  <a:pt x="95130" y="62188"/>
                </a:cubicBezTo>
                <a:cubicBezTo>
                  <a:pt x="96734" y="62188"/>
                  <a:pt x="98338" y="62182"/>
                  <a:pt x="99942" y="62171"/>
                </a:cubicBezTo>
                <a:cubicBezTo>
                  <a:pt x="105665" y="62171"/>
                  <a:pt x="111667" y="61985"/>
                  <a:pt x="116901" y="59566"/>
                </a:cubicBezTo>
                <a:cubicBezTo>
                  <a:pt x="124555" y="56076"/>
                  <a:pt x="129510" y="48329"/>
                  <a:pt x="132511" y="40466"/>
                </a:cubicBezTo>
                <a:cubicBezTo>
                  <a:pt x="135233" y="33208"/>
                  <a:pt x="136676" y="25159"/>
                  <a:pt x="134931" y="17505"/>
                </a:cubicBezTo>
                <a:cubicBezTo>
                  <a:pt x="133186" y="9944"/>
                  <a:pt x="127765" y="2849"/>
                  <a:pt x="120298" y="732"/>
                </a:cubicBezTo>
                <a:cubicBezTo>
                  <a:pt x="118570" y="230"/>
                  <a:pt x="116812" y="1"/>
                  <a:pt x="11505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grpSp>
        <p:nvGrpSpPr>
          <p:cNvPr id="13" name="Google Shape;13;p2"/>
          <p:cNvGrpSpPr/>
          <p:nvPr/>
        </p:nvGrpSpPr>
        <p:grpSpPr>
          <a:xfrm rot="-7278531">
            <a:off x="-324187" y="5119613"/>
            <a:ext cx="3454352" cy="1479777"/>
            <a:chOff x="3260100" y="4040200"/>
            <a:chExt cx="1579600" cy="893550"/>
          </a:xfrm>
        </p:grpSpPr>
        <p:sp>
          <p:nvSpPr>
            <p:cNvPr id="14" name="Google Shape;14;p2"/>
            <p:cNvSpPr/>
            <p:nvPr/>
          </p:nvSpPr>
          <p:spPr>
            <a:xfrm>
              <a:off x="3766650" y="4800800"/>
              <a:ext cx="93575" cy="132950"/>
            </a:xfrm>
            <a:custGeom>
              <a:avLst/>
              <a:gdLst/>
              <a:ahLst/>
              <a:cxnLst/>
              <a:rect l="l" t="t" r="r" b="b"/>
              <a:pathLst>
                <a:path w="3743" h="5318" extrusionOk="0">
                  <a:moveTo>
                    <a:pt x="1308" y="0"/>
                  </a:moveTo>
                  <a:cubicBezTo>
                    <a:pt x="951" y="0"/>
                    <a:pt x="610" y="212"/>
                    <a:pt x="489" y="714"/>
                  </a:cubicBezTo>
                  <a:cubicBezTo>
                    <a:pt x="1" y="2458"/>
                    <a:pt x="1164" y="4785"/>
                    <a:pt x="3002" y="5273"/>
                  </a:cubicBezTo>
                  <a:cubicBezTo>
                    <a:pt x="3059" y="5304"/>
                    <a:pt x="3116" y="5318"/>
                    <a:pt x="3171" y="5318"/>
                  </a:cubicBezTo>
                  <a:cubicBezTo>
                    <a:pt x="3494" y="5318"/>
                    <a:pt x="3743" y="4844"/>
                    <a:pt x="3583" y="4506"/>
                  </a:cubicBezTo>
                  <a:cubicBezTo>
                    <a:pt x="3281" y="4017"/>
                    <a:pt x="2909" y="3436"/>
                    <a:pt x="2699" y="2854"/>
                  </a:cubicBezTo>
                  <a:cubicBezTo>
                    <a:pt x="2513" y="2179"/>
                    <a:pt x="2420" y="1598"/>
                    <a:pt x="2327" y="923"/>
                  </a:cubicBezTo>
                  <a:cubicBezTo>
                    <a:pt x="2274" y="368"/>
                    <a:pt x="1778" y="0"/>
                    <a:pt x="13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3754450" y="4603725"/>
              <a:ext cx="70400" cy="96800"/>
            </a:xfrm>
            <a:custGeom>
              <a:avLst/>
              <a:gdLst/>
              <a:ahLst/>
              <a:cxnLst/>
              <a:rect l="l" t="t" r="r" b="b"/>
              <a:pathLst>
                <a:path w="2816" h="3872" extrusionOk="0">
                  <a:moveTo>
                    <a:pt x="1615" y="1"/>
                  </a:moveTo>
                  <a:cubicBezTo>
                    <a:pt x="1383" y="1"/>
                    <a:pt x="1151" y="86"/>
                    <a:pt x="977" y="268"/>
                  </a:cubicBezTo>
                  <a:cubicBezTo>
                    <a:pt x="186" y="943"/>
                    <a:pt x="0" y="2315"/>
                    <a:pt x="186" y="3362"/>
                  </a:cubicBezTo>
                  <a:cubicBezTo>
                    <a:pt x="320" y="3674"/>
                    <a:pt x="643" y="3872"/>
                    <a:pt x="956" y="3872"/>
                  </a:cubicBezTo>
                  <a:cubicBezTo>
                    <a:pt x="1133" y="3872"/>
                    <a:pt x="1308" y="3808"/>
                    <a:pt x="1443" y="3665"/>
                  </a:cubicBezTo>
                  <a:cubicBezTo>
                    <a:pt x="2234" y="2897"/>
                    <a:pt x="2815" y="1734"/>
                    <a:pt x="2513" y="664"/>
                  </a:cubicBezTo>
                  <a:cubicBezTo>
                    <a:pt x="2396" y="241"/>
                    <a:pt x="2005" y="1"/>
                    <a:pt x="161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3802075" y="4390150"/>
              <a:ext cx="96350" cy="123825"/>
            </a:xfrm>
            <a:custGeom>
              <a:avLst/>
              <a:gdLst/>
              <a:ahLst/>
              <a:cxnLst/>
              <a:rect l="l" t="t" r="r" b="b"/>
              <a:pathLst>
                <a:path w="3854" h="4953" extrusionOk="0">
                  <a:moveTo>
                    <a:pt x="2798" y="1"/>
                  </a:moveTo>
                  <a:cubicBezTo>
                    <a:pt x="2547" y="1"/>
                    <a:pt x="2282" y="116"/>
                    <a:pt x="2073" y="390"/>
                  </a:cubicBezTo>
                  <a:cubicBezTo>
                    <a:pt x="1399" y="1437"/>
                    <a:pt x="817" y="2600"/>
                    <a:pt x="329" y="3879"/>
                  </a:cubicBezTo>
                  <a:cubicBezTo>
                    <a:pt x="0" y="4458"/>
                    <a:pt x="461" y="4953"/>
                    <a:pt x="946" y="4953"/>
                  </a:cubicBezTo>
                  <a:cubicBezTo>
                    <a:pt x="1183" y="4953"/>
                    <a:pt x="1425" y="4836"/>
                    <a:pt x="1585" y="4554"/>
                  </a:cubicBezTo>
                  <a:cubicBezTo>
                    <a:pt x="2260" y="3484"/>
                    <a:pt x="3027" y="2414"/>
                    <a:pt x="3516" y="1250"/>
                  </a:cubicBezTo>
                  <a:cubicBezTo>
                    <a:pt x="3853" y="576"/>
                    <a:pt x="3358" y="1"/>
                    <a:pt x="279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901125" y="4239675"/>
              <a:ext cx="104300" cy="68425"/>
            </a:xfrm>
            <a:custGeom>
              <a:avLst/>
              <a:gdLst/>
              <a:ahLst/>
              <a:cxnLst/>
              <a:rect l="l" t="t" r="r" b="b"/>
              <a:pathLst>
                <a:path w="4172" h="2737" extrusionOk="0">
                  <a:moveTo>
                    <a:pt x="2917" y="1"/>
                  </a:moveTo>
                  <a:cubicBezTo>
                    <a:pt x="2867" y="1"/>
                    <a:pt x="2816" y="4"/>
                    <a:pt x="2764" y="11"/>
                  </a:cubicBezTo>
                  <a:cubicBezTo>
                    <a:pt x="1880" y="197"/>
                    <a:pt x="1206" y="779"/>
                    <a:pt x="531" y="1360"/>
                  </a:cubicBezTo>
                  <a:cubicBezTo>
                    <a:pt x="0" y="1806"/>
                    <a:pt x="516" y="2737"/>
                    <a:pt x="1123" y="2737"/>
                  </a:cubicBezTo>
                  <a:cubicBezTo>
                    <a:pt x="1181" y="2737"/>
                    <a:pt x="1240" y="2728"/>
                    <a:pt x="1299" y="2710"/>
                  </a:cubicBezTo>
                  <a:cubicBezTo>
                    <a:pt x="2183" y="2431"/>
                    <a:pt x="3043" y="2128"/>
                    <a:pt x="3625" y="1453"/>
                  </a:cubicBezTo>
                  <a:cubicBezTo>
                    <a:pt x="4171" y="820"/>
                    <a:pt x="3691" y="1"/>
                    <a:pt x="291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4085650" y="4070600"/>
              <a:ext cx="128875" cy="112175"/>
            </a:xfrm>
            <a:custGeom>
              <a:avLst/>
              <a:gdLst/>
              <a:ahLst/>
              <a:cxnLst/>
              <a:rect l="l" t="t" r="r" b="b"/>
              <a:pathLst>
                <a:path w="5155" h="4487" extrusionOk="0">
                  <a:moveTo>
                    <a:pt x="3913" y="1"/>
                  </a:moveTo>
                  <a:cubicBezTo>
                    <a:pt x="3751" y="1"/>
                    <a:pt x="3586" y="51"/>
                    <a:pt x="3432" y="167"/>
                  </a:cubicBezTo>
                  <a:cubicBezTo>
                    <a:pt x="2362" y="958"/>
                    <a:pt x="1571" y="1912"/>
                    <a:pt x="618" y="2889"/>
                  </a:cubicBezTo>
                  <a:cubicBezTo>
                    <a:pt x="1" y="3560"/>
                    <a:pt x="643" y="4486"/>
                    <a:pt x="1364" y="4486"/>
                  </a:cubicBezTo>
                  <a:cubicBezTo>
                    <a:pt x="1568" y="4486"/>
                    <a:pt x="1777" y="4412"/>
                    <a:pt x="1967" y="4238"/>
                  </a:cubicBezTo>
                  <a:cubicBezTo>
                    <a:pt x="2944" y="3378"/>
                    <a:pt x="4014" y="2494"/>
                    <a:pt x="4689" y="1423"/>
                  </a:cubicBezTo>
                  <a:cubicBezTo>
                    <a:pt x="5154" y="809"/>
                    <a:pt x="4562" y="1"/>
                    <a:pt x="39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3621250" y="4817475"/>
              <a:ext cx="65925" cy="100450"/>
            </a:xfrm>
            <a:custGeom>
              <a:avLst/>
              <a:gdLst/>
              <a:ahLst/>
              <a:cxnLst/>
              <a:rect l="l" t="t" r="r" b="b"/>
              <a:pathLst>
                <a:path w="2637" h="4018" extrusionOk="0">
                  <a:moveTo>
                    <a:pt x="798" y="1"/>
                  </a:moveTo>
                  <a:cubicBezTo>
                    <a:pt x="438" y="1"/>
                    <a:pt x="1" y="297"/>
                    <a:pt x="1" y="628"/>
                  </a:cubicBezTo>
                  <a:cubicBezTo>
                    <a:pt x="94" y="1210"/>
                    <a:pt x="280" y="1698"/>
                    <a:pt x="489" y="2187"/>
                  </a:cubicBezTo>
                  <a:cubicBezTo>
                    <a:pt x="676" y="2675"/>
                    <a:pt x="955" y="3164"/>
                    <a:pt x="1257" y="3653"/>
                  </a:cubicBezTo>
                  <a:cubicBezTo>
                    <a:pt x="1351" y="3912"/>
                    <a:pt x="1546" y="4017"/>
                    <a:pt x="1756" y="4017"/>
                  </a:cubicBezTo>
                  <a:cubicBezTo>
                    <a:pt x="2168" y="4017"/>
                    <a:pt x="2637" y="3611"/>
                    <a:pt x="2513" y="3164"/>
                  </a:cubicBezTo>
                  <a:cubicBezTo>
                    <a:pt x="2327" y="2582"/>
                    <a:pt x="2234" y="2094"/>
                    <a:pt x="2025" y="1605"/>
                  </a:cubicBezTo>
                  <a:cubicBezTo>
                    <a:pt x="1839" y="1024"/>
                    <a:pt x="1536" y="628"/>
                    <a:pt x="1164" y="163"/>
                  </a:cubicBezTo>
                  <a:cubicBezTo>
                    <a:pt x="1077" y="49"/>
                    <a:pt x="944" y="1"/>
                    <a:pt x="79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3611375" y="4619725"/>
              <a:ext cx="48300" cy="83400"/>
            </a:xfrm>
            <a:custGeom>
              <a:avLst/>
              <a:gdLst/>
              <a:ahLst/>
              <a:cxnLst/>
              <a:rect l="l" t="t" r="r" b="b"/>
              <a:pathLst>
                <a:path w="1932" h="3336" extrusionOk="0">
                  <a:moveTo>
                    <a:pt x="1159" y="0"/>
                  </a:moveTo>
                  <a:cubicBezTo>
                    <a:pt x="852" y="0"/>
                    <a:pt x="566" y="184"/>
                    <a:pt x="489" y="512"/>
                  </a:cubicBezTo>
                  <a:cubicBezTo>
                    <a:pt x="303" y="1094"/>
                    <a:pt x="187" y="1768"/>
                    <a:pt x="93" y="2350"/>
                  </a:cubicBezTo>
                  <a:cubicBezTo>
                    <a:pt x="0" y="2722"/>
                    <a:pt x="187" y="3211"/>
                    <a:pt x="582" y="3304"/>
                  </a:cubicBezTo>
                  <a:cubicBezTo>
                    <a:pt x="654" y="3325"/>
                    <a:pt x="728" y="3335"/>
                    <a:pt x="803" y="3335"/>
                  </a:cubicBezTo>
                  <a:cubicBezTo>
                    <a:pt x="1141" y="3335"/>
                    <a:pt x="1483" y="3122"/>
                    <a:pt x="1559" y="2722"/>
                  </a:cubicBezTo>
                  <a:cubicBezTo>
                    <a:pt x="1652" y="2141"/>
                    <a:pt x="1838" y="1559"/>
                    <a:pt x="1931" y="884"/>
                  </a:cubicBezTo>
                  <a:cubicBezTo>
                    <a:pt x="1931" y="512"/>
                    <a:pt x="1838" y="117"/>
                    <a:pt x="1350" y="24"/>
                  </a:cubicBezTo>
                  <a:cubicBezTo>
                    <a:pt x="1286" y="8"/>
                    <a:pt x="1222" y="0"/>
                    <a:pt x="115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3662550" y="4400075"/>
              <a:ext cx="65175" cy="78025"/>
            </a:xfrm>
            <a:custGeom>
              <a:avLst/>
              <a:gdLst/>
              <a:ahLst/>
              <a:cxnLst/>
              <a:rect l="l" t="t" r="r" b="b"/>
              <a:pathLst>
                <a:path w="2607" h="3121" extrusionOk="0">
                  <a:moveTo>
                    <a:pt x="1679" y="1"/>
                  </a:moveTo>
                  <a:cubicBezTo>
                    <a:pt x="1386" y="1"/>
                    <a:pt x="1104" y="165"/>
                    <a:pt x="954" y="365"/>
                  </a:cubicBezTo>
                  <a:cubicBezTo>
                    <a:pt x="768" y="667"/>
                    <a:pt x="582" y="853"/>
                    <a:pt x="466" y="1156"/>
                  </a:cubicBezTo>
                  <a:cubicBezTo>
                    <a:pt x="280" y="1435"/>
                    <a:pt x="280" y="1831"/>
                    <a:pt x="94" y="2110"/>
                  </a:cubicBezTo>
                  <a:cubicBezTo>
                    <a:pt x="1" y="2505"/>
                    <a:pt x="280" y="2901"/>
                    <a:pt x="582" y="3087"/>
                  </a:cubicBezTo>
                  <a:cubicBezTo>
                    <a:pt x="669" y="3108"/>
                    <a:pt x="757" y="3120"/>
                    <a:pt x="844" y="3120"/>
                  </a:cubicBezTo>
                  <a:cubicBezTo>
                    <a:pt x="1132" y="3120"/>
                    <a:pt x="1415" y="2995"/>
                    <a:pt x="1629" y="2691"/>
                  </a:cubicBezTo>
                  <a:cubicBezTo>
                    <a:pt x="1838" y="2505"/>
                    <a:pt x="2025" y="2203"/>
                    <a:pt x="2118" y="2017"/>
                  </a:cubicBezTo>
                  <a:cubicBezTo>
                    <a:pt x="2211" y="1737"/>
                    <a:pt x="2420" y="1342"/>
                    <a:pt x="2513" y="1040"/>
                  </a:cubicBezTo>
                  <a:cubicBezTo>
                    <a:pt x="2606" y="667"/>
                    <a:pt x="2327" y="179"/>
                    <a:pt x="2025" y="86"/>
                  </a:cubicBezTo>
                  <a:cubicBezTo>
                    <a:pt x="1912" y="26"/>
                    <a:pt x="1795" y="1"/>
                    <a:pt x="16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3759100" y="4243100"/>
              <a:ext cx="107025" cy="69800"/>
            </a:xfrm>
            <a:custGeom>
              <a:avLst/>
              <a:gdLst/>
              <a:ahLst/>
              <a:cxnLst/>
              <a:rect l="l" t="t" r="r" b="b"/>
              <a:pathLst>
                <a:path w="4281" h="2792" extrusionOk="0">
                  <a:moveTo>
                    <a:pt x="2603" y="0"/>
                  </a:moveTo>
                  <a:cubicBezTo>
                    <a:pt x="2025" y="0"/>
                    <a:pt x="1501" y="221"/>
                    <a:pt x="978" y="456"/>
                  </a:cubicBezTo>
                  <a:cubicBezTo>
                    <a:pt x="396" y="642"/>
                    <a:pt x="0" y="1130"/>
                    <a:pt x="93" y="1712"/>
                  </a:cubicBezTo>
                  <a:cubicBezTo>
                    <a:pt x="201" y="2252"/>
                    <a:pt x="610" y="2792"/>
                    <a:pt x="1134" y="2792"/>
                  </a:cubicBezTo>
                  <a:cubicBezTo>
                    <a:pt x="1174" y="2792"/>
                    <a:pt x="1215" y="2789"/>
                    <a:pt x="1257" y="2782"/>
                  </a:cubicBezTo>
                  <a:cubicBezTo>
                    <a:pt x="2141" y="2666"/>
                    <a:pt x="2908" y="2666"/>
                    <a:pt x="3583" y="2084"/>
                  </a:cubicBezTo>
                  <a:cubicBezTo>
                    <a:pt x="4281" y="1503"/>
                    <a:pt x="3979" y="246"/>
                    <a:pt x="3118" y="60"/>
                  </a:cubicBezTo>
                  <a:cubicBezTo>
                    <a:pt x="2941" y="19"/>
                    <a:pt x="2770" y="0"/>
                    <a:pt x="260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3926600" y="4103425"/>
              <a:ext cx="79700" cy="56250"/>
            </a:xfrm>
            <a:custGeom>
              <a:avLst/>
              <a:gdLst/>
              <a:ahLst/>
              <a:cxnLst/>
              <a:rect l="l" t="t" r="r" b="b"/>
              <a:pathLst>
                <a:path w="3188" h="2250" extrusionOk="0">
                  <a:moveTo>
                    <a:pt x="2375" y="0"/>
                  </a:moveTo>
                  <a:cubicBezTo>
                    <a:pt x="2328" y="0"/>
                    <a:pt x="2281" y="6"/>
                    <a:pt x="2234" y="17"/>
                  </a:cubicBezTo>
                  <a:cubicBezTo>
                    <a:pt x="1652" y="320"/>
                    <a:pt x="1071" y="506"/>
                    <a:pt x="582" y="808"/>
                  </a:cubicBezTo>
                  <a:cubicBezTo>
                    <a:pt x="187" y="994"/>
                    <a:pt x="0" y="1576"/>
                    <a:pt x="280" y="1855"/>
                  </a:cubicBezTo>
                  <a:cubicBezTo>
                    <a:pt x="420" y="2121"/>
                    <a:pt x="676" y="2250"/>
                    <a:pt x="949" y="2250"/>
                  </a:cubicBezTo>
                  <a:cubicBezTo>
                    <a:pt x="1082" y="2250"/>
                    <a:pt x="1220" y="2219"/>
                    <a:pt x="1350" y="2158"/>
                  </a:cubicBezTo>
                  <a:cubicBezTo>
                    <a:pt x="1838" y="1972"/>
                    <a:pt x="2327" y="1669"/>
                    <a:pt x="2815" y="1390"/>
                  </a:cubicBezTo>
                  <a:cubicBezTo>
                    <a:pt x="3095" y="1181"/>
                    <a:pt x="3188" y="808"/>
                    <a:pt x="3095" y="506"/>
                  </a:cubicBezTo>
                  <a:cubicBezTo>
                    <a:pt x="3013" y="262"/>
                    <a:pt x="2701" y="0"/>
                    <a:pt x="237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4113825" y="4232175"/>
              <a:ext cx="122400" cy="80075"/>
            </a:xfrm>
            <a:custGeom>
              <a:avLst/>
              <a:gdLst/>
              <a:ahLst/>
              <a:cxnLst/>
              <a:rect l="l" t="t" r="r" b="b"/>
              <a:pathLst>
                <a:path w="4896" h="3203" extrusionOk="0">
                  <a:moveTo>
                    <a:pt x="4030" y="1"/>
                  </a:moveTo>
                  <a:cubicBezTo>
                    <a:pt x="3999" y="1"/>
                    <a:pt x="3967" y="3"/>
                    <a:pt x="3934" y="9"/>
                  </a:cubicBezTo>
                  <a:cubicBezTo>
                    <a:pt x="2678" y="9"/>
                    <a:pt x="1817" y="893"/>
                    <a:pt x="840" y="1567"/>
                  </a:cubicBezTo>
                  <a:cubicBezTo>
                    <a:pt x="0" y="2067"/>
                    <a:pt x="466" y="3202"/>
                    <a:pt x="1292" y="3202"/>
                  </a:cubicBezTo>
                  <a:cubicBezTo>
                    <a:pt x="1428" y="3202"/>
                    <a:pt x="1573" y="3172"/>
                    <a:pt x="1724" y="3103"/>
                  </a:cubicBezTo>
                  <a:cubicBezTo>
                    <a:pt x="2771" y="2521"/>
                    <a:pt x="3934" y="2242"/>
                    <a:pt x="4632" y="1172"/>
                  </a:cubicBezTo>
                  <a:cubicBezTo>
                    <a:pt x="4895" y="711"/>
                    <a:pt x="4558" y="1"/>
                    <a:pt x="403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4240275" y="4265700"/>
              <a:ext cx="100450" cy="71525"/>
            </a:xfrm>
            <a:custGeom>
              <a:avLst/>
              <a:gdLst/>
              <a:ahLst/>
              <a:cxnLst/>
              <a:rect l="l" t="t" r="r" b="b"/>
              <a:pathLst>
                <a:path w="4018" h="2861" extrusionOk="0">
                  <a:moveTo>
                    <a:pt x="2912" y="0"/>
                  </a:moveTo>
                  <a:cubicBezTo>
                    <a:pt x="2861" y="0"/>
                    <a:pt x="2810" y="5"/>
                    <a:pt x="2761" y="17"/>
                  </a:cubicBezTo>
                  <a:cubicBezTo>
                    <a:pt x="2272" y="226"/>
                    <a:pt x="1900" y="412"/>
                    <a:pt x="1505" y="715"/>
                  </a:cubicBezTo>
                  <a:cubicBezTo>
                    <a:pt x="1109" y="901"/>
                    <a:pt x="830" y="1180"/>
                    <a:pt x="528" y="1483"/>
                  </a:cubicBezTo>
                  <a:cubicBezTo>
                    <a:pt x="1" y="2009"/>
                    <a:pt x="429" y="2861"/>
                    <a:pt x="1102" y="2861"/>
                  </a:cubicBezTo>
                  <a:cubicBezTo>
                    <a:pt x="1172" y="2861"/>
                    <a:pt x="1244" y="2852"/>
                    <a:pt x="1319" y="2832"/>
                  </a:cubicBezTo>
                  <a:cubicBezTo>
                    <a:pt x="2086" y="2646"/>
                    <a:pt x="2761" y="2343"/>
                    <a:pt x="3436" y="1762"/>
                  </a:cubicBezTo>
                  <a:cubicBezTo>
                    <a:pt x="3831" y="1483"/>
                    <a:pt x="4017" y="1087"/>
                    <a:pt x="3831" y="599"/>
                  </a:cubicBezTo>
                  <a:cubicBezTo>
                    <a:pt x="3668" y="273"/>
                    <a:pt x="3273" y="0"/>
                    <a:pt x="291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4411075" y="4215100"/>
              <a:ext cx="123900" cy="81800"/>
            </a:xfrm>
            <a:custGeom>
              <a:avLst/>
              <a:gdLst/>
              <a:ahLst/>
              <a:cxnLst/>
              <a:rect l="l" t="t" r="r" b="b"/>
              <a:pathLst>
                <a:path w="4956" h="3272" extrusionOk="0">
                  <a:moveTo>
                    <a:pt x="2936" y="0"/>
                  </a:moveTo>
                  <a:cubicBezTo>
                    <a:pt x="2391" y="0"/>
                    <a:pt x="1855" y="173"/>
                    <a:pt x="1350" y="506"/>
                  </a:cubicBezTo>
                  <a:cubicBezTo>
                    <a:pt x="675" y="994"/>
                    <a:pt x="0" y="1855"/>
                    <a:pt x="0" y="2623"/>
                  </a:cubicBezTo>
                  <a:cubicBezTo>
                    <a:pt x="0" y="3004"/>
                    <a:pt x="354" y="3272"/>
                    <a:pt x="698" y="3272"/>
                  </a:cubicBezTo>
                  <a:cubicBezTo>
                    <a:pt x="794" y="3272"/>
                    <a:pt x="890" y="3250"/>
                    <a:pt x="977" y="3204"/>
                  </a:cubicBezTo>
                  <a:cubicBezTo>
                    <a:pt x="1350" y="2925"/>
                    <a:pt x="1745" y="2623"/>
                    <a:pt x="2327" y="2436"/>
                  </a:cubicBezTo>
                  <a:cubicBezTo>
                    <a:pt x="2815" y="2343"/>
                    <a:pt x="3397" y="2250"/>
                    <a:pt x="3885" y="2157"/>
                  </a:cubicBezTo>
                  <a:cubicBezTo>
                    <a:pt x="4653" y="1948"/>
                    <a:pt x="4955" y="692"/>
                    <a:pt x="4164" y="296"/>
                  </a:cubicBezTo>
                  <a:cubicBezTo>
                    <a:pt x="3756" y="97"/>
                    <a:pt x="3343" y="0"/>
                    <a:pt x="293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4265650" y="4146900"/>
              <a:ext cx="167550" cy="88600"/>
            </a:xfrm>
            <a:custGeom>
              <a:avLst/>
              <a:gdLst/>
              <a:ahLst/>
              <a:cxnLst/>
              <a:rect l="l" t="t" r="r" b="b"/>
              <a:pathLst>
                <a:path w="6702" h="3544" extrusionOk="0">
                  <a:moveTo>
                    <a:pt x="5321" y="1"/>
                  </a:moveTo>
                  <a:cubicBezTo>
                    <a:pt x="5232" y="1"/>
                    <a:pt x="5141" y="9"/>
                    <a:pt x="5050" y="23"/>
                  </a:cubicBezTo>
                  <a:cubicBezTo>
                    <a:pt x="3677" y="233"/>
                    <a:pt x="2514" y="814"/>
                    <a:pt x="1257" y="1279"/>
                  </a:cubicBezTo>
                  <a:cubicBezTo>
                    <a:pt x="0" y="1735"/>
                    <a:pt x="339" y="3543"/>
                    <a:pt x="1633" y="3543"/>
                  </a:cubicBezTo>
                  <a:cubicBezTo>
                    <a:pt x="1727" y="3543"/>
                    <a:pt x="1827" y="3533"/>
                    <a:pt x="1932" y="3513"/>
                  </a:cubicBezTo>
                  <a:cubicBezTo>
                    <a:pt x="3305" y="3234"/>
                    <a:pt x="4654" y="2931"/>
                    <a:pt x="6003" y="2350"/>
                  </a:cubicBezTo>
                  <a:cubicBezTo>
                    <a:pt x="6585" y="2070"/>
                    <a:pt x="6701" y="1279"/>
                    <a:pt x="6492" y="814"/>
                  </a:cubicBezTo>
                  <a:cubicBezTo>
                    <a:pt x="6256" y="225"/>
                    <a:pt x="5806" y="1"/>
                    <a:pt x="532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4264225" y="4040200"/>
              <a:ext cx="142200" cy="63775"/>
            </a:xfrm>
            <a:custGeom>
              <a:avLst/>
              <a:gdLst/>
              <a:ahLst/>
              <a:cxnLst/>
              <a:rect l="l" t="t" r="r" b="b"/>
              <a:pathLst>
                <a:path w="5688" h="2551" extrusionOk="0">
                  <a:moveTo>
                    <a:pt x="4304" y="1"/>
                  </a:moveTo>
                  <a:cubicBezTo>
                    <a:pt x="4219" y="1"/>
                    <a:pt x="4130" y="11"/>
                    <a:pt x="4036" y="34"/>
                  </a:cubicBezTo>
                  <a:cubicBezTo>
                    <a:pt x="2966" y="220"/>
                    <a:pt x="1989" y="522"/>
                    <a:pt x="1035" y="895"/>
                  </a:cubicBezTo>
                  <a:cubicBezTo>
                    <a:pt x="1" y="1277"/>
                    <a:pt x="423" y="2551"/>
                    <a:pt x="1419" y="2551"/>
                  </a:cubicBezTo>
                  <a:cubicBezTo>
                    <a:pt x="1454" y="2551"/>
                    <a:pt x="1488" y="2549"/>
                    <a:pt x="1524" y="2546"/>
                  </a:cubicBezTo>
                  <a:cubicBezTo>
                    <a:pt x="2478" y="2360"/>
                    <a:pt x="3548" y="2267"/>
                    <a:pt x="4525" y="1965"/>
                  </a:cubicBezTo>
                  <a:cubicBezTo>
                    <a:pt x="5687" y="1620"/>
                    <a:pt x="5356" y="1"/>
                    <a:pt x="430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4540400" y="4262875"/>
              <a:ext cx="125425" cy="56875"/>
            </a:xfrm>
            <a:custGeom>
              <a:avLst/>
              <a:gdLst/>
              <a:ahLst/>
              <a:cxnLst/>
              <a:rect l="l" t="t" r="r" b="b"/>
              <a:pathLst>
                <a:path w="5017" h="2275" extrusionOk="0">
                  <a:moveTo>
                    <a:pt x="3788" y="1"/>
                  </a:moveTo>
                  <a:cubicBezTo>
                    <a:pt x="2825" y="1"/>
                    <a:pt x="1772" y="470"/>
                    <a:pt x="946" y="712"/>
                  </a:cubicBezTo>
                  <a:cubicBezTo>
                    <a:pt x="1" y="1004"/>
                    <a:pt x="339" y="2275"/>
                    <a:pt x="1225" y="2275"/>
                  </a:cubicBezTo>
                  <a:cubicBezTo>
                    <a:pt x="1255" y="2275"/>
                    <a:pt x="1286" y="2273"/>
                    <a:pt x="1318" y="2270"/>
                  </a:cubicBezTo>
                  <a:cubicBezTo>
                    <a:pt x="2388" y="1991"/>
                    <a:pt x="3737" y="1991"/>
                    <a:pt x="4621" y="1200"/>
                  </a:cubicBezTo>
                  <a:cubicBezTo>
                    <a:pt x="5017" y="921"/>
                    <a:pt x="4714" y="130"/>
                    <a:pt x="4226" y="37"/>
                  </a:cubicBezTo>
                  <a:cubicBezTo>
                    <a:pt x="4083" y="12"/>
                    <a:pt x="3936" y="1"/>
                    <a:pt x="37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4529725" y="4165475"/>
              <a:ext cx="128550" cy="52400"/>
            </a:xfrm>
            <a:custGeom>
              <a:avLst/>
              <a:gdLst/>
              <a:ahLst/>
              <a:cxnLst/>
              <a:rect l="l" t="t" r="r" b="b"/>
              <a:pathLst>
                <a:path w="5142" h="2096" extrusionOk="0">
                  <a:moveTo>
                    <a:pt x="3498" y="0"/>
                  </a:moveTo>
                  <a:cubicBezTo>
                    <a:pt x="2599" y="0"/>
                    <a:pt x="1768" y="209"/>
                    <a:pt x="884" y="350"/>
                  </a:cubicBezTo>
                  <a:cubicBezTo>
                    <a:pt x="0" y="536"/>
                    <a:pt x="209" y="2095"/>
                    <a:pt x="1163" y="2095"/>
                  </a:cubicBezTo>
                  <a:cubicBezTo>
                    <a:pt x="2326" y="2002"/>
                    <a:pt x="3397" y="2002"/>
                    <a:pt x="4560" y="1514"/>
                  </a:cubicBezTo>
                  <a:cubicBezTo>
                    <a:pt x="5141" y="1234"/>
                    <a:pt x="4955" y="164"/>
                    <a:pt x="4374" y="71"/>
                  </a:cubicBezTo>
                  <a:cubicBezTo>
                    <a:pt x="4072" y="21"/>
                    <a:pt x="3782" y="0"/>
                    <a:pt x="349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4502250" y="4064000"/>
              <a:ext cx="105425" cy="54925"/>
            </a:xfrm>
            <a:custGeom>
              <a:avLst/>
              <a:gdLst/>
              <a:ahLst/>
              <a:cxnLst/>
              <a:rect l="l" t="t" r="r" b="b"/>
              <a:pathLst>
                <a:path w="4217" h="2197" extrusionOk="0">
                  <a:moveTo>
                    <a:pt x="3071" y="0"/>
                  </a:moveTo>
                  <a:cubicBezTo>
                    <a:pt x="2312" y="0"/>
                    <a:pt x="1605" y="300"/>
                    <a:pt x="913" y="524"/>
                  </a:cubicBezTo>
                  <a:cubicBezTo>
                    <a:pt x="0" y="894"/>
                    <a:pt x="285" y="2196"/>
                    <a:pt x="1198" y="2196"/>
                  </a:cubicBezTo>
                  <a:cubicBezTo>
                    <a:pt x="1263" y="2196"/>
                    <a:pt x="1331" y="2190"/>
                    <a:pt x="1401" y="2176"/>
                  </a:cubicBezTo>
                  <a:cubicBezTo>
                    <a:pt x="2262" y="1990"/>
                    <a:pt x="3239" y="1804"/>
                    <a:pt x="3914" y="1106"/>
                  </a:cubicBezTo>
                  <a:cubicBezTo>
                    <a:pt x="4216" y="827"/>
                    <a:pt x="4100" y="152"/>
                    <a:pt x="3635" y="59"/>
                  </a:cubicBezTo>
                  <a:cubicBezTo>
                    <a:pt x="3443" y="18"/>
                    <a:pt x="3255" y="0"/>
                    <a:pt x="307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4721050" y="4273550"/>
              <a:ext cx="118650" cy="58300"/>
            </a:xfrm>
            <a:custGeom>
              <a:avLst/>
              <a:gdLst/>
              <a:ahLst/>
              <a:cxnLst/>
              <a:rect l="l" t="t" r="r" b="b"/>
              <a:pathLst>
                <a:path w="4746" h="2332" extrusionOk="0">
                  <a:moveTo>
                    <a:pt x="3696" y="1"/>
                  </a:moveTo>
                  <a:cubicBezTo>
                    <a:pt x="3667" y="1"/>
                    <a:pt x="3637" y="2"/>
                    <a:pt x="3607" y="5"/>
                  </a:cubicBezTo>
                  <a:cubicBezTo>
                    <a:pt x="2537" y="5"/>
                    <a:pt x="1560" y="494"/>
                    <a:pt x="582" y="866"/>
                  </a:cubicBezTo>
                  <a:cubicBezTo>
                    <a:pt x="1" y="1262"/>
                    <a:pt x="303" y="2332"/>
                    <a:pt x="978" y="2332"/>
                  </a:cubicBezTo>
                  <a:cubicBezTo>
                    <a:pt x="2048" y="2239"/>
                    <a:pt x="3118" y="2029"/>
                    <a:pt x="4072" y="1564"/>
                  </a:cubicBezTo>
                  <a:cubicBezTo>
                    <a:pt x="4745" y="1183"/>
                    <a:pt x="4488" y="1"/>
                    <a:pt x="36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4701875" y="4137725"/>
              <a:ext cx="97150" cy="58875"/>
            </a:xfrm>
            <a:custGeom>
              <a:avLst/>
              <a:gdLst/>
              <a:ahLst/>
              <a:cxnLst/>
              <a:rect l="l" t="t" r="r" b="b"/>
              <a:pathLst>
                <a:path w="3886" h="2355" extrusionOk="0">
                  <a:moveTo>
                    <a:pt x="3055" y="1"/>
                  </a:moveTo>
                  <a:cubicBezTo>
                    <a:pt x="3007" y="1"/>
                    <a:pt x="2958" y="6"/>
                    <a:pt x="2908" y="18"/>
                  </a:cubicBezTo>
                  <a:cubicBezTo>
                    <a:pt x="2140" y="111"/>
                    <a:pt x="1466" y="204"/>
                    <a:pt x="768" y="390"/>
                  </a:cubicBezTo>
                  <a:cubicBezTo>
                    <a:pt x="303" y="483"/>
                    <a:pt x="0" y="972"/>
                    <a:pt x="0" y="1460"/>
                  </a:cubicBezTo>
                  <a:cubicBezTo>
                    <a:pt x="86" y="1827"/>
                    <a:pt x="433" y="2354"/>
                    <a:pt x="873" y="2354"/>
                  </a:cubicBezTo>
                  <a:cubicBezTo>
                    <a:pt x="907" y="2354"/>
                    <a:pt x="942" y="2351"/>
                    <a:pt x="977" y="2344"/>
                  </a:cubicBezTo>
                  <a:cubicBezTo>
                    <a:pt x="1349" y="2228"/>
                    <a:pt x="1745" y="2228"/>
                    <a:pt x="2140" y="2135"/>
                  </a:cubicBezTo>
                  <a:cubicBezTo>
                    <a:pt x="2513" y="2135"/>
                    <a:pt x="2815" y="1949"/>
                    <a:pt x="3094" y="1856"/>
                  </a:cubicBezTo>
                  <a:cubicBezTo>
                    <a:pt x="3583" y="1763"/>
                    <a:pt x="3885" y="1274"/>
                    <a:pt x="3885" y="786"/>
                  </a:cubicBezTo>
                  <a:cubicBezTo>
                    <a:pt x="3802" y="431"/>
                    <a:pt x="3474" y="1"/>
                    <a:pt x="305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3260100" y="4818400"/>
              <a:ext cx="59450" cy="107575"/>
            </a:xfrm>
            <a:custGeom>
              <a:avLst/>
              <a:gdLst/>
              <a:ahLst/>
              <a:cxnLst/>
              <a:rect l="l" t="t" r="r" b="b"/>
              <a:pathLst>
                <a:path w="2378" h="4303" extrusionOk="0">
                  <a:moveTo>
                    <a:pt x="1319" y="1"/>
                  </a:moveTo>
                  <a:cubicBezTo>
                    <a:pt x="894" y="1"/>
                    <a:pt x="479" y="228"/>
                    <a:pt x="396" y="708"/>
                  </a:cubicBezTo>
                  <a:cubicBezTo>
                    <a:pt x="186" y="1661"/>
                    <a:pt x="0" y="2825"/>
                    <a:pt x="186" y="3802"/>
                  </a:cubicBezTo>
                  <a:cubicBezTo>
                    <a:pt x="304" y="4130"/>
                    <a:pt x="630" y="4303"/>
                    <a:pt x="946" y="4303"/>
                  </a:cubicBezTo>
                  <a:cubicBezTo>
                    <a:pt x="1190" y="4303"/>
                    <a:pt x="1427" y="4200"/>
                    <a:pt x="1559" y="3988"/>
                  </a:cubicBezTo>
                  <a:cubicBezTo>
                    <a:pt x="2024" y="3034"/>
                    <a:pt x="2233" y="1964"/>
                    <a:pt x="2326" y="987"/>
                  </a:cubicBezTo>
                  <a:cubicBezTo>
                    <a:pt x="2378" y="345"/>
                    <a:pt x="1841" y="1"/>
                    <a:pt x="131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3335875" y="4631900"/>
              <a:ext cx="79975" cy="109300"/>
            </a:xfrm>
            <a:custGeom>
              <a:avLst/>
              <a:gdLst/>
              <a:ahLst/>
              <a:cxnLst/>
              <a:rect l="l" t="t" r="r" b="b"/>
              <a:pathLst>
                <a:path w="3199" h="4372" extrusionOk="0">
                  <a:moveTo>
                    <a:pt x="2471" y="0"/>
                  </a:moveTo>
                  <a:cubicBezTo>
                    <a:pt x="2261" y="0"/>
                    <a:pt x="2043" y="95"/>
                    <a:pt x="1901" y="304"/>
                  </a:cubicBezTo>
                  <a:cubicBezTo>
                    <a:pt x="1226" y="1188"/>
                    <a:pt x="738" y="2142"/>
                    <a:pt x="272" y="3212"/>
                  </a:cubicBezTo>
                  <a:cubicBezTo>
                    <a:pt x="1" y="3820"/>
                    <a:pt x="552" y="4372"/>
                    <a:pt x="1052" y="4372"/>
                  </a:cubicBezTo>
                  <a:cubicBezTo>
                    <a:pt x="1281" y="4372"/>
                    <a:pt x="1498" y="4257"/>
                    <a:pt x="1622" y="3980"/>
                  </a:cubicBezTo>
                  <a:cubicBezTo>
                    <a:pt x="2203" y="2933"/>
                    <a:pt x="2785" y="1863"/>
                    <a:pt x="3064" y="793"/>
                  </a:cubicBezTo>
                  <a:cubicBezTo>
                    <a:pt x="3198" y="301"/>
                    <a:pt x="2846" y="0"/>
                    <a:pt x="247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3420025" y="4806200"/>
              <a:ext cx="50625" cy="64225"/>
            </a:xfrm>
            <a:custGeom>
              <a:avLst/>
              <a:gdLst/>
              <a:ahLst/>
              <a:cxnLst/>
              <a:rect l="l" t="t" r="r" b="b"/>
              <a:pathLst>
                <a:path w="2025" h="2569" extrusionOk="0">
                  <a:moveTo>
                    <a:pt x="1241" y="0"/>
                  </a:moveTo>
                  <a:cubicBezTo>
                    <a:pt x="961" y="0"/>
                    <a:pt x="733" y="195"/>
                    <a:pt x="582" y="498"/>
                  </a:cubicBezTo>
                  <a:cubicBezTo>
                    <a:pt x="489" y="893"/>
                    <a:pt x="280" y="1289"/>
                    <a:pt x="187" y="1661"/>
                  </a:cubicBezTo>
                  <a:cubicBezTo>
                    <a:pt x="1" y="1963"/>
                    <a:pt x="280" y="2452"/>
                    <a:pt x="675" y="2545"/>
                  </a:cubicBezTo>
                  <a:cubicBezTo>
                    <a:pt x="743" y="2561"/>
                    <a:pt x="809" y="2568"/>
                    <a:pt x="875" y="2568"/>
                  </a:cubicBezTo>
                  <a:cubicBezTo>
                    <a:pt x="1193" y="2568"/>
                    <a:pt x="1479" y="2384"/>
                    <a:pt x="1652" y="2056"/>
                  </a:cubicBezTo>
                  <a:cubicBezTo>
                    <a:pt x="1745" y="1661"/>
                    <a:pt x="1838" y="1289"/>
                    <a:pt x="1931" y="893"/>
                  </a:cubicBezTo>
                  <a:cubicBezTo>
                    <a:pt x="2025" y="498"/>
                    <a:pt x="1838" y="125"/>
                    <a:pt x="1443" y="32"/>
                  </a:cubicBezTo>
                  <a:cubicBezTo>
                    <a:pt x="1373" y="11"/>
                    <a:pt x="1306" y="0"/>
                    <a:pt x="124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3465975" y="4547825"/>
              <a:ext cx="68550" cy="113925"/>
            </a:xfrm>
            <a:custGeom>
              <a:avLst/>
              <a:gdLst/>
              <a:ahLst/>
              <a:cxnLst/>
              <a:rect l="l" t="t" r="r" b="b"/>
              <a:pathLst>
                <a:path w="2742" h="4557" extrusionOk="0">
                  <a:moveTo>
                    <a:pt x="1626" y="1"/>
                  </a:moveTo>
                  <a:cubicBezTo>
                    <a:pt x="1251" y="1"/>
                    <a:pt x="870" y="202"/>
                    <a:pt x="675" y="666"/>
                  </a:cubicBezTo>
                  <a:cubicBezTo>
                    <a:pt x="303" y="1736"/>
                    <a:pt x="0" y="2900"/>
                    <a:pt x="303" y="4063"/>
                  </a:cubicBezTo>
                  <a:cubicBezTo>
                    <a:pt x="361" y="4369"/>
                    <a:pt x="648" y="4556"/>
                    <a:pt x="922" y="4556"/>
                  </a:cubicBezTo>
                  <a:cubicBezTo>
                    <a:pt x="1086" y="4556"/>
                    <a:pt x="1245" y="4490"/>
                    <a:pt x="1350" y="4342"/>
                  </a:cubicBezTo>
                  <a:cubicBezTo>
                    <a:pt x="2141" y="3481"/>
                    <a:pt x="2420" y="2318"/>
                    <a:pt x="2629" y="1155"/>
                  </a:cubicBezTo>
                  <a:cubicBezTo>
                    <a:pt x="2741" y="456"/>
                    <a:pt x="2190" y="1"/>
                    <a:pt x="16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3411575" y="4411050"/>
              <a:ext cx="116825" cy="99675"/>
            </a:xfrm>
            <a:custGeom>
              <a:avLst/>
              <a:gdLst/>
              <a:ahLst/>
              <a:cxnLst/>
              <a:rect l="l" t="t" r="r" b="b"/>
              <a:pathLst>
                <a:path w="4673" h="3987" extrusionOk="0">
                  <a:moveTo>
                    <a:pt x="3132" y="0"/>
                  </a:moveTo>
                  <a:cubicBezTo>
                    <a:pt x="2878" y="0"/>
                    <a:pt x="2610" y="96"/>
                    <a:pt x="2363" y="321"/>
                  </a:cubicBezTo>
                  <a:cubicBezTo>
                    <a:pt x="1502" y="1089"/>
                    <a:pt x="734" y="1973"/>
                    <a:pt x="246" y="3043"/>
                  </a:cubicBezTo>
                  <a:cubicBezTo>
                    <a:pt x="0" y="3515"/>
                    <a:pt x="337" y="3987"/>
                    <a:pt x="832" y="3987"/>
                  </a:cubicBezTo>
                  <a:cubicBezTo>
                    <a:pt x="948" y="3987"/>
                    <a:pt x="1072" y="3961"/>
                    <a:pt x="1199" y="3904"/>
                  </a:cubicBezTo>
                  <a:cubicBezTo>
                    <a:pt x="2269" y="3509"/>
                    <a:pt x="3154" y="2741"/>
                    <a:pt x="3921" y="1880"/>
                  </a:cubicBezTo>
                  <a:cubicBezTo>
                    <a:pt x="4673" y="1057"/>
                    <a:pt x="3979" y="0"/>
                    <a:pt x="313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3563100" y="4402650"/>
              <a:ext cx="62825" cy="67300"/>
            </a:xfrm>
            <a:custGeom>
              <a:avLst/>
              <a:gdLst/>
              <a:ahLst/>
              <a:cxnLst/>
              <a:rect l="l" t="t" r="r" b="b"/>
              <a:pathLst>
                <a:path w="2513" h="2692" extrusionOk="0">
                  <a:moveTo>
                    <a:pt x="1694" y="1"/>
                  </a:moveTo>
                  <a:cubicBezTo>
                    <a:pt x="1401" y="1"/>
                    <a:pt x="1105" y="154"/>
                    <a:pt x="954" y="355"/>
                  </a:cubicBezTo>
                  <a:cubicBezTo>
                    <a:pt x="675" y="750"/>
                    <a:pt x="489" y="1146"/>
                    <a:pt x="187" y="1518"/>
                  </a:cubicBezTo>
                  <a:cubicBezTo>
                    <a:pt x="0" y="1821"/>
                    <a:pt x="94" y="2402"/>
                    <a:pt x="489" y="2588"/>
                  </a:cubicBezTo>
                  <a:cubicBezTo>
                    <a:pt x="613" y="2658"/>
                    <a:pt x="740" y="2692"/>
                    <a:pt x="864" y="2692"/>
                  </a:cubicBezTo>
                  <a:cubicBezTo>
                    <a:pt x="1112" y="2692"/>
                    <a:pt x="1350" y="2557"/>
                    <a:pt x="1536" y="2309"/>
                  </a:cubicBezTo>
                  <a:cubicBezTo>
                    <a:pt x="1745" y="1914"/>
                    <a:pt x="2024" y="1518"/>
                    <a:pt x="2327" y="1146"/>
                  </a:cubicBezTo>
                  <a:cubicBezTo>
                    <a:pt x="2513" y="843"/>
                    <a:pt x="2327" y="262"/>
                    <a:pt x="2024" y="76"/>
                  </a:cubicBezTo>
                  <a:cubicBezTo>
                    <a:pt x="1921" y="24"/>
                    <a:pt x="1808" y="1"/>
                    <a:pt x="169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3575100" y="4226675"/>
              <a:ext cx="139275" cy="102625"/>
            </a:xfrm>
            <a:custGeom>
              <a:avLst/>
              <a:gdLst/>
              <a:ahLst/>
              <a:cxnLst/>
              <a:rect l="l" t="t" r="r" b="b"/>
              <a:pathLst>
                <a:path w="5571" h="4105" extrusionOk="0">
                  <a:moveTo>
                    <a:pt x="4098" y="1"/>
                  </a:moveTo>
                  <a:cubicBezTo>
                    <a:pt x="3935" y="1"/>
                    <a:pt x="3764" y="42"/>
                    <a:pt x="3592" y="136"/>
                  </a:cubicBezTo>
                  <a:cubicBezTo>
                    <a:pt x="2428" y="903"/>
                    <a:pt x="1544" y="1787"/>
                    <a:pt x="591" y="2741"/>
                  </a:cubicBezTo>
                  <a:cubicBezTo>
                    <a:pt x="1" y="3331"/>
                    <a:pt x="541" y="4104"/>
                    <a:pt x="1186" y="4104"/>
                  </a:cubicBezTo>
                  <a:cubicBezTo>
                    <a:pt x="1304" y="4104"/>
                    <a:pt x="1426" y="4078"/>
                    <a:pt x="1544" y="4021"/>
                  </a:cubicBezTo>
                  <a:cubicBezTo>
                    <a:pt x="2708" y="3323"/>
                    <a:pt x="3871" y="2741"/>
                    <a:pt x="4848" y="1787"/>
                  </a:cubicBezTo>
                  <a:cubicBezTo>
                    <a:pt x="5570" y="1124"/>
                    <a:pt x="4949" y="1"/>
                    <a:pt x="409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sp>
        <p:nvSpPr>
          <p:cNvPr id="41" name="Google Shape;41;p2"/>
          <p:cNvSpPr txBox="1">
            <a:spLocks noGrp="1"/>
          </p:cNvSpPr>
          <p:nvPr>
            <p:ph type="ctrTitle"/>
          </p:nvPr>
        </p:nvSpPr>
        <p:spPr>
          <a:xfrm>
            <a:off x="3380600" y="1720164"/>
            <a:ext cx="5430800" cy="280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p2"/>
          <p:cNvSpPr txBox="1">
            <a:spLocks noGrp="1"/>
          </p:cNvSpPr>
          <p:nvPr>
            <p:ph type="subTitle" idx="1"/>
          </p:nvPr>
        </p:nvSpPr>
        <p:spPr>
          <a:xfrm>
            <a:off x="3380600" y="4573436"/>
            <a:ext cx="5430800" cy="56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2400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grpSp>
        <p:nvGrpSpPr>
          <p:cNvPr id="43" name="Google Shape;43;p2"/>
          <p:cNvGrpSpPr/>
          <p:nvPr/>
        </p:nvGrpSpPr>
        <p:grpSpPr>
          <a:xfrm rot="1310010">
            <a:off x="8986735" y="438863"/>
            <a:ext cx="2009868" cy="1807909"/>
            <a:chOff x="3495050" y="1152875"/>
            <a:chExt cx="1082275" cy="881498"/>
          </a:xfrm>
        </p:grpSpPr>
        <p:sp>
          <p:nvSpPr>
            <p:cNvPr id="44" name="Google Shape;44;p2"/>
            <p:cNvSpPr/>
            <p:nvPr/>
          </p:nvSpPr>
          <p:spPr>
            <a:xfrm>
              <a:off x="3495050" y="1170600"/>
              <a:ext cx="330975" cy="469025"/>
            </a:xfrm>
            <a:custGeom>
              <a:avLst/>
              <a:gdLst/>
              <a:ahLst/>
              <a:cxnLst/>
              <a:rect l="l" t="t" r="r" b="b"/>
              <a:pathLst>
                <a:path w="13239" h="18761" extrusionOk="0">
                  <a:moveTo>
                    <a:pt x="12300" y="0"/>
                  </a:moveTo>
                  <a:cubicBezTo>
                    <a:pt x="12182" y="0"/>
                    <a:pt x="12057" y="46"/>
                    <a:pt x="11935" y="150"/>
                  </a:cubicBezTo>
                  <a:cubicBezTo>
                    <a:pt x="6119" y="4408"/>
                    <a:pt x="1" y="10317"/>
                    <a:pt x="1164" y="18273"/>
                  </a:cubicBezTo>
                  <a:cubicBezTo>
                    <a:pt x="1201" y="18613"/>
                    <a:pt x="1451" y="18760"/>
                    <a:pt x="1728" y="18760"/>
                  </a:cubicBezTo>
                  <a:cubicBezTo>
                    <a:pt x="2153" y="18760"/>
                    <a:pt x="2640" y="18413"/>
                    <a:pt x="2513" y="17878"/>
                  </a:cubicBezTo>
                  <a:cubicBezTo>
                    <a:pt x="1559" y="10712"/>
                    <a:pt x="7468" y="5292"/>
                    <a:pt x="12610" y="1407"/>
                  </a:cubicBezTo>
                  <a:cubicBezTo>
                    <a:pt x="13239" y="930"/>
                    <a:pt x="12837" y="0"/>
                    <a:pt x="1230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3616025" y="1156225"/>
              <a:ext cx="508425" cy="530400"/>
            </a:xfrm>
            <a:custGeom>
              <a:avLst/>
              <a:gdLst/>
              <a:ahLst/>
              <a:cxnLst/>
              <a:rect l="l" t="t" r="r" b="b"/>
              <a:pathLst>
                <a:path w="20337" h="21216" extrusionOk="0">
                  <a:moveTo>
                    <a:pt x="19304" y="1"/>
                  </a:moveTo>
                  <a:cubicBezTo>
                    <a:pt x="19179" y="1"/>
                    <a:pt x="19046" y="44"/>
                    <a:pt x="18914" y="144"/>
                  </a:cubicBezTo>
                  <a:cubicBezTo>
                    <a:pt x="14657" y="3052"/>
                    <a:pt x="10004" y="5657"/>
                    <a:pt x="6119" y="9054"/>
                  </a:cubicBezTo>
                  <a:cubicBezTo>
                    <a:pt x="2722" y="11869"/>
                    <a:pt x="1" y="15940"/>
                    <a:pt x="303" y="20500"/>
                  </a:cubicBezTo>
                  <a:cubicBezTo>
                    <a:pt x="349" y="20977"/>
                    <a:pt x="739" y="21215"/>
                    <a:pt x="1117" y="21215"/>
                  </a:cubicBezTo>
                  <a:cubicBezTo>
                    <a:pt x="1495" y="21215"/>
                    <a:pt x="1862" y="20977"/>
                    <a:pt x="1862" y="20500"/>
                  </a:cubicBezTo>
                  <a:cubicBezTo>
                    <a:pt x="1559" y="15847"/>
                    <a:pt x="4560" y="12055"/>
                    <a:pt x="8050" y="9356"/>
                  </a:cubicBezTo>
                  <a:cubicBezTo>
                    <a:pt x="11749" y="6448"/>
                    <a:pt x="15820" y="4006"/>
                    <a:pt x="19682" y="1400"/>
                  </a:cubicBezTo>
                  <a:cubicBezTo>
                    <a:pt x="20337" y="996"/>
                    <a:pt x="19907" y="1"/>
                    <a:pt x="1930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3727200" y="1158575"/>
              <a:ext cx="697850" cy="565950"/>
            </a:xfrm>
            <a:custGeom>
              <a:avLst/>
              <a:gdLst/>
              <a:ahLst/>
              <a:cxnLst/>
              <a:rect l="l" t="t" r="r" b="b"/>
              <a:pathLst>
                <a:path w="27914" h="22638" extrusionOk="0">
                  <a:moveTo>
                    <a:pt x="26969" y="0"/>
                  </a:moveTo>
                  <a:cubicBezTo>
                    <a:pt x="26849" y="0"/>
                    <a:pt x="26720" y="43"/>
                    <a:pt x="26588" y="143"/>
                  </a:cubicBezTo>
                  <a:cubicBezTo>
                    <a:pt x="17561" y="6634"/>
                    <a:pt x="2835" y="9146"/>
                    <a:pt x="113" y="21755"/>
                  </a:cubicBezTo>
                  <a:cubicBezTo>
                    <a:pt x="1" y="22290"/>
                    <a:pt x="451" y="22638"/>
                    <a:pt x="890" y="22638"/>
                  </a:cubicBezTo>
                  <a:cubicBezTo>
                    <a:pt x="1177" y="22638"/>
                    <a:pt x="1460" y="22490"/>
                    <a:pt x="1579" y="22151"/>
                  </a:cubicBezTo>
                  <a:cubicBezTo>
                    <a:pt x="4184" y="10123"/>
                    <a:pt x="18724" y="7611"/>
                    <a:pt x="27355" y="1399"/>
                  </a:cubicBezTo>
                  <a:cubicBezTo>
                    <a:pt x="27914" y="995"/>
                    <a:pt x="27547" y="0"/>
                    <a:pt x="2696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3869500" y="1152875"/>
              <a:ext cx="707825" cy="611025"/>
            </a:xfrm>
            <a:custGeom>
              <a:avLst/>
              <a:gdLst/>
              <a:ahLst/>
              <a:cxnLst/>
              <a:rect l="l" t="t" r="r" b="b"/>
              <a:pathLst>
                <a:path w="28313" h="24441" extrusionOk="0">
                  <a:moveTo>
                    <a:pt x="27373" y="0"/>
                  </a:moveTo>
                  <a:cubicBezTo>
                    <a:pt x="27210" y="0"/>
                    <a:pt x="27042" y="82"/>
                    <a:pt x="26898" y="278"/>
                  </a:cubicBezTo>
                  <a:cubicBezTo>
                    <a:pt x="19523" y="9583"/>
                    <a:pt x="7123" y="13352"/>
                    <a:pt x="330" y="23332"/>
                  </a:cubicBezTo>
                  <a:cubicBezTo>
                    <a:pt x="1" y="23892"/>
                    <a:pt x="534" y="24441"/>
                    <a:pt x="1080" y="24441"/>
                  </a:cubicBezTo>
                  <a:cubicBezTo>
                    <a:pt x="1306" y="24441"/>
                    <a:pt x="1533" y="24347"/>
                    <a:pt x="1703" y="24123"/>
                  </a:cubicBezTo>
                  <a:cubicBezTo>
                    <a:pt x="8286" y="14236"/>
                    <a:pt x="20593" y="10537"/>
                    <a:pt x="27875" y="1348"/>
                  </a:cubicBezTo>
                  <a:cubicBezTo>
                    <a:pt x="28312" y="753"/>
                    <a:pt x="27868" y="0"/>
                    <a:pt x="2737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4007825" y="1440000"/>
              <a:ext cx="368075" cy="360050"/>
            </a:xfrm>
            <a:custGeom>
              <a:avLst/>
              <a:gdLst/>
              <a:ahLst/>
              <a:cxnLst/>
              <a:rect l="l" t="t" r="r" b="b"/>
              <a:pathLst>
                <a:path w="14723" h="14402" extrusionOk="0">
                  <a:moveTo>
                    <a:pt x="13618" y="1"/>
                  </a:moveTo>
                  <a:cubicBezTo>
                    <a:pt x="13451" y="1"/>
                    <a:pt x="13280" y="64"/>
                    <a:pt x="13129" y="215"/>
                  </a:cubicBezTo>
                  <a:cubicBezTo>
                    <a:pt x="8965" y="4496"/>
                    <a:pt x="4801" y="8846"/>
                    <a:pt x="520" y="13127"/>
                  </a:cubicBezTo>
                  <a:cubicBezTo>
                    <a:pt x="0" y="13647"/>
                    <a:pt x="516" y="14401"/>
                    <a:pt x="1089" y="14401"/>
                  </a:cubicBezTo>
                  <a:cubicBezTo>
                    <a:pt x="1260" y="14401"/>
                    <a:pt x="1435" y="14334"/>
                    <a:pt x="1590" y="14174"/>
                  </a:cubicBezTo>
                  <a:cubicBezTo>
                    <a:pt x="5755" y="9823"/>
                    <a:pt x="10035" y="5566"/>
                    <a:pt x="14199" y="1286"/>
                  </a:cubicBezTo>
                  <a:cubicBezTo>
                    <a:pt x="14723" y="762"/>
                    <a:pt x="14196" y="1"/>
                    <a:pt x="136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4157900" y="1679825"/>
              <a:ext cx="248675" cy="219175"/>
            </a:xfrm>
            <a:custGeom>
              <a:avLst/>
              <a:gdLst/>
              <a:ahLst/>
              <a:cxnLst/>
              <a:rect l="l" t="t" r="r" b="b"/>
              <a:pathLst>
                <a:path w="9947" h="8767" extrusionOk="0">
                  <a:moveTo>
                    <a:pt x="9021" y="0"/>
                  </a:moveTo>
                  <a:cubicBezTo>
                    <a:pt x="8945" y="0"/>
                    <a:pt x="8864" y="14"/>
                    <a:pt x="8778" y="44"/>
                  </a:cubicBezTo>
                  <a:cubicBezTo>
                    <a:pt x="4800" y="1301"/>
                    <a:pt x="1799" y="4115"/>
                    <a:pt x="240" y="7884"/>
                  </a:cubicBezTo>
                  <a:cubicBezTo>
                    <a:pt x="1" y="8419"/>
                    <a:pt x="443" y="8767"/>
                    <a:pt x="918" y="8767"/>
                  </a:cubicBezTo>
                  <a:cubicBezTo>
                    <a:pt x="1227" y="8767"/>
                    <a:pt x="1550" y="8619"/>
                    <a:pt x="1706" y="8280"/>
                  </a:cubicBezTo>
                  <a:cubicBezTo>
                    <a:pt x="3055" y="4976"/>
                    <a:pt x="5777" y="2557"/>
                    <a:pt x="9150" y="1394"/>
                  </a:cubicBezTo>
                  <a:cubicBezTo>
                    <a:pt x="9946" y="1121"/>
                    <a:pt x="9705" y="0"/>
                    <a:pt x="902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4250888" y="1844127"/>
              <a:ext cx="143475" cy="119625"/>
            </a:xfrm>
            <a:custGeom>
              <a:avLst/>
              <a:gdLst/>
              <a:ahLst/>
              <a:cxnLst/>
              <a:rect l="l" t="t" r="r" b="b"/>
              <a:pathLst>
                <a:path w="5739" h="4785" extrusionOk="0">
                  <a:moveTo>
                    <a:pt x="4686" y="0"/>
                  </a:moveTo>
                  <a:cubicBezTo>
                    <a:pt x="4637" y="0"/>
                    <a:pt x="4586" y="5"/>
                    <a:pt x="4534" y="17"/>
                  </a:cubicBezTo>
                  <a:cubicBezTo>
                    <a:pt x="2510" y="505"/>
                    <a:pt x="858" y="1971"/>
                    <a:pt x="183" y="3902"/>
                  </a:cubicBezTo>
                  <a:cubicBezTo>
                    <a:pt x="0" y="4437"/>
                    <a:pt x="465" y="4784"/>
                    <a:pt x="922" y="4784"/>
                  </a:cubicBezTo>
                  <a:cubicBezTo>
                    <a:pt x="1221" y="4784"/>
                    <a:pt x="1515" y="4637"/>
                    <a:pt x="1626" y="4297"/>
                  </a:cubicBezTo>
                  <a:cubicBezTo>
                    <a:pt x="2114" y="2831"/>
                    <a:pt x="3370" y="1761"/>
                    <a:pt x="4929" y="1482"/>
                  </a:cubicBezTo>
                  <a:cubicBezTo>
                    <a:pt x="5739" y="1307"/>
                    <a:pt x="5458" y="0"/>
                    <a:pt x="46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4342837" y="1953823"/>
              <a:ext cx="138950" cy="80550"/>
            </a:xfrm>
            <a:custGeom>
              <a:avLst/>
              <a:gdLst/>
              <a:ahLst/>
              <a:cxnLst/>
              <a:rect l="l" t="t" r="r" b="b"/>
              <a:pathLst>
                <a:path w="5558" h="3222" extrusionOk="0">
                  <a:moveTo>
                    <a:pt x="4491" y="1"/>
                  </a:moveTo>
                  <a:cubicBezTo>
                    <a:pt x="4376" y="1"/>
                    <a:pt x="4256" y="34"/>
                    <a:pt x="4136" y="110"/>
                  </a:cubicBezTo>
                  <a:lnTo>
                    <a:pt x="647" y="1855"/>
                  </a:lnTo>
                  <a:cubicBezTo>
                    <a:pt x="0" y="2266"/>
                    <a:pt x="377" y="3222"/>
                    <a:pt x="1025" y="3222"/>
                  </a:cubicBezTo>
                  <a:cubicBezTo>
                    <a:pt x="1147" y="3222"/>
                    <a:pt x="1279" y="3188"/>
                    <a:pt x="1415" y="3111"/>
                  </a:cubicBezTo>
                  <a:cubicBezTo>
                    <a:pt x="2578" y="2529"/>
                    <a:pt x="3741" y="1948"/>
                    <a:pt x="4811" y="1366"/>
                  </a:cubicBezTo>
                  <a:cubicBezTo>
                    <a:pt x="5557" y="974"/>
                    <a:pt x="5110" y="1"/>
                    <a:pt x="449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52" name="Google Shape;52;p2"/>
          <p:cNvGrpSpPr/>
          <p:nvPr/>
        </p:nvGrpSpPr>
        <p:grpSpPr>
          <a:xfrm>
            <a:off x="1026728" y="5039113"/>
            <a:ext cx="1008533" cy="917739"/>
            <a:chOff x="853450" y="2614875"/>
            <a:chExt cx="654325" cy="595625"/>
          </a:xfrm>
        </p:grpSpPr>
        <p:sp>
          <p:nvSpPr>
            <p:cNvPr id="53" name="Google Shape;53;p2"/>
            <p:cNvSpPr/>
            <p:nvPr/>
          </p:nvSpPr>
          <p:spPr>
            <a:xfrm>
              <a:off x="853450" y="2614875"/>
              <a:ext cx="654325" cy="595625"/>
            </a:xfrm>
            <a:custGeom>
              <a:avLst/>
              <a:gdLst/>
              <a:ahLst/>
              <a:cxnLst/>
              <a:rect l="l" t="t" r="r" b="b"/>
              <a:pathLst>
                <a:path w="26173" h="23825" extrusionOk="0">
                  <a:moveTo>
                    <a:pt x="5393" y="0"/>
                  </a:moveTo>
                  <a:cubicBezTo>
                    <a:pt x="4603" y="0"/>
                    <a:pt x="3804" y="213"/>
                    <a:pt x="3024" y="725"/>
                  </a:cubicBezTo>
                  <a:cubicBezTo>
                    <a:pt x="0" y="2656"/>
                    <a:pt x="1280" y="5564"/>
                    <a:pt x="2722" y="8100"/>
                  </a:cubicBezTo>
                  <a:cubicBezTo>
                    <a:pt x="4769" y="11380"/>
                    <a:pt x="5932" y="14590"/>
                    <a:pt x="7677" y="18080"/>
                  </a:cubicBezTo>
                  <a:cubicBezTo>
                    <a:pt x="9333" y="21392"/>
                    <a:pt x="12897" y="23824"/>
                    <a:pt x="16577" y="23824"/>
                  </a:cubicBezTo>
                  <a:cubicBezTo>
                    <a:pt x="16774" y="23824"/>
                    <a:pt x="16971" y="23817"/>
                    <a:pt x="17169" y="23803"/>
                  </a:cubicBezTo>
                  <a:cubicBezTo>
                    <a:pt x="21054" y="23594"/>
                    <a:pt x="24730" y="20592"/>
                    <a:pt x="25497" y="16731"/>
                  </a:cubicBezTo>
                  <a:cubicBezTo>
                    <a:pt x="26172" y="12939"/>
                    <a:pt x="23753" y="8681"/>
                    <a:pt x="20077" y="7518"/>
                  </a:cubicBezTo>
                  <a:cubicBezTo>
                    <a:pt x="15122" y="6053"/>
                    <a:pt x="13958" y="5471"/>
                    <a:pt x="10190" y="2191"/>
                  </a:cubicBezTo>
                  <a:cubicBezTo>
                    <a:pt x="8858" y="1051"/>
                    <a:pt x="7149" y="0"/>
                    <a:pt x="53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923825" y="2677650"/>
              <a:ext cx="518800" cy="471900"/>
            </a:xfrm>
            <a:custGeom>
              <a:avLst/>
              <a:gdLst/>
              <a:ahLst/>
              <a:cxnLst/>
              <a:rect l="l" t="t" r="r" b="b"/>
              <a:pathLst>
                <a:path w="20752" h="18876" extrusionOk="0">
                  <a:moveTo>
                    <a:pt x="4196" y="0"/>
                  </a:moveTo>
                  <a:cubicBezTo>
                    <a:pt x="3578" y="0"/>
                    <a:pt x="2949" y="159"/>
                    <a:pt x="2326" y="541"/>
                  </a:cubicBezTo>
                  <a:cubicBezTo>
                    <a:pt x="0" y="2099"/>
                    <a:pt x="977" y="4426"/>
                    <a:pt x="2140" y="6357"/>
                  </a:cubicBezTo>
                  <a:cubicBezTo>
                    <a:pt x="3792" y="8985"/>
                    <a:pt x="4653" y="11498"/>
                    <a:pt x="6025" y="14313"/>
                  </a:cubicBezTo>
                  <a:cubicBezTo>
                    <a:pt x="7344" y="16950"/>
                    <a:pt x="10328" y="18876"/>
                    <a:pt x="13372" y="18876"/>
                  </a:cubicBezTo>
                  <a:cubicBezTo>
                    <a:pt x="13443" y="18876"/>
                    <a:pt x="13515" y="18875"/>
                    <a:pt x="13586" y="18872"/>
                  </a:cubicBezTo>
                  <a:cubicBezTo>
                    <a:pt x="16680" y="18663"/>
                    <a:pt x="19588" y="16244"/>
                    <a:pt x="20170" y="13243"/>
                  </a:cubicBezTo>
                  <a:cubicBezTo>
                    <a:pt x="20751" y="10242"/>
                    <a:pt x="18821" y="6845"/>
                    <a:pt x="15796" y="5961"/>
                  </a:cubicBezTo>
                  <a:cubicBezTo>
                    <a:pt x="12028" y="4798"/>
                    <a:pt x="11050" y="4333"/>
                    <a:pt x="8049" y="1704"/>
                  </a:cubicBezTo>
                  <a:cubicBezTo>
                    <a:pt x="6965" y="829"/>
                    <a:pt x="5609" y="0"/>
                    <a:pt x="41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1112825" y="2883475"/>
              <a:ext cx="217925" cy="169225"/>
            </a:xfrm>
            <a:custGeom>
              <a:avLst/>
              <a:gdLst/>
              <a:ahLst/>
              <a:cxnLst/>
              <a:rect l="l" t="t" r="r" b="b"/>
              <a:pathLst>
                <a:path w="8717" h="6769" extrusionOk="0">
                  <a:moveTo>
                    <a:pt x="4718" y="0"/>
                  </a:moveTo>
                  <a:cubicBezTo>
                    <a:pt x="4385" y="0"/>
                    <a:pt x="4043" y="54"/>
                    <a:pt x="3700" y="171"/>
                  </a:cubicBezTo>
                  <a:cubicBezTo>
                    <a:pt x="1257" y="938"/>
                    <a:pt x="1" y="4335"/>
                    <a:pt x="2327" y="5987"/>
                  </a:cubicBezTo>
                  <a:cubicBezTo>
                    <a:pt x="3040" y="6406"/>
                    <a:pt x="3808" y="6768"/>
                    <a:pt x="4600" y="6768"/>
                  </a:cubicBezTo>
                  <a:cubicBezTo>
                    <a:pt x="4687" y="6768"/>
                    <a:pt x="4775" y="6764"/>
                    <a:pt x="4863" y="6754"/>
                  </a:cubicBezTo>
                  <a:cubicBezTo>
                    <a:pt x="6305" y="6754"/>
                    <a:pt x="7562" y="5777"/>
                    <a:pt x="8050" y="4521"/>
                  </a:cubicBezTo>
                  <a:cubicBezTo>
                    <a:pt x="8717" y="2340"/>
                    <a:pt x="6911" y="0"/>
                    <a:pt x="47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56" name="Google Shape;56;p2"/>
          <p:cNvGrpSpPr/>
          <p:nvPr/>
        </p:nvGrpSpPr>
        <p:grpSpPr>
          <a:xfrm>
            <a:off x="10213735" y="4612832"/>
            <a:ext cx="561744" cy="1930723"/>
            <a:chOff x="4871700" y="1797250"/>
            <a:chExt cx="319900" cy="1099500"/>
          </a:xfrm>
        </p:grpSpPr>
        <p:sp>
          <p:nvSpPr>
            <p:cNvPr id="57" name="Google Shape;57;p2"/>
            <p:cNvSpPr/>
            <p:nvPr/>
          </p:nvSpPr>
          <p:spPr>
            <a:xfrm>
              <a:off x="4871700" y="2253700"/>
              <a:ext cx="271050" cy="643050"/>
            </a:xfrm>
            <a:custGeom>
              <a:avLst/>
              <a:gdLst/>
              <a:ahLst/>
              <a:cxnLst/>
              <a:rect l="l" t="t" r="r" b="b"/>
              <a:pathLst>
                <a:path w="10842" h="25722" extrusionOk="0">
                  <a:moveTo>
                    <a:pt x="3856" y="0"/>
                  </a:moveTo>
                  <a:cubicBezTo>
                    <a:pt x="2479" y="0"/>
                    <a:pt x="1198" y="397"/>
                    <a:pt x="489" y="1702"/>
                  </a:cubicBezTo>
                  <a:cubicBezTo>
                    <a:pt x="0" y="2679"/>
                    <a:pt x="93" y="3936"/>
                    <a:pt x="93" y="4890"/>
                  </a:cubicBezTo>
                  <a:cubicBezTo>
                    <a:pt x="0" y="8286"/>
                    <a:pt x="186" y="11683"/>
                    <a:pt x="489" y="15079"/>
                  </a:cubicBezTo>
                  <a:cubicBezTo>
                    <a:pt x="582" y="16731"/>
                    <a:pt x="675" y="18383"/>
                    <a:pt x="861" y="20011"/>
                  </a:cubicBezTo>
                  <a:cubicBezTo>
                    <a:pt x="1070" y="21570"/>
                    <a:pt x="1070" y="23035"/>
                    <a:pt x="1536" y="24571"/>
                  </a:cubicBezTo>
                  <a:cubicBezTo>
                    <a:pt x="1536" y="24873"/>
                    <a:pt x="1745" y="25245"/>
                    <a:pt x="1931" y="25455"/>
                  </a:cubicBezTo>
                  <a:cubicBezTo>
                    <a:pt x="2170" y="25640"/>
                    <a:pt x="2409" y="25721"/>
                    <a:pt x="2645" y="25721"/>
                  </a:cubicBezTo>
                  <a:cubicBezTo>
                    <a:pt x="4130" y="25721"/>
                    <a:pt x="5488" y="22493"/>
                    <a:pt x="5909" y="21570"/>
                  </a:cubicBezTo>
                  <a:cubicBezTo>
                    <a:pt x="6584" y="19732"/>
                    <a:pt x="6886" y="17801"/>
                    <a:pt x="7561" y="15847"/>
                  </a:cubicBezTo>
                  <a:cubicBezTo>
                    <a:pt x="8422" y="13241"/>
                    <a:pt x="9213" y="10612"/>
                    <a:pt x="9980" y="7914"/>
                  </a:cubicBezTo>
                  <a:cubicBezTo>
                    <a:pt x="10469" y="6541"/>
                    <a:pt x="10841" y="5099"/>
                    <a:pt x="10469" y="3726"/>
                  </a:cubicBezTo>
                  <a:cubicBezTo>
                    <a:pt x="9980" y="1982"/>
                    <a:pt x="8236" y="818"/>
                    <a:pt x="6491" y="353"/>
                  </a:cubicBezTo>
                  <a:cubicBezTo>
                    <a:pt x="5656" y="163"/>
                    <a:pt x="4736" y="0"/>
                    <a:pt x="38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4895550" y="2310800"/>
              <a:ext cx="225675" cy="78525"/>
            </a:xfrm>
            <a:custGeom>
              <a:avLst/>
              <a:gdLst/>
              <a:ahLst/>
              <a:cxnLst/>
              <a:rect l="l" t="t" r="r" b="b"/>
              <a:pathLst>
                <a:path w="9027" h="3141" extrusionOk="0">
                  <a:moveTo>
                    <a:pt x="116" y="0"/>
                  </a:moveTo>
                  <a:lnTo>
                    <a:pt x="116" y="0"/>
                  </a:lnTo>
                  <a:cubicBezTo>
                    <a:pt x="0" y="395"/>
                    <a:pt x="209" y="861"/>
                    <a:pt x="489" y="1256"/>
                  </a:cubicBezTo>
                  <a:cubicBezTo>
                    <a:pt x="698" y="1652"/>
                    <a:pt x="1070" y="1931"/>
                    <a:pt x="1466" y="2233"/>
                  </a:cubicBezTo>
                  <a:cubicBezTo>
                    <a:pt x="1861" y="2419"/>
                    <a:pt x="2326" y="2606"/>
                    <a:pt x="2722" y="2722"/>
                  </a:cubicBezTo>
                  <a:cubicBezTo>
                    <a:pt x="3117" y="2908"/>
                    <a:pt x="3606" y="3001"/>
                    <a:pt x="3978" y="3001"/>
                  </a:cubicBezTo>
                  <a:cubicBezTo>
                    <a:pt x="4420" y="3094"/>
                    <a:pt x="4856" y="3141"/>
                    <a:pt x="5293" y="3141"/>
                  </a:cubicBezTo>
                  <a:cubicBezTo>
                    <a:pt x="5729" y="3141"/>
                    <a:pt x="6165" y="3094"/>
                    <a:pt x="6607" y="3001"/>
                  </a:cubicBezTo>
                  <a:cubicBezTo>
                    <a:pt x="7468" y="2815"/>
                    <a:pt x="8352" y="2512"/>
                    <a:pt x="9026" y="2024"/>
                  </a:cubicBezTo>
                  <a:cubicBezTo>
                    <a:pt x="8142" y="2024"/>
                    <a:pt x="7375" y="2140"/>
                    <a:pt x="6514" y="2140"/>
                  </a:cubicBezTo>
                  <a:cubicBezTo>
                    <a:pt x="5723" y="2140"/>
                    <a:pt x="4955" y="2024"/>
                    <a:pt x="4187" y="1931"/>
                  </a:cubicBezTo>
                  <a:cubicBezTo>
                    <a:pt x="3792" y="1838"/>
                    <a:pt x="3397" y="1745"/>
                    <a:pt x="3024" y="1652"/>
                  </a:cubicBezTo>
                  <a:cubicBezTo>
                    <a:pt x="2629" y="1559"/>
                    <a:pt x="2233" y="1442"/>
                    <a:pt x="1861" y="1349"/>
                  </a:cubicBezTo>
                  <a:cubicBezTo>
                    <a:pt x="1559" y="1256"/>
                    <a:pt x="1163" y="1070"/>
                    <a:pt x="884" y="861"/>
                  </a:cubicBezTo>
                  <a:cubicBezTo>
                    <a:pt x="489" y="675"/>
                    <a:pt x="302" y="395"/>
                    <a:pt x="1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5004875" y="1797250"/>
              <a:ext cx="152400" cy="506000"/>
            </a:xfrm>
            <a:custGeom>
              <a:avLst/>
              <a:gdLst/>
              <a:ahLst/>
              <a:cxnLst/>
              <a:rect l="l" t="t" r="r" b="b"/>
              <a:pathLst>
                <a:path w="6096" h="20240" extrusionOk="0">
                  <a:moveTo>
                    <a:pt x="6096" y="0"/>
                  </a:moveTo>
                  <a:lnTo>
                    <a:pt x="6096" y="0"/>
                  </a:lnTo>
                  <a:cubicBezTo>
                    <a:pt x="5142" y="1442"/>
                    <a:pt x="4165" y="3001"/>
                    <a:pt x="3397" y="4653"/>
                  </a:cubicBezTo>
                  <a:cubicBezTo>
                    <a:pt x="2606" y="6188"/>
                    <a:pt x="2025" y="7933"/>
                    <a:pt x="1443" y="9585"/>
                  </a:cubicBezTo>
                  <a:cubicBezTo>
                    <a:pt x="489" y="13074"/>
                    <a:pt x="1" y="16657"/>
                    <a:pt x="187" y="20240"/>
                  </a:cubicBezTo>
                  <a:cubicBezTo>
                    <a:pt x="489" y="16657"/>
                    <a:pt x="1071" y="13167"/>
                    <a:pt x="2025" y="9771"/>
                  </a:cubicBezTo>
                  <a:cubicBezTo>
                    <a:pt x="2513" y="8142"/>
                    <a:pt x="3188" y="6398"/>
                    <a:pt x="3886" y="4839"/>
                  </a:cubicBezTo>
                  <a:cubicBezTo>
                    <a:pt x="4560" y="3187"/>
                    <a:pt x="5328" y="1535"/>
                    <a:pt x="60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4932175" y="2489925"/>
              <a:ext cx="174500" cy="41300"/>
            </a:xfrm>
            <a:custGeom>
              <a:avLst/>
              <a:gdLst/>
              <a:ahLst/>
              <a:cxnLst/>
              <a:rect l="l" t="t" r="r" b="b"/>
              <a:pathLst>
                <a:path w="6980" h="1652" extrusionOk="0">
                  <a:moveTo>
                    <a:pt x="1" y="0"/>
                  </a:moveTo>
                  <a:cubicBezTo>
                    <a:pt x="489" y="489"/>
                    <a:pt x="1071" y="791"/>
                    <a:pt x="1559" y="1070"/>
                  </a:cubicBezTo>
                  <a:cubicBezTo>
                    <a:pt x="2141" y="1373"/>
                    <a:pt x="2816" y="1559"/>
                    <a:pt x="3490" y="1652"/>
                  </a:cubicBezTo>
                  <a:cubicBezTo>
                    <a:pt x="4072" y="1652"/>
                    <a:pt x="4746" y="1652"/>
                    <a:pt x="5421" y="1373"/>
                  </a:cubicBezTo>
                  <a:cubicBezTo>
                    <a:pt x="6003" y="1163"/>
                    <a:pt x="6584" y="791"/>
                    <a:pt x="6980" y="210"/>
                  </a:cubicBezTo>
                  <a:lnTo>
                    <a:pt x="6980" y="210"/>
                  </a:lnTo>
                  <a:cubicBezTo>
                    <a:pt x="6305" y="396"/>
                    <a:pt x="5817" y="489"/>
                    <a:pt x="5235" y="489"/>
                  </a:cubicBezTo>
                  <a:cubicBezTo>
                    <a:pt x="5041" y="520"/>
                    <a:pt x="4858" y="530"/>
                    <a:pt x="4678" y="530"/>
                  </a:cubicBezTo>
                  <a:cubicBezTo>
                    <a:pt x="4317" y="530"/>
                    <a:pt x="3971" y="489"/>
                    <a:pt x="3583" y="489"/>
                  </a:cubicBezTo>
                  <a:cubicBezTo>
                    <a:pt x="3002" y="396"/>
                    <a:pt x="2420" y="303"/>
                    <a:pt x="1838" y="210"/>
                  </a:cubicBezTo>
                  <a:cubicBezTo>
                    <a:pt x="1257" y="93"/>
                    <a:pt x="675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4949050" y="2599250"/>
              <a:ext cx="126225" cy="37000"/>
            </a:xfrm>
            <a:custGeom>
              <a:avLst/>
              <a:gdLst/>
              <a:ahLst/>
              <a:cxnLst/>
              <a:rect l="l" t="t" r="r" b="b"/>
              <a:pathLst>
                <a:path w="5049" h="1480" extrusionOk="0">
                  <a:moveTo>
                    <a:pt x="5049" y="1"/>
                  </a:moveTo>
                  <a:cubicBezTo>
                    <a:pt x="4560" y="94"/>
                    <a:pt x="4165" y="187"/>
                    <a:pt x="3792" y="187"/>
                  </a:cubicBezTo>
                  <a:cubicBezTo>
                    <a:pt x="3397" y="280"/>
                    <a:pt x="3001" y="280"/>
                    <a:pt x="2629" y="280"/>
                  </a:cubicBezTo>
                  <a:lnTo>
                    <a:pt x="1350" y="373"/>
                  </a:lnTo>
                  <a:cubicBezTo>
                    <a:pt x="977" y="373"/>
                    <a:pt x="489" y="373"/>
                    <a:pt x="0" y="582"/>
                  </a:cubicBezTo>
                  <a:cubicBezTo>
                    <a:pt x="396" y="862"/>
                    <a:pt x="768" y="1164"/>
                    <a:pt x="1257" y="1257"/>
                  </a:cubicBezTo>
                  <a:cubicBezTo>
                    <a:pt x="1546" y="1393"/>
                    <a:pt x="1885" y="1480"/>
                    <a:pt x="2238" y="1480"/>
                  </a:cubicBezTo>
                  <a:cubicBezTo>
                    <a:pt x="2367" y="1480"/>
                    <a:pt x="2498" y="1468"/>
                    <a:pt x="2629" y="1443"/>
                  </a:cubicBezTo>
                  <a:cubicBezTo>
                    <a:pt x="3094" y="1443"/>
                    <a:pt x="3583" y="1350"/>
                    <a:pt x="4071" y="1071"/>
                  </a:cubicBezTo>
                  <a:cubicBezTo>
                    <a:pt x="4467" y="862"/>
                    <a:pt x="4839" y="489"/>
                    <a:pt x="50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4953700" y="2737100"/>
              <a:ext cx="77950" cy="34325"/>
            </a:xfrm>
            <a:custGeom>
              <a:avLst/>
              <a:gdLst/>
              <a:ahLst/>
              <a:cxnLst/>
              <a:rect l="l" t="t" r="r" b="b"/>
              <a:pathLst>
                <a:path w="3118" h="1373" extrusionOk="0">
                  <a:moveTo>
                    <a:pt x="3118" y="0"/>
                  </a:moveTo>
                  <a:cubicBezTo>
                    <a:pt x="2815" y="0"/>
                    <a:pt x="2536" y="0"/>
                    <a:pt x="2234" y="93"/>
                  </a:cubicBezTo>
                  <a:cubicBezTo>
                    <a:pt x="1955" y="93"/>
                    <a:pt x="1745" y="93"/>
                    <a:pt x="1466" y="210"/>
                  </a:cubicBezTo>
                  <a:cubicBezTo>
                    <a:pt x="1280" y="210"/>
                    <a:pt x="1071" y="303"/>
                    <a:pt x="791" y="396"/>
                  </a:cubicBezTo>
                  <a:cubicBezTo>
                    <a:pt x="489" y="582"/>
                    <a:pt x="303" y="675"/>
                    <a:pt x="0" y="884"/>
                  </a:cubicBezTo>
                  <a:cubicBezTo>
                    <a:pt x="210" y="1164"/>
                    <a:pt x="582" y="1257"/>
                    <a:pt x="884" y="1373"/>
                  </a:cubicBezTo>
                  <a:lnTo>
                    <a:pt x="1745" y="1373"/>
                  </a:lnTo>
                  <a:cubicBezTo>
                    <a:pt x="2048" y="1257"/>
                    <a:pt x="2327" y="1071"/>
                    <a:pt x="2629" y="884"/>
                  </a:cubicBezTo>
                  <a:cubicBezTo>
                    <a:pt x="2815" y="675"/>
                    <a:pt x="3118" y="396"/>
                    <a:pt x="31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4992675" y="1974625"/>
              <a:ext cx="55850" cy="101225"/>
            </a:xfrm>
            <a:custGeom>
              <a:avLst/>
              <a:gdLst/>
              <a:ahLst/>
              <a:cxnLst/>
              <a:rect l="l" t="t" r="r" b="b"/>
              <a:pathLst>
                <a:path w="2234" h="4049" extrusionOk="0">
                  <a:moveTo>
                    <a:pt x="346" y="1"/>
                  </a:moveTo>
                  <a:cubicBezTo>
                    <a:pt x="273" y="1"/>
                    <a:pt x="198" y="24"/>
                    <a:pt x="93" y="70"/>
                  </a:cubicBezTo>
                  <a:cubicBezTo>
                    <a:pt x="0" y="163"/>
                    <a:pt x="0" y="349"/>
                    <a:pt x="0" y="559"/>
                  </a:cubicBezTo>
                  <a:cubicBezTo>
                    <a:pt x="93" y="1722"/>
                    <a:pt x="977" y="3071"/>
                    <a:pt x="1559" y="4048"/>
                  </a:cubicBezTo>
                  <a:cubicBezTo>
                    <a:pt x="2233" y="3164"/>
                    <a:pt x="1466" y="1233"/>
                    <a:pt x="884" y="349"/>
                  </a:cubicBezTo>
                  <a:cubicBezTo>
                    <a:pt x="768" y="256"/>
                    <a:pt x="675" y="163"/>
                    <a:pt x="582" y="70"/>
                  </a:cubicBezTo>
                  <a:cubicBezTo>
                    <a:pt x="489" y="24"/>
                    <a:pt x="419" y="1"/>
                    <a:pt x="3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5019425" y="1904250"/>
              <a:ext cx="55850" cy="101225"/>
            </a:xfrm>
            <a:custGeom>
              <a:avLst/>
              <a:gdLst/>
              <a:ahLst/>
              <a:cxnLst/>
              <a:rect l="l" t="t" r="r" b="b"/>
              <a:pathLst>
                <a:path w="2234" h="4049" extrusionOk="0">
                  <a:moveTo>
                    <a:pt x="338" y="1"/>
                  </a:moveTo>
                  <a:cubicBezTo>
                    <a:pt x="262" y="1"/>
                    <a:pt x="186" y="24"/>
                    <a:pt x="93" y="70"/>
                  </a:cubicBezTo>
                  <a:cubicBezTo>
                    <a:pt x="0" y="163"/>
                    <a:pt x="0" y="373"/>
                    <a:pt x="0" y="466"/>
                  </a:cubicBezTo>
                  <a:cubicBezTo>
                    <a:pt x="93" y="1629"/>
                    <a:pt x="977" y="3071"/>
                    <a:pt x="1559" y="4048"/>
                  </a:cubicBezTo>
                  <a:cubicBezTo>
                    <a:pt x="2234" y="3071"/>
                    <a:pt x="1443" y="1141"/>
                    <a:pt x="861" y="373"/>
                  </a:cubicBezTo>
                  <a:cubicBezTo>
                    <a:pt x="768" y="256"/>
                    <a:pt x="675" y="70"/>
                    <a:pt x="582" y="70"/>
                  </a:cubicBezTo>
                  <a:cubicBezTo>
                    <a:pt x="489" y="24"/>
                    <a:pt x="413" y="1"/>
                    <a:pt x="3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5053150" y="1872850"/>
              <a:ext cx="41325" cy="76800"/>
            </a:xfrm>
            <a:custGeom>
              <a:avLst/>
              <a:gdLst/>
              <a:ahLst/>
              <a:cxnLst/>
              <a:rect l="l" t="t" r="r" b="b"/>
              <a:pathLst>
                <a:path w="1653" h="3072" extrusionOk="0">
                  <a:moveTo>
                    <a:pt x="198" y="0"/>
                  </a:moveTo>
                  <a:cubicBezTo>
                    <a:pt x="123" y="0"/>
                    <a:pt x="47" y="24"/>
                    <a:pt x="1" y="70"/>
                  </a:cubicBezTo>
                  <a:lnTo>
                    <a:pt x="1" y="349"/>
                  </a:lnTo>
                  <a:cubicBezTo>
                    <a:pt x="1" y="1326"/>
                    <a:pt x="675" y="2303"/>
                    <a:pt x="1071" y="3071"/>
                  </a:cubicBezTo>
                  <a:cubicBezTo>
                    <a:pt x="1652" y="2397"/>
                    <a:pt x="1071" y="931"/>
                    <a:pt x="582" y="256"/>
                  </a:cubicBezTo>
                  <a:cubicBezTo>
                    <a:pt x="489" y="163"/>
                    <a:pt x="489" y="70"/>
                    <a:pt x="396" y="70"/>
                  </a:cubicBezTo>
                  <a:cubicBezTo>
                    <a:pt x="349" y="24"/>
                    <a:pt x="274" y="0"/>
                    <a:pt x="1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5043850" y="1988300"/>
              <a:ext cx="96575" cy="73000"/>
            </a:xfrm>
            <a:custGeom>
              <a:avLst/>
              <a:gdLst/>
              <a:ahLst/>
              <a:cxnLst/>
              <a:rect l="l" t="t" r="r" b="b"/>
              <a:pathLst>
                <a:path w="3863" h="2920" extrusionOk="0">
                  <a:moveTo>
                    <a:pt x="3059" y="0"/>
                  </a:moveTo>
                  <a:cubicBezTo>
                    <a:pt x="2271" y="0"/>
                    <a:pt x="1486" y="444"/>
                    <a:pt x="954" y="1082"/>
                  </a:cubicBezTo>
                  <a:cubicBezTo>
                    <a:pt x="582" y="1547"/>
                    <a:pt x="0" y="2338"/>
                    <a:pt x="0" y="2920"/>
                  </a:cubicBezTo>
                  <a:cubicBezTo>
                    <a:pt x="768" y="2036"/>
                    <a:pt x="1931" y="1547"/>
                    <a:pt x="3094" y="1175"/>
                  </a:cubicBezTo>
                  <a:cubicBezTo>
                    <a:pt x="3280" y="1082"/>
                    <a:pt x="3490" y="1082"/>
                    <a:pt x="3676" y="873"/>
                  </a:cubicBezTo>
                  <a:cubicBezTo>
                    <a:pt x="3769" y="780"/>
                    <a:pt x="3862" y="500"/>
                    <a:pt x="3769" y="291"/>
                  </a:cubicBezTo>
                  <a:cubicBezTo>
                    <a:pt x="3676" y="105"/>
                    <a:pt x="3490" y="12"/>
                    <a:pt x="3280" y="12"/>
                  </a:cubicBezTo>
                  <a:cubicBezTo>
                    <a:pt x="3207" y="4"/>
                    <a:pt x="3133" y="0"/>
                    <a:pt x="30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5077575" y="1920525"/>
              <a:ext cx="77375" cy="55875"/>
            </a:xfrm>
            <a:custGeom>
              <a:avLst/>
              <a:gdLst/>
              <a:ahLst/>
              <a:cxnLst/>
              <a:rect l="l" t="t" r="r" b="b"/>
              <a:pathLst>
                <a:path w="3095" h="2235" extrusionOk="0">
                  <a:moveTo>
                    <a:pt x="2513" y="1"/>
                  </a:moveTo>
                  <a:cubicBezTo>
                    <a:pt x="1838" y="1"/>
                    <a:pt x="1257" y="303"/>
                    <a:pt x="768" y="885"/>
                  </a:cubicBezTo>
                  <a:cubicBezTo>
                    <a:pt x="489" y="1257"/>
                    <a:pt x="94" y="1746"/>
                    <a:pt x="1" y="2234"/>
                  </a:cubicBezTo>
                  <a:cubicBezTo>
                    <a:pt x="582" y="1653"/>
                    <a:pt x="1559" y="1164"/>
                    <a:pt x="2420" y="885"/>
                  </a:cubicBezTo>
                  <a:cubicBezTo>
                    <a:pt x="2513" y="885"/>
                    <a:pt x="2722" y="769"/>
                    <a:pt x="2816" y="676"/>
                  </a:cubicBezTo>
                  <a:cubicBezTo>
                    <a:pt x="3002" y="583"/>
                    <a:pt x="3095" y="396"/>
                    <a:pt x="3002" y="187"/>
                  </a:cubicBezTo>
                  <a:cubicBezTo>
                    <a:pt x="2909" y="94"/>
                    <a:pt x="2722" y="1"/>
                    <a:pt x="25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5089800" y="1823400"/>
              <a:ext cx="26775" cy="58200"/>
            </a:xfrm>
            <a:custGeom>
              <a:avLst/>
              <a:gdLst/>
              <a:ahLst/>
              <a:cxnLst/>
              <a:rect l="l" t="t" r="r" b="b"/>
              <a:pathLst>
                <a:path w="1071" h="2328" extrusionOk="0">
                  <a:moveTo>
                    <a:pt x="372" y="1"/>
                  </a:moveTo>
                  <a:cubicBezTo>
                    <a:pt x="93" y="117"/>
                    <a:pt x="0" y="396"/>
                    <a:pt x="0" y="699"/>
                  </a:cubicBezTo>
                  <a:cubicBezTo>
                    <a:pt x="93" y="978"/>
                    <a:pt x="279" y="1164"/>
                    <a:pt x="372" y="1373"/>
                  </a:cubicBezTo>
                  <a:cubicBezTo>
                    <a:pt x="582" y="1653"/>
                    <a:pt x="582" y="2048"/>
                    <a:pt x="675" y="2327"/>
                  </a:cubicBezTo>
                  <a:cubicBezTo>
                    <a:pt x="1070" y="2141"/>
                    <a:pt x="954" y="1071"/>
                    <a:pt x="954" y="792"/>
                  </a:cubicBezTo>
                  <a:cubicBezTo>
                    <a:pt x="954" y="583"/>
                    <a:pt x="861" y="396"/>
                    <a:pt x="768" y="303"/>
                  </a:cubicBezTo>
                  <a:cubicBezTo>
                    <a:pt x="675" y="117"/>
                    <a:pt x="582" y="1"/>
                    <a:pt x="3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5121200" y="1812350"/>
              <a:ext cx="70400" cy="45400"/>
            </a:xfrm>
            <a:custGeom>
              <a:avLst/>
              <a:gdLst/>
              <a:ahLst/>
              <a:cxnLst/>
              <a:rect l="l" t="t" r="r" b="b"/>
              <a:pathLst>
                <a:path w="2816" h="1816" extrusionOk="0">
                  <a:moveTo>
                    <a:pt x="2359" y="1"/>
                  </a:moveTo>
                  <a:cubicBezTo>
                    <a:pt x="2251" y="1"/>
                    <a:pt x="2129" y="24"/>
                    <a:pt x="2024" y="71"/>
                  </a:cubicBezTo>
                  <a:cubicBezTo>
                    <a:pt x="1257" y="350"/>
                    <a:pt x="396" y="1025"/>
                    <a:pt x="0" y="1815"/>
                  </a:cubicBezTo>
                  <a:cubicBezTo>
                    <a:pt x="186" y="1606"/>
                    <a:pt x="396" y="1513"/>
                    <a:pt x="582" y="1420"/>
                  </a:cubicBezTo>
                  <a:lnTo>
                    <a:pt x="1350" y="1420"/>
                  </a:lnTo>
                  <a:cubicBezTo>
                    <a:pt x="1652" y="1420"/>
                    <a:pt x="1931" y="1420"/>
                    <a:pt x="2234" y="1327"/>
                  </a:cubicBezTo>
                  <a:cubicBezTo>
                    <a:pt x="2513" y="1234"/>
                    <a:pt x="2815" y="838"/>
                    <a:pt x="2815" y="559"/>
                  </a:cubicBezTo>
                  <a:cubicBezTo>
                    <a:pt x="2815" y="350"/>
                    <a:pt x="2815" y="164"/>
                    <a:pt x="2606" y="71"/>
                  </a:cubicBezTo>
                  <a:cubicBezTo>
                    <a:pt x="2559" y="24"/>
                    <a:pt x="2466" y="1"/>
                    <a:pt x="23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5099100" y="1862375"/>
              <a:ext cx="70400" cy="43650"/>
            </a:xfrm>
            <a:custGeom>
              <a:avLst/>
              <a:gdLst/>
              <a:ahLst/>
              <a:cxnLst/>
              <a:rect l="l" t="t" r="r" b="b"/>
              <a:pathLst>
                <a:path w="2816" h="1746" extrusionOk="0">
                  <a:moveTo>
                    <a:pt x="2048" y="1"/>
                  </a:moveTo>
                  <a:cubicBezTo>
                    <a:pt x="1745" y="1"/>
                    <a:pt x="1559" y="187"/>
                    <a:pt x="1280" y="396"/>
                  </a:cubicBezTo>
                  <a:cubicBezTo>
                    <a:pt x="977" y="582"/>
                    <a:pt x="0" y="1257"/>
                    <a:pt x="117" y="1745"/>
                  </a:cubicBezTo>
                  <a:cubicBezTo>
                    <a:pt x="791" y="1652"/>
                    <a:pt x="1955" y="1559"/>
                    <a:pt x="2443" y="1071"/>
                  </a:cubicBezTo>
                  <a:cubicBezTo>
                    <a:pt x="2722" y="885"/>
                    <a:pt x="2815" y="582"/>
                    <a:pt x="2722" y="303"/>
                  </a:cubicBezTo>
                  <a:cubicBezTo>
                    <a:pt x="2629" y="94"/>
                    <a:pt x="2234" y="1"/>
                    <a:pt x="20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71" name="Google Shape;71;p2"/>
          <p:cNvGrpSpPr/>
          <p:nvPr/>
        </p:nvGrpSpPr>
        <p:grpSpPr>
          <a:xfrm rot="9275241">
            <a:off x="9600005" y="5554659"/>
            <a:ext cx="2902144" cy="1212060"/>
            <a:chOff x="2915775" y="2073500"/>
            <a:chExt cx="874750" cy="365333"/>
          </a:xfrm>
        </p:grpSpPr>
        <p:sp>
          <p:nvSpPr>
            <p:cNvPr id="72" name="Google Shape;72;p2"/>
            <p:cNvSpPr/>
            <p:nvPr/>
          </p:nvSpPr>
          <p:spPr>
            <a:xfrm>
              <a:off x="3004557" y="2399858"/>
              <a:ext cx="48300" cy="38975"/>
            </a:xfrm>
            <a:custGeom>
              <a:avLst/>
              <a:gdLst/>
              <a:ahLst/>
              <a:cxnLst/>
              <a:rect l="l" t="t" r="r" b="b"/>
              <a:pathLst>
                <a:path w="1932" h="1559" extrusionOk="0">
                  <a:moveTo>
                    <a:pt x="955" y="0"/>
                  </a:moveTo>
                  <a:cubicBezTo>
                    <a:pt x="1" y="0"/>
                    <a:pt x="1" y="1559"/>
                    <a:pt x="955" y="1559"/>
                  </a:cubicBezTo>
                  <a:cubicBezTo>
                    <a:pt x="1932" y="1559"/>
                    <a:pt x="1932" y="0"/>
                    <a:pt x="9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3681750" y="2300900"/>
              <a:ext cx="38975" cy="45975"/>
            </a:xfrm>
            <a:custGeom>
              <a:avLst/>
              <a:gdLst/>
              <a:ahLst/>
              <a:cxnLst/>
              <a:rect l="l" t="t" r="r" b="b"/>
              <a:pathLst>
                <a:path w="1559" h="1839" extrusionOk="0">
                  <a:moveTo>
                    <a:pt x="768" y="1"/>
                  </a:moveTo>
                  <a:cubicBezTo>
                    <a:pt x="396" y="1"/>
                    <a:pt x="0" y="303"/>
                    <a:pt x="0" y="675"/>
                  </a:cubicBezTo>
                  <a:lnTo>
                    <a:pt x="0" y="1071"/>
                  </a:lnTo>
                  <a:cubicBezTo>
                    <a:pt x="0" y="1466"/>
                    <a:pt x="396" y="1838"/>
                    <a:pt x="768" y="1838"/>
                  </a:cubicBezTo>
                  <a:cubicBezTo>
                    <a:pt x="1164" y="1838"/>
                    <a:pt x="1559" y="1466"/>
                    <a:pt x="1559" y="1071"/>
                  </a:cubicBezTo>
                  <a:lnTo>
                    <a:pt x="1559" y="675"/>
                  </a:lnTo>
                  <a:cubicBezTo>
                    <a:pt x="1559" y="303"/>
                    <a:pt x="1164" y="1"/>
                    <a:pt x="7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3611375" y="2245075"/>
              <a:ext cx="48300" cy="36650"/>
            </a:xfrm>
            <a:custGeom>
              <a:avLst/>
              <a:gdLst/>
              <a:ahLst/>
              <a:cxnLst/>
              <a:rect l="l" t="t" r="r" b="b"/>
              <a:pathLst>
                <a:path w="1932" h="1466" extrusionOk="0">
                  <a:moveTo>
                    <a:pt x="977" y="0"/>
                  </a:moveTo>
                  <a:cubicBezTo>
                    <a:pt x="0" y="0"/>
                    <a:pt x="0" y="1466"/>
                    <a:pt x="977" y="1466"/>
                  </a:cubicBezTo>
                  <a:cubicBezTo>
                    <a:pt x="1931" y="1466"/>
                    <a:pt x="1931" y="0"/>
                    <a:pt x="9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3706175" y="2235750"/>
              <a:ext cx="48300" cy="36100"/>
            </a:xfrm>
            <a:custGeom>
              <a:avLst/>
              <a:gdLst/>
              <a:ahLst/>
              <a:cxnLst/>
              <a:rect l="l" t="t" r="r" b="b"/>
              <a:pathLst>
                <a:path w="1932" h="1444" extrusionOk="0">
                  <a:moveTo>
                    <a:pt x="954" y="1"/>
                  </a:moveTo>
                  <a:cubicBezTo>
                    <a:pt x="0" y="1"/>
                    <a:pt x="0" y="1443"/>
                    <a:pt x="954" y="1443"/>
                  </a:cubicBezTo>
                  <a:cubicBezTo>
                    <a:pt x="1838" y="1443"/>
                    <a:pt x="1931" y="1"/>
                    <a:pt x="9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3742225" y="2150850"/>
              <a:ext cx="48300" cy="36075"/>
            </a:xfrm>
            <a:custGeom>
              <a:avLst/>
              <a:gdLst/>
              <a:ahLst/>
              <a:cxnLst/>
              <a:rect l="l" t="t" r="r" b="b"/>
              <a:pathLst>
                <a:path w="1932" h="1443" extrusionOk="0">
                  <a:moveTo>
                    <a:pt x="978" y="0"/>
                  </a:moveTo>
                  <a:cubicBezTo>
                    <a:pt x="1" y="0"/>
                    <a:pt x="1" y="1443"/>
                    <a:pt x="978" y="1443"/>
                  </a:cubicBezTo>
                  <a:cubicBezTo>
                    <a:pt x="1932" y="1443"/>
                    <a:pt x="1932" y="0"/>
                    <a:pt x="9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3659650" y="2160725"/>
              <a:ext cx="46550" cy="36100"/>
            </a:xfrm>
            <a:custGeom>
              <a:avLst/>
              <a:gdLst/>
              <a:ahLst/>
              <a:cxnLst/>
              <a:rect l="l" t="t" r="r" b="b"/>
              <a:pathLst>
                <a:path w="1862" h="1444" extrusionOk="0">
                  <a:moveTo>
                    <a:pt x="884" y="1"/>
                  </a:moveTo>
                  <a:cubicBezTo>
                    <a:pt x="0" y="1"/>
                    <a:pt x="0" y="1443"/>
                    <a:pt x="884" y="1443"/>
                  </a:cubicBezTo>
                  <a:cubicBezTo>
                    <a:pt x="1861" y="1443"/>
                    <a:pt x="1861" y="1"/>
                    <a:pt x="8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3579975" y="2121775"/>
              <a:ext cx="36075" cy="46325"/>
            </a:xfrm>
            <a:custGeom>
              <a:avLst/>
              <a:gdLst/>
              <a:ahLst/>
              <a:cxnLst/>
              <a:rect l="l" t="t" r="r" b="b"/>
              <a:pathLst>
                <a:path w="1443" h="1853" extrusionOk="0">
                  <a:moveTo>
                    <a:pt x="768" y="0"/>
                  </a:moveTo>
                  <a:cubicBezTo>
                    <a:pt x="279" y="0"/>
                    <a:pt x="0" y="396"/>
                    <a:pt x="0" y="768"/>
                  </a:cubicBezTo>
                  <a:lnTo>
                    <a:pt x="0" y="1163"/>
                  </a:lnTo>
                  <a:cubicBezTo>
                    <a:pt x="0" y="1517"/>
                    <a:pt x="317" y="1853"/>
                    <a:pt x="650" y="1853"/>
                  </a:cubicBezTo>
                  <a:cubicBezTo>
                    <a:pt x="689" y="1853"/>
                    <a:pt x="729" y="1848"/>
                    <a:pt x="768" y="1838"/>
                  </a:cubicBezTo>
                  <a:cubicBezTo>
                    <a:pt x="1163" y="1838"/>
                    <a:pt x="1443" y="1559"/>
                    <a:pt x="1443" y="1163"/>
                  </a:cubicBezTo>
                  <a:lnTo>
                    <a:pt x="1443" y="768"/>
                  </a:lnTo>
                  <a:cubicBezTo>
                    <a:pt x="1443" y="396"/>
                    <a:pt x="1163" y="0"/>
                    <a:pt x="7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3444450" y="2140950"/>
              <a:ext cx="45975" cy="36675"/>
            </a:xfrm>
            <a:custGeom>
              <a:avLst/>
              <a:gdLst/>
              <a:ahLst/>
              <a:cxnLst/>
              <a:rect l="l" t="t" r="r" b="b"/>
              <a:pathLst>
                <a:path w="1839" h="1467" extrusionOk="0">
                  <a:moveTo>
                    <a:pt x="954" y="1"/>
                  </a:moveTo>
                  <a:cubicBezTo>
                    <a:pt x="1" y="1"/>
                    <a:pt x="1" y="1467"/>
                    <a:pt x="954" y="1467"/>
                  </a:cubicBezTo>
                  <a:cubicBezTo>
                    <a:pt x="1839" y="1467"/>
                    <a:pt x="1839" y="1"/>
                    <a:pt x="9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3495050" y="2206675"/>
              <a:ext cx="48300" cy="55675"/>
            </a:xfrm>
            <a:custGeom>
              <a:avLst/>
              <a:gdLst/>
              <a:ahLst/>
              <a:cxnLst/>
              <a:rect l="l" t="t" r="r" b="b"/>
              <a:pathLst>
                <a:path w="1932" h="2227" extrusionOk="0">
                  <a:moveTo>
                    <a:pt x="1147" y="1"/>
                  </a:moveTo>
                  <a:cubicBezTo>
                    <a:pt x="872" y="1"/>
                    <a:pt x="613" y="125"/>
                    <a:pt x="489" y="373"/>
                  </a:cubicBezTo>
                  <a:cubicBezTo>
                    <a:pt x="396" y="675"/>
                    <a:pt x="303" y="862"/>
                    <a:pt x="187" y="1164"/>
                  </a:cubicBezTo>
                  <a:cubicBezTo>
                    <a:pt x="1" y="1443"/>
                    <a:pt x="94" y="1932"/>
                    <a:pt x="396" y="2118"/>
                  </a:cubicBezTo>
                  <a:cubicBezTo>
                    <a:pt x="525" y="2190"/>
                    <a:pt x="668" y="2227"/>
                    <a:pt x="808" y="2227"/>
                  </a:cubicBezTo>
                  <a:cubicBezTo>
                    <a:pt x="1073" y="2227"/>
                    <a:pt x="1329" y="2097"/>
                    <a:pt x="1466" y="1839"/>
                  </a:cubicBezTo>
                  <a:cubicBezTo>
                    <a:pt x="1559" y="1653"/>
                    <a:pt x="1652" y="1350"/>
                    <a:pt x="1838" y="1164"/>
                  </a:cubicBezTo>
                  <a:cubicBezTo>
                    <a:pt x="1932" y="768"/>
                    <a:pt x="1932" y="280"/>
                    <a:pt x="1559" y="94"/>
                  </a:cubicBezTo>
                  <a:cubicBezTo>
                    <a:pt x="1427" y="32"/>
                    <a:pt x="1285" y="1"/>
                    <a:pt x="11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3383375" y="2244725"/>
              <a:ext cx="36675" cy="46900"/>
            </a:xfrm>
            <a:custGeom>
              <a:avLst/>
              <a:gdLst/>
              <a:ahLst/>
              <a:cxnLst/>
              <a:rect l="l" t="t" r="r" b="b"/>
              <a:pathLst>
                <a:path w="1467" h="1876" extrusionOk="0">
                  <a:moveTo>
                    <a:pt x="902" y="0"/>
                  </a:moveTo>
                  <a:cubicBezTo>
                    <a:pt x="866" y="0"/>
                    <a:pt x="829" y="5"/>
                    <a:pt x="792" y="14"/>
                  </a:cubicBezTo>
                  <a:cubicBezTo>
                    <a:pt x="303" y="14"/>
                    <a:pt x="1" y="317"/>
                    <a:pt x="1" y="712"/>
                  </a:cubicBezTo>
                  <a:lnTo>
                    <a:pt x="1" y="1084"/>
                  </a:lnTo>
                  <a:cubicBezTo>
                    <a:pt x="1" y="1480"/>
                    <a:pt x="303" y="1875"/>
                    <a:pt x="792" y="1875"/>
                  </a:cubicBezTo>
                  <a:cubicBezTo>
                    <a:pt x="1164" y="1759"/>
                    <a:pt x="1467" y="1480"/>
                    <a:pt x="1467" y="1084"/>
                  </a:cubicBezTo>
                  <a:lnTo>
                    <a:pt x="1467" y="712"/>
                  </a:lnTo>
                  <a:cubicBezTo>
                    <a:pt x="1467" y="356"/>
                    <a:pt x="1222" y="0"/>
                    <a:pt x="9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3306025" y="2123525"/>
              <a:ext cx="51225" cy="44800"/>
            </a:xfrm>
            <a:custGeom>
              <a:avLst/>
              <a:gdLst/>
              <a:ahLst/>
              <a:cxnLst/>
              <a:rect l="l" t="t" r="r" b="b"/>
              <a:pathLst>
                <a:path w="2049" h="1792" extrusionOk="0">
                  <a:moveTo>
                    <a:pt x="1219" y="0"/>
                  </a:moveTo>
                  <a:cubicBezTo>
                    <a:pt x="1024" y="0"/>
                    <a:pt x="827" y="70"/>
                    <a:pt x="676" y="209"/>
                  </a:cubicBezTo>
                  <a:cubicBezTo>
                    <a:pt x="582" y="326"/>
                    <a:pt x="489" y="419"/>
                    <a:pt x="303" y="512"/>
                  </a:cubicBezTo>
                  <a:cubicBezTo>
                    <a:pt x="1" y="791"/>
                    <a:pt x="1" y="1280"/>
                    <a:pt x="303" y="1582"/>
                  </a:cubicBezTo>
                  <a:cubicBezTo>
                    <a:pt x="443" y="1722"/>
                    <a:pt x="635" y="1791"/>
                    <a:pt x="827" y="1791"/>
                  </a:cubicBezTo>
                  <a:cubicBezTo>
                    <a:pt x="1019" y="1791"/>
                    <a:pt x="1211" y="1722"/>
                    <a:pt x="1350" y="1582"/>
                  </a:cubicBezTo>
                  <a:cubicBezTo>
                    <a:pt x="1466" y="1489"/>
                    <a:pt x="1653" y="1373"/>
                    <a:pt x="1746" y="1187"/>
                  </a:cubicBezTo>
                  <a:cubicBezTo>
                    <a:pt x="2048" y="907"/>
                    <a:pt x="2048" y="419"/>
                    <a:pt x="1746" y="209"/>
                  </a:cubicBezTo>
                  <a:cubicBezTo>
                    <a:pt x="1606" y="70"/>
                    <a:pt x="1414" y="0"/>
                    <a:pt x="121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3097825" y="2131650"/>
              <a:ext cx="45975" cy="36100"/>
            </a:xfrm>
            <a:custGeom>
              <a:avLst/>
              <a:gdLst/>
              <a:ahLst/>
              <a:cxnLst/>
              <a:rect l="l" t="t" r="r" b="b"/>
              <a:pathLst>
                <a:path w="1839" h="1444" extrusionOk="0">
                  <a:moveTo>
                    <a:pt x="954" y="1"/>
                  </a:moveTo>
                  <a:cubicBezTo>
                    <a:pt x="0" y="1"/>
                    <a:pt x="0" y="1443"/>
                    <a:pt x="954" y="1443"/>
                  </a:cubicBezTo>
                  <a:cubicBezTo>
                    <a:pt x="1838" y="1443"/>
                    <a:pt x="1838" y="1"/>
                    <a:pt x="9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3194375" y="2140950"/>
              <a:ext cx="48875" cy="36675"/>
            </a:xfrm>
            <a:custGeom>
              <a:avLst/>
              <a:gdLst/>
              <a:ahLst/>
              <a:cxnLst/>
              <a:rect l="l" t="t" r="r" b="b"/>
              <a:pathLst>
                <a:path w="1955" h="1467" extrusionOk="0">
                  <a:moveTo>
                    <a:pt x="791" y="1"/>
                  </a:moveTo>
                  <a:cubicBezTo>
                    <a:pt x="396" y="1"/>
                    <a:pt x="0" y="396"/>
                    <a:pt x="117" y="792"/>
                  </a:cubicBezTo>
                  <a:cubicBezTo>
                    <a:pt x="117" y="1164"/>
                    <a:pt x="396" y="1467"/>
                    <a:pt x="791" y="1467"/>
                  </a:cubicBezTo>
                  <a:lnTo>
                    <a:pt x="1163" y="1467"/>
                  </a:lnTo>
                  <a:cubicBezTo>
                    <a:pt x="1559" y="1467"/>
                    <a:pt x="1954" y="1164"/>
                    <a:pt x="1954" y="792"/>
                  </a:cubicBezTo>
                  <a:cubicBezTo>
                    <a:pt x="1954" y="396"/>
                    <a:pt x="1559" y="1"/>
                    <a:pt x="11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2925675" y="2131650"/>
              <a:ext cx="36075" cy="45975"/>
            </a:xfrm>
            <a:custGeom>
              <a:avLst/>
              <a:gdLst/>
              <a:ahLst/>
              <a:cxnLst/>
              <a:rect l="l" t="t" r="r" b="b"/>
              <a:pathLst>
                <a:path w="1443" h="1839" extrusionOk="0">
                  <a:moveTo>
                    <a:pt x="675" y="1"/>
                  </a:moveTo>
                  <a:cubicBezTo>
                    <a:pt x="279" y="1"/>
                    <a:pt x="0" y="373"/>
                    <a:pt x="0" y="768"/>
                  </a:cubicBezTo>
                  <a:lnTo>
                    <a:pt x="0" y="1164"/>
                  </a:lnTo>
                  <a:cubicBezTo>
                    <a:pt x="0" y="1536"/>
                    <a:pt x="279" y="1839"/>
                    <a:pt x="675" y="1839"/>
                  </a:cubicBezTo>
                  <a:cubicBezTo>
                    <a:pt x="1070" y="1839"/>
                    <a:pt x="1443" y="1536"/>
                    <a:pt x="1443" y="1164"/>
                  </a:cubicBezTo>
                  <a:lnTo>
                    <a:pt x="1443" y="768"/>
                  </a:lnTo>
                  <a:cubicBezTo>
                    <a:pt x="1443" y="373"/>
                    <a:pt x="1070" y="1"/>
                    <a:pt x="6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3134334" y="2346583"/>
              <a:ext cx="48300" cy="36650"/>
            </a:xfrm>
            <a:custGeom>
              <a:avLst/>
              <a:gdLst/>
              <a:ahLst/>
              <a:cxnLst/>
              <a:rect l="l" t="t" r="r" b="b"/>
              <a:pathLst>
                <a:path w="1932" h="1466" extrusionOk="0">
                  <a:moveTo>
                    <a:pt x="978" y="0"/>
                  </a:moveTo>
                  <a:cubicBezTo>
                    <a:pt x="1" y="0"/>
                    <a:pt x="1" y="1466"/>
                    <a:pt x="978" y="1466"/>
                  </a:cubicBezTo>
                  <a:cubicBezTo>
                    <a:pt x="1932" y="1466"/>
                    <a:pt x="1932" y="0"/>
                    <a:pt x="9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3094872" y="2268209"/>
              <a:ext cx="48275" cy="36675"/>
            </a:xfrm>
            <a:custGeom>
              <a:avLst/>
              <a:gdLst/>
              <a:ahLst/>
              <a:cxnLst/>
              <a:rect l="l" t="t" r="r" b="b"/>
              <a:pathLst>
                <a:path w="1931" h="1467" extrusionOk="0">
                  <a:moveTo>
                    <a:pt x="977" y="1"/>
                  </a:moveTo>
                  <a:cubicBezTo>
                    <a:pt x="0" y="1"/>
                    <a:pt x="0" y="1466"/>
                    <a:pt x="977" y="1466"/>
                  </a:cubicBezTo>
                  <a:cubicBezTo>
                    <a:pt x="1931" y="1466"/>
                    <a:pt x="1931" y="1"/>
                    <a:pt x="9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3241721" y="2268481"/>
              <a:ext cx="45950" cy="36675"/>
            </a:xfrm>
            <a:custGeom>
              <a:avLst/>
              <a:gdLst/>
              <a:ahLst/>
              <a:cxnLst/>
              <a:rect l="l" t="t" r="r" b="b"/>
              <a:pathLst>
                <a:path w="1838" h="1467" extrusionOk="0">
                  <a:moveTo>
                    <a:pt x="954" y="1"/>
                  </a:moveTo>
                  <a:cubicBezTo>
                    <a:pt x="0" y="1"/>
                    <a:pt x="0" y="1467"/>
                    <a:pt x="954" y="1467"/>
                  </a:cubicBezTo>
                  <a:cubicBezTo>
                    <a:pt x="1838" y="1467"/>
                    <a:pt x="1838" y="1"/>
                    <a:pt x="9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3725375" y="2073500"/>
              <a:ext cx="48300" cy="36075"/>
            </a:xfrm>
            <a:custGeom>
              <a:avLst/>
              <a:gdLst/>
              <a:ahLst/>
              <a:cxnLst/>
              <a:rect l="l" t="t" r="r" b="b"/>
              <a:pathLst>
                <a:path w="1932" h="1443" extrusionOk="0">
                  <a:moveTo>
                    <a:pt x="977" y="0"/>
                  </a:moveTo>
                  <a:cubicBezTo>
                    <a:pt x="0" y="0"/>
                    <a:pt x="0" y="1443"/>
                    <a:pt x="977" y="1443"/>
                  </a:cubicBezTo>
                  <a:cubicBezTo>
                    <a:pt x="1931" y="1443"/>
                    <a:pt x="1931" y="0"/>
                    <a:pt x="9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3027450" y="2244725"/>
              <a:ext cx="36075" cy="46900"/>
            </a:xfrm>
            <a:custGeom>
              <a:avLst/>
              <a:gdLst/>
              <a:ahLst/>
              <a:cxnLst/>
              <a:rect l="l" t="t" r="r" b="b"/>
              <a:pathLst>
                <a:path w="1443" h="1876" extrusionOk="0">
                  <a:moveTo>
                    <a:pt x="883" y="0"/>
                  </a:moveTo>
                  <a:cubicBezTo>
                    <a:pt x="846" y="0"/>
                    <a:pt x="808" y="5"/>
                    <a:pt x="768" y="14"/>
                  </a:cubicBezTo>
                  <a:cubicBezTo>
                    <a:pt x="396" y="14"/>
                    <a:pt x="0" y="317"/>
                    <a:pt x="0" y="712"/>
                  </a:cubicBezTo>
                  <a:lnTo>
                    <a:pt x="0" y="1084"/>
                  </a:lnTo>
                  <a:cubicBezTo>
                    <a:pt x="0" y="1480"/>
                    <a:pt x="396" y="1875"/>
                    <a:pt x="768" y="1875"/>
                  </a:cubicBezTo>
                  <a:cubicBezTo>
                    <a:pt x="1164" y="1759"/>
                    <a:pt x="1443" y="1480"/>
                    <a:pt x="1443" y="1084"/>
                  </a:cubicBezTo>
                  <a:lnTo>
                    <a:pt x="1443" y="712"/>
                  </a:lnTo>
                  <a:cubicBezTo>
                    <a:pt x="1443" y="356"/>
                    <a:pt x="1217" y="0"/>
                    <a:pt x="88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2915775" y="2216000"/>
              <a:ext cx="45975" cy="36650"/>
            </a:xfrm>
            <a:custGeom>
              <a:avLst/>
              <a:gdLst/>
              <a:ahLst/>
              <a:cxnLst/>
              <a:rect l="l" t="t" r="r" b="b"/>
              <a:pathLst>
                <a:path w="1839" h="1466" extrusionOk="0">
                  <a:moveTo>
                    <a:pt x="675" y="0"/>
                  </a:moveTo>
                  <a:cubicBezTo>
                    <a:pt x="303" y="0"/>
                    <a:pt x="1" y="302"/>
                    <a:pt x="1" y="791"/>
                  </a:cubicBezTo>
                  <a:cubicBezTo>
                    <a:pt x="1" y="1163"/>
                    <a:pt x="303" y="1466"/>
                    <a:pt x="675" y="1466"/>
                  </a:cubicBezTo>
                  <a:lnTo>
                    <a:pt x="1071" y="1466"/>
                  </a:lnTo>
                  <a:cubicBezTo>
                    <a:pt x="1466" y="1466"/>
                    <a:pt x="1839" y="1163"/>
                    <a:pt x="1839" y="791"/>
                  </a:cubicBezTo>
                  <a:cubicBezTo>
                    <a:pt x="1839" y="302"/>
                    <a:pt x="1466" y="0"/>
                    <a:pt x="10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92" name="Google Shape;92;p2"/>
          <p:cNvGrpSpPr/>
          <p:nvPr/>
        </p:nvGrpSpPr>
        <p:grpSpPr>
          <a:xfrm rot="410726">
            <a:off x="11074814" y="1235168"/>
            <a:ext cx="895551" cy="898051"/>
            <a:chOff x="1474000" y="3672875"/>
            <a:chExt cx="492050" cy="495800"/>
          </a:xfrm>
        </p:grpSpPr>
        <p:sp>
          <p:nvSpPr>
            <p:cNvPr id="93" name="Google Shape;93;p2"/>
            <p:cNvSpPr/>
            <p:nvPr/>
          </p:nvSpPr>
          <p:spPr>
            <a:xfrm>
              <a:off x="1503075" y="3672875"/>
              <a:ext cx="433900" cy="460075"/>
            </a:xfrm>
            <a:custGeom>
              <a:avLst/>
              <a:gdLst/>
              <a:ahLst/>
              <a:cxnLst/>
              <a:rect l="l" t="t" r="r" b="b"/>
              <a:pathLst>
                <a:path w="17356" h="18403" extrusionOk="0">
                  <a:moveTo>
                    <a:pt x="7957" y="1"/>
                  </a:moveTo>
                  <a:lnTo>
                    <a:pt x="1" y="12214"/>
                  </a:lnTo>
                  <a:cubicBezTo>
                    <a:pt x="94" y="12401"/>
                    <a:pt x="187" y="12680"/>
                    <a:pt x="303" y="12889"/>
                  </a:cubicBezTo>
                  <a:cubicBezTo>
                    <a:pt x="1839" y="16076"/>
                    <a:pt x="5235" y="18403"/>
                    <a:pt x="8725" y="18403"/>
                  </a:cubicBezTo>
                  <a:cubicBezTo>
                    <a:pt x="12307" y="18310"/>
                    <a:pt x="15611" y="15983"/>
                    <a:pt x="17053" y="12796"/>
                  </a:cubicBezTo>
                  <a:cubicBezTo>
                    <a:pt x="17170" y="12494"/>
                    <a:pt x="17263" y="12307"/>
                    <a:pt x="17356" y="12098"/>
                  </a:cubicBezTo>
                  <a:lnTo>
                    <a:pt x="940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1474000" y="3960775"/>
              <a:ext cx="492050" cy="207900"/>
            </a:xfrm>
            <a:custGeom>
              <a:avLst/>
              <a:gdLst/>
              <a:ahLst/>
              <a:cxnLst/>
              <a:rect l="l" t="t" r="r" b="b"/>
              <a:pathLst>
                <a:path w="19682" h="8316" extrusionOk="0">
                  <a:moveTo>
                    <a:pt x="17751" y="0"/>
                  </a:moveTo>
                  <a:cubicBezTo>
                    <a:pt x="15611" y="2141"/>
                    <a:pt x="12889" y="3886"/>
                    <a:pt x="9795" y="4072"/>
                  </a:cubicBezTo>
                  <a:cubicBezTo>
                    <a:pt x="9524" y="4099"/>
                    <a:pt x="9250" y="4113"/>
                    <a:pt x="8975" y="4113"/>
                  </a:cubicBezTo>
                  <a:cubicBezTo>
                    <a:pt x="7172" y="4113"/>
                    <a:pt x="5319" y="3518"/>
                    <a:pt x="3886" y="2327"/>
                  </a:cubicBezTo>
                  <a:cubicBezTo>
                    <a:pt x="3397" y="1955"/>
                    <a:pt x="2420" y="303"/>
                    <a:pt x="1745" y="303"/>
                  </a:cubicBezTo>
                  <a:cubicBezTo>
                    <a:pt x="768" y="396"/>
                    <a:pt x="1" y="2327"/>
                    <a:pt x="94" y="3118"/>
                  </a:cubicBezTo>
                  <a:cubicBezTo>
                    <a:pt x="187" y="3699"/>
                    <a:pt x="582" y="4072"/>
                    <a:pt x="885" y="4560"/>
                  </a:cubicBezTo>
                  <a:cubicBezTo>
                    <a:pt x="2979" y="6906"/>
                    <a:pt x="6091" y="8315"/>
                    <a:pt x="9252" y="8315"/>
                  </a:cubicBezTo>
                  <a:cubicBezTo>
                    <a:pt x="9883" y="8315"/>
                    <a:pt x="10517" y="8259"/>
                    <a:pt x="11144" y="8143"/>
                  </a:cubicBezTo>
                  <a:cubicBezTo>
                    <a:pt x="14843" y="7561"/>
                    <a:pt x="18216" y="4956"/>
                    <a:pt x="19682" y="1559"/>
                  </a:cubicBezTo>
                  <a:cubicBezTo>
                    <a:pt x="19007" y="978"/>
                    <a:pt x="18426" y="489"/>
                    <a:pt x="177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1566475" y="3920950"/>
              <a:ext cx="52500" cy="53425"/>
            </a:xfrm>
            <a:custGeom>
              <a:avLst/>
              <a:gdLst/>
              <a:ahLst/>
              <a:cxnLst/>
              <a:rect l="l" t="t" r="r" b="b"/>
              <a:pathLst>
                <a:path w="2100" h="2137" extrusionOk="0">
                  <a:moveTo>
                    <a:pt x="1346" y="1"/>
                  </a:moveTo>
                  <a:cubicBezTo>
                    <a:pt x="1193" y="1"/>
                    <a:pt x="1045" y="71"/>
                    <a:pt x="954" y="244"/>
                  </a:cubicBezTo>
                  <a:cubicBezTo>
                    <a:pt x="675" y="640"/>
                    <a:pt x="466" y="1012"/>
                    <a:pt x="280" y="1314"/>
                  </a:cubicBezTo>
                  <a:cubicBezTo>
                    <a:pt x="0" y="1726"/>
                    <a:pt x="360" y="2137"/>
                    <a:pt x="727" y="2137"/>
                  </a:cubicBezTo>
                  <a:cubicBezTo>
                    <a:pt x="879" y="2137"/>
                    <a:pt x="1032" y="2066"/>
                    <a:pt x="1141" y="1896"/>
                  </a:cubicBezTo>
                  <a:cubicBezTo>
                    <a:pt x="1350" y="1500"/>
                    <a:pt x="1629" y="1128"/>
                    <a:pt x="1839" y="733"/>
                  </a:cubicBezTo>
                  <a:cubicBezTo>
                    <a:pt x="2100" y="390"/>
                    <a:pt x="1708" y="1"/>
                    <a:pt x="13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1648475" y="3965400"/>
              <a:ext cx="31450" cy="46575"/>
            </a:xfrm>
            <a:custGeom>
              <a:avLst/>
              <a:gdLst/>
              <a:ahLst/>
              <a:cxnLst/>
              <a:rect l="l" t="t" r="r" b="b"/>
              <a:pathLst>
                <a:path w="1258" h="1863" extrusionOk="0">
                  <a:moveTo>
                    <a:pt x="727" y="1"/>
                  </a:moveTo>
                  <a:cubicBezTo>
                    <a:pt x="489" y="1"/>
                    <a:pt x="283" y="167"/>
                    <a:pt x="187" y="397"/>
                  </a:cubicBezTo>
                  <a:cubicBezTo>
                    <a:pt x="187" y="700"/>
                    <a:pt x="94" y="886"/>
                    <a:pt x="94" y="1188"/>
                  </a:cubicBezTo>
                  <a:cubicBezTo>
                    <a:pt x="1" y="1467"/>
                    <a:pt x="94" y="1770"/>
                    <a:pt x="396" y="1863"/>
                  </a:cubicBezTo>
                  <a:cubicBezTo>
                    <a:pt x="676" y="1863"/>
                    <a:pt x="1071" y="1770"/>
                    <a:pt x="1071" y="1467"/>
                  </a:cubicBezTo>
                  <a:cubicBezTo>
                    <a:pt x="1164" y="1188"/>
                    <a:pt x="1164" y="886"/>
                    <a:pt x="1164" y="700"/>
                  </a:cubicBezTo>
                  <a:cubicBezTo>
                    <a:pt x="1257" y="397"/>
                    <a:pt x="1164" y="118"/>
                    <a:pt x="885" y="25"/>
                  </a:cubicBezTo>
                  <a:cubicBezTo>
                    <a:pt x="831" y="8"/>
                    <a:pt x="778" y="1"/>
                    <a:pt x="7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1733400" y="3972375"/>
              <a:ext cx="29100" cy="46575"/>
            </a:xfrm>
            <a:custGeom>
              <a:avLst/>
              <a:gdLst/>
              <a:ahLst/>
              <a:cxnLst/>
              <a:rect l="l" t="t" r="r" b="b"/>
              <a:pathLst>
                <a:path w="1164" h="1863" extrusionOk="0">
                  <a:moveTo>
                    <a:pt x="544" y="1"/>
                  </a:moveTo>
                  <a:cubicBezTo>
                    <a:pt x="495" y="1"/>
                    <a:pt x="445" y="9"/>
                    <a:pt x="396" y="25"/>
                  </a:cubicBezTo>
                  <a:cubicBezTo>
                    <a:pt x="93" y="118"/>
                    <a:pt x="0" y="421"/>
                    <a:pt x="0" y="607"/>
                  </a:cubicBezTo>
                  <a:cubicBezTo>
                    <a:pt x="93" y="909"/>
                    <a:pt x="93" y="1188"/>
                    <a:pt x="187" y="1491"/>
                  </a:cubicBezTo>
                  <a:cubicBezTo>
                    <a:pt x="187" y="1770"/>
                    <a:pt x="582" y="1863"/>
                    <a:pt x="768" y="1863"/>
                  </a:cubicBezTo>
                  <a:cubicBezTo>
                    <a:pt x="1071" y="1770"/>
                    <a:pt x="1164" y="1491"/>
                    <a:pt x="1164" y="1188"/>
                  </a:cubicBezTo>
                  <a:cubicBezTo>
                    <a:pt x="1164" y="909"/>
                    <a:pt x="1071" y="607"/>
                    <a:pt x="1071" y="421"/>
                  </a:cubicBezTo>
                  <a:cubicBezTo>
                    <a:pt x="994" y="171"/>
                    <a:pt x="775" y="1"/>
                    <a:pt x="5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1810750" y="3944875"/>
              <a:ext cx="39000" cy="50300"/>
            </a:xfrm>
            <a:custGeom>
              <a:avLst/>
              <a:gdLst/>
              <a:ahLst/>
              <a:cxnLst/>
              <a:rect l="l" t="t" r="r" b="b"/>
              <a:pathLst>
                <a:path w="1560" h="2012" extrusionOk="0">
                  <a:moveTo>
                    <a:pt x="627" y="0"/>
                  </a:moveTo>
                  <a:cubicBezTo>
                    <a:pt x="517" y="0"/>
                    <a:pt x="403" y="22"/>
                    <a:pt x="303" y="55"/>
                  </a:cubicBezTo>
                  <a:cubicBezTo>
                    <a:pt x="94" y="264"/>
                    <a:pt x="0" y="543"/>
                    <a:pt x="94" y="753"/>
                  </a:cubicBezTo>
                  <a:cubicBezTo>
                    <a:pt x="303" y="1125"/>
                    <a:pt x="396" y="1427"/>
                    <a:pt x="582" y="1707"/>
                  </a:cubicBezTo>
                  <a:cubicBezTo>
                    <a:pt x="643" y="1904"/>
                    <a:pt x="832" y="2012"/>
                    <a:pt x="1008" y="2012"/>
                  </a:cubicBezTo>
                  <a:cubicBezTo>
                    <a:pt x="1102" y="2012"/>
                    <a:pt x="1192" y="1981"/>
                    <a:pt x="1257" y="1916"/>
                  </a:cubicBezTo>
                  <a:cubicBezTo>
                    <a:pt x="1559" y="1800"/>
                    <a:pt x="1559" y="1521"/>
                    <a:pt x="1466" y="1218"/>
                  </a:cubicBezTo>
                  <a:cubicBezTo>
                    <a:pt x="1373" y="939"/>
                    <a:pt x="1164" y="543"/>
                    <a:pt x="1071" y="264"/>
                  </a:cubicBezTo>
                  <a:cubicBezTo>
                    <a:pt x="1011" y="70"/>
                    <a:pt x="826" y="0"/>
                    <a:pt x="6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1777025" y="3839800"/>
              <a:ext cx="31425" cy="55850"/>
            </a:xfrm>
            <a:custGeom>
              <a:avLst/>
              <a:gdLst/>
              <a:ahLst/>
              <a:cxnLst/>
              <a:rect l="l" t="t" r="r" b="b"/>
              <a:pathLst>
                <a:path w="1257" h="2234" extrusionOk="0">
                  <a:moveTo>
                    <a:pt x="582" y="1"/>
                  </a:moveTo>
                  <a:cubicBezTo>
                    <a:pt x="279" y="1"/>
                    <a:pt x="0" y="187"/>
                    <a:pt x="93" y="489"/>
                  </a:cubicBezTo>
                  <a:cubicBezTo>
                    <a:pt x="93" y="978"/>
                    <a:pt x="93" y="1350"/>
                    <a:pt x="186" y="1745"/>
                  </a:cubicBezTo>
                  <a:cubicBezTo>
                    <a:pt x="186" y="2048"/>
                    <a:pt x="396" y="2234"/>
                    <a:pt x="675" y="2234"/>
                  </a:cubicBezTo>
                  <a:cubicBezTo>
                    <a:pt x="977" y="2234"/>
                    <a:pt x="1256" y="2048"/>
                    <a:pt x="1256" y="1745"/>
                  </a:cubicBezTo>
                  <a:cubicBezTo>
                    <a:pt x="1163" y="1350"/>
                    <a:pt x="1163" y="978"/>
                    <a:pt x="1070" y="489"/>
                  </a:cubicBezTo>
                  <a:cubicBezTo>
                    <a:pt x="1070" y="187"/>
                    <a:pt x="861" y="1"/>
                    <a:pt x="5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1667675" y="3877900"/>
              <a:ext cx="32025" cy="42750"/>
            </a:xfrm>
            <a:custGeom>
              <a:avLst/>
              <a:gdLst/>
              <a:ahLst/>
              <a:cxnLst/>
              <a:rect l="l" t="t" r="r" b="b"/>
              <a:pathLst>
                <a:path w="1281" h="1710" extrusionOk="0">
                  <a:moveTo>
                    <a:pt x="665" y="0"/>
                  </a:moveTo>
                  <a:cubicBezTo>
                    <a:pt x="454" y="0"/>
                    <a:pt x="280" y="105"/>
                    <a:pt x="210" y="314"/>
                  </a:cubicBezTo>
                  <a:cubicBezTo>
                    <a:pt x="210" y="617"/>
                    <a:pt x="210" y="803"/>
                    <a:pt x="117" y="989"/>
                  </a:cubicBezTo>
                  <a:cubicBezTo>
                    <a:pt x="1" y="1292"/>
                    <a:pt x="210" y="1571"/>
                    <a:pt x="489" y="1687"/>
                  </a:cubicBezTo>
                  <a:cubicBezTo>
                    <a:pt x="523" y="1702"/>
                    <a:pt x="562" y="1709"/>
                    <a:pt x="603" y="1709"/>
                  </a:cubicBezTo>
                  <a:cubicBezTo>
                    <a:pt x="811" y="1709"/>
                    <a:pt x="1071" y="1525"/>
                    <a:pt x="1071" y="1292"/>
                  </a:cubicBezTo>
                  <a:cubicBezTo>
                    <a:pt x="1164" y="1105"/>
                    <a:pt x="1164" y="803"/>
                    <a:pt x="1280" y="617"/>
                  </a:cubicBezTo>
                  <a:cubicBezTo>
                    <a:pt x="1280" y="314"/>
                    <a:pt x="1164" y="35"/>
                    <a:pt x="885" y="35"/>
                  </a:cubicBezTo>
                  <a:cubicBezTo>
                    <a:pt x="809" y="12"/>
                    <a:pt x="735" y="0"/>
                    <a:pt x="6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1706650" y="3776125"/>
              <a:ext cx="26775" cy="47275"/>
            </a:xfrm>
            <a:custGeom>
              <a:avLst/>
              <a:gdLst/>
              <a:ahLst/>
              <a:cxnLst/>
              <a:rect l="l" t="t" r="r" b="b"/>
              <a:pathLst>
                <a:path w="1071" h="1891" extrusionOk="0">
                  <a:moveTo>
                    <a:pt x="535" y="0"/>
                  </a:moveTo>
                  <a:cubicBezTo>
                    <a:pt x="268" y="0"/>
                    <a:pt x="0" y="175"/>
                    <a:pt x="0" y="524"/>
                  </a:cubicBezTo>
                  <a:lnTo>
                    <a:pt x="0" y="1384"/>
                  </a:lnTo>
                  <a:cubicBezTo>
                    <a:pt x="0" y="1722"/>
                    <a:pt x="268" y="1890"/>
                    <a:pt x="535" y="1890"/>
                  </a:cubicBezTo>
                  <a:cubicBezTo>
                    <a:pt x="803" y="1890"/>
                    <a:pt x="1070" y="1722"/>
                    <a:pt x="1070" y="1384"/>
                  </a:cubicBezTo>
                  <a:lnTo>
                    <a:pt x="1070" y="524"/>
                  </a:lnTo>
                  <a:cubicBezTo>
                    <a:pt x="1070" y="175"/>
                    <a:pt x="803" y="0"/>
                    <a:pt x="5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102" name="Google Shape;102;p2"/>
          <p:cNvGrpSpPr/>
          <p:nvPr/>
        </p:nvGrpSpPr>
        <p:grpSpPr>
          <a:xfrm rot="-789270">
            <a:off x="253162" y="156869"/>
            <a:ext cx="1044193" cy="1444968"/>
            <a:chOff x="5709775" y="2441350"/>
            <a:chExt cx="700850" cy="908350"/>
          </a:xfrm>
        </p:grpSpPr>
        <p:sp>
          <p:nvSpPr>
            <p:cNvPr id="103" name="Google Shape;103;p2"/>
            <p:cNvSpPr/>
            <p:nvPr/>
          </p:nvSpPr>
          <p:spPr>
            <a:xfrm>
              <a:off x="6044200" y="2441350"/>
              <a:ext cx="366425" cy="341725"/>
            </a:xfrm>
            <a:custGeom>
              <a:avLst/>
              <a:gdLst/>
              <a:ahLst/>
              <a:cxnLst/>
              <a:rect l="l" t="t" r="r" b="b"/>
              <a:pathLst>
                <a:path w="14657" h="13669" extrusionOk="0">
                  <a:moveTo>
                    <a:pt x="8510" y="1"/>
                  </a:moveTo>
                  <a:cubicBezTo>
                    <a:pt x="8081" y="1"/>
                    <a:pt x="7753" y="439"/>
                    <a:pt x="7561" y="780"/>
                  </a:cubicBezTo>
                  <a:cubicBezTo>
                    <a:pt x="6700" y="2339"/>
                    <a:pt x="5816" y="3781"/>
                    <a:pt x="4955" y="5340"/>
                  </a:cubicBezTo>
                  <a:cubicBezTo>
                    <a:pt x="4955" y="4479"/>
                    <a:pt x="5048" y="3502"/>
                    <a:pt x="5048" y="2618"/>
                  </a:cubicBezTo>
                  <a:cubicBezTo>
                    <a:pt x="5005" y="2614"/>
                    <a:pt x="4962" y="2612"/>
                    <a:pt x="4919" y="2612"/>
                  </a:cubicBezTo>
                  <a:cubicBezTo>
                    <a:pt x="4004" y="2612"/>
                    <a:pt x="3291" y="3545"/>
                    <a:pt x="3024" y="4479"/>
                  </a:cubicBezTo>
                  <a:cubicBezTo>
                    <a:pt x="2815" y="5433"/>
                    <a:pt x="2908" y="6410"/>
                    <a:pt x="2815" y="7387"/>
                  </a:cubicBezTo>
                  <a:cubicBezTo>
                    <a:pt x="2815" y="7666"/>
                    <a:pt x="2722" y="7969"/>
                    <a:pt x="2536" y="7969"/>
                  </a:cubicBezTo>
                  <a:cubicBezTo>
                    <a:pt x="2484" y="7993"/>
                    <a:pt x="2433" y="8004"/>
                    <a:pt x="2386" y="8004"/>
                  </a:cubicBezTo>
                  <a:cubicBezTo>
                    <a:pt x="2073" y="8004"/>
                    <a:pt x="1874" y="7521"/>
                    <a:pt x="1954" y="7178"/>
                  </a:cubicBezTo>
                  <a:cubicBezTo>
                    <a:pt x="2047" y="6898"/>
                    <a:pt x="2233" y="6410"/>
                    <a:pt x="2047" y="6107"/>
                  </a:cubicBezTo>
                  <a:cubicBezTo>
                    <a:pt x="1913" y="5900"/>
                    <a:pt x="1704" y="5804"/>
                    <a:pt x="1489" y="5804"/>
                  </a:cubicBezTo>
                  <a:cubicBezTo>
                    <a:pt x="1222" y="5804"/>
                    <a:pt x="946" y="5953"/>
                    <a:pt x="791" y="6224"/>
                  </a:cubicBezTo>
                  <a:cubicBezTo>
                    <a:pt x="489" y="6596"/>
                    <a:pt x="489" y="7085"/>
                    <a:pt x="489" y="7573"/>
                  </a:cubicBezTo>
                  <a:cubicBezTo>
                    <a:pt x="489" y="9411"/>
                    <a:pt x="0" y="11923"/>
                    <a:pt x="489" y="13668"/>
                  </a:cubicBezTo>
                  <a:cubicBezTo>
                    <a:pt x="1163" y="13575"/>
                    <a:pt x="1861" y="13389"/>
                    <a:pt x="2536" y="13389"/>
                  </a:cubicBezTo>
                  <a:cubicBezTo>
                    <a:pt x="3232" y="13464"/>
                    <a:pt x="3883" y="13601"/>
                    <a:pt x="4513" y="13601"/>
                  </a:cubicBezTo>
                  <a:cubicBezTo>
                    <a:pt x="4661" y="13601"/>
                    <a:pt x="4809" y="13593"/>
                    <a:pt x="4955" y="13575"/>
                  </a:cubicBezTo>
                  <a:cubicBezTo>
                    <a:pt x="5723" y="13482"/>
                    <a:pt x="6514" y="13087"/>
                    <a:pt x="6886" y="12412"/>
                  </a:cubicBezTo>
                  <a:cubicBezTo>
                    <a:pt x="7189" y="11644"/>
                    <a:pt x="6700" y="10667"/>
                    <a:pt x="5932" y="10574"/>
                  </a:cubicBezTo>
                  <a:cubicBezTo>
                    <a:pt x="5630" y="10574"/>
                    <a:pt x="5234" y="10760"/>
                    <a:pt x="4955" y="10877"/>
                  </a:cubicBezTo>
                  <a:cubicBezTo>
                    <a:pt x="4560" y="10877"/>
                    <a:pt x="4188" y="10760"/>
                    <a:pt x="4071" y="10481"/>
                  </a:cubicBezTo>
                  <a:cubicBezTo>
                    <a:pt x="3978" y="10295"/>
                    <a:pt x="4071" y="9993"/>
                    <a:pt x="4281" y="9806"/>
                  </a:cubicBezTo>
                  <a:cubicBezTo>
                    <a:pt x="4798" y="8986"/>
                    <a:pt x="5767" y="8507"/>
                    <a:pt x="6716" y="8507"/>
                  </a:cubicBezTo>
                  <a:cubicBezTo>
                    <a:pt x="7004" y="8507"/>
                    <a:pt x="7290" y="8551"/>
                    <a:pt x="7561" y="8643"/>
                  </a:cubicBezTo>
                  <a:cubicBezTo>
                    <a:pt x="8259" y="8829"/>
                    <a:pt x="8724" y="9225"/>
                    <a:pt x="9422" y="9318"/>
                  </a:cubicBezTo>
                  <a:cubicBezTo>
                    <a:pt x="9479" y="9327"/>
                    <a:pt x="9538" y="9331"/>
                    <a:pt x="9598" y="9331"/>
                  </a:cubicBezTo>
                  <a:cubicBezTo>
                    <a:pt x="10148" y="9331"/>
                    <a:pt x="10780" y="8958"/>
                    <a:pt x="10864" y="8434"/>
                  </a:cubicBezTo>
                  <a:cubicBezTo>
                    <a:pt x="10957" y="7759"/>
                    <a:pt x="10190" y="7271"/>
                    <a:pt x="9608" y="7085"/>
                  </a:cubicBezTo>
                  <a:cubicBezTo>
                    <a:pt x="8933" y="6898"/>
                    <a:pt x="8142" y="6689"/>
                    <a:pt x="7956" y="6107"/>
                  </a:cubicBezTo>
                  <a:cubicBezTo>
                    <a:pt x="9422" y="5921"/>
                    <a:pt x="10957" y="5642"/>
                    <a:pt x="12516" y="5433"/>
                  </a:cubicBezTo>
                  <a:cubicBezTo>
                    <a:pt x="13098" y="5433"/>
                    <a:pt x="13679" y="5247"/>
                    <a:pt x="14075" y="4851"/>
                  </a:cubicBezTo>
                  <a:cubicBezTo>
                    <a:pt x="14656" y="4084"/>
                    <a:pt x="13958" y="2827"/>
                    <a:pt x="13098" y="2525"/>
                  </a:cubicBezTo>
                  <a:cubicBezTo>
                    <a:pt x="12814" y="2444"/>
                    <a:pt x="12532" y="2410"/>
                    <a:pt x="12253" y="2410"/>
                  </a:cubicBezTo>
                  <a:cubicBezTo>
                    <a:pt x="11572" y="2410"/>
                    <a:pt x="10910" y="2613"/>
                    <a:pt x="10283" y="2827"/>
                  </a:cubicBezTo>
                  <a:cubicBezTo>
                    <a:pt x="9515" y="3106"/>
                    <a:pt x="8840" y="3316"/>
                    <a:pt x="8049" y="3502"/>
                  </a:cubicBezTo>
                  <a:cubicBezTo>
                    <a:pt x="7863" y="2920"/>
                    <a:pt x="8445" y="2246"/>
                    <a:pt x="8840" y="1664"/>
                  </a:cubicBezTo>
                  <a:cubicBezTo>
                    <a:pt x="9306" y="1176"/>
                    <a:pt x="9306" y="105"/>
                    <a:pt x="8631" y="12"/>
                  </a:cubicBezTo>
                  <a:cubicBezTo>
                    <a:pt x="8590" y="5"/>
                    <a:pt x="8550" y="1"/>
                    <a:pt x="851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5709775" y="2465725"/>
              <a:ext cx="342000" cy="301325"/>
            </a:xfrm>
            <a:custGeom>
              <a:avLst/>
              <a:gdLst/>
              <a:ahLst/>
              <a:cxnLst/>
              <a:rect l="l" t="t" r="r" b="b"/>
              <a:pathLst>
                <a:path w="13680" h="12053" extrusionOk="0">
                  <a:moveTo>
                    <a:pt x="1158" y="0"/>
                  </a:moveTo>
                  <a:cubicBezTo>
                    <a:pt x="949" y="0"/>
                    <a:pt x="749" y="60"/>
                    <a:pt x="582" y="201"/>
                  </a:cubicBezTo>
                  <a:cubicBezTo>
                    <a:pt x="0" y="689"/>
                    <a:pt x="117" y="1550"/>
                    <a:pt x="396" y="2225"/>
                  </a:cubicBezTo>
                  <a:cubicBezTo>
                    <a:pt x="884" y="3597"/>
                    <a:pt x="1862" y="4760"/>
                    <a:pt x="3118" y="5435"/>
                  </a:cubicBezTo>
                  <a:cubicBezTo>
                    <a:pt x="3490" y="5621"/>
                    <a:pt x="3979" y="5923"/>
                    <a:pt x="3885" y="6412"/>
                  </a:cubicBezTo>
                  <a:cubicBezTo>
                    <a:pt x="3809" y="6642"/>
                    <a:pt x="3465" y="6808"/>
                    <a:pt x="3189" y="6808"/>
                  </a:cubicBezTo>
                  <a:cubicBezTo>
                    <a:pt x="3130" y="6808"/>
                    <a:pt x="3074" y="6801"/>
                    <a:pt x="3025" y="6784"/>
                  </a:cubicBezTo>
                  <a:cubicBezTo>
                    <a:pt x="2708" y="6784"/>
                    <a:pt x="2451" y="6665"/>
                    <a:pt x="2171" y="6665"/>
                  </a:cubicBezTo>
                  <a:cubicBezTo>
                    <a:pt x="2101" y="6665"/>
                    <a:pt x="2029" y="6673"/>
                    <a:pt x="1955" y="6691"/>
                  </a:cubicBezTo>
                  <a:cubicBezTo>
                    <a:pt x="1164" y="6784"/>
                    <a:pt x="791" y="7854"/>
                    <a:pt x="1164" y="8529"/>
                  </a:cubicBezTo>
                  <a:cubicBezTo>
                    <a:pt x="1512" y="9124"/>
                    <a:pt x="2241" y="9429"/>
                    <a:pt x="2935" y="9429"/>
                  </a:cubicBezTo>
                  <a:cubicBezTo>
                    <a:pt x="3028" y="9429"/>
                    <a:pt x="3120" y="9424"/>
                    <a:pt x="3211" y="9413"/>
                  </a:cubicBezTo>
                  <a:cubicBezTo>
                    <a:pt x="3979" y="9413"/>
                    <a:pt x="4769" y="9111"/>
                    <a:pt x="5537" y="8924"/>
                  </a:cubicBezTo>
                  <a:cubicBezTo>
                    <a:pt x="5819" y="8871"/>
                    <a:pt x="6101" y="8817"/>
                    <a:pt x="6379" y="8817"/>
                  </a:cubicBezTo>
                  <a:cubicBezTo>
                    <a:pt x="6582" y="8817"/>
                    <a:pt x="6783" y="8846"/>
                    <a:pt x="6980" y="8924"/>
                  </a:cubicBezTo>
                  <a:cubicBezTo>
                    <a:pt x="7375" y="9204"/>
                    <a:pt x="7561" y="9902"/>
                    <a:pt x="7189" y="10181"/>
                  </a:cubicBezTo>
                  <a:cubicBezTo>
                    <a:pt x="7065" y="10275"/>
                    <a:pt x="6914" y="10302"/>
                    <a:pt x="6750" y="10302"/>
                  </a:cubicBezTo>
                  <a:cubicBezTo>
                    <a:pt x="6545" y="10302"/>
                    <a:pt x="6319" y="10261"/>
                    <a:pt x="6101" y="10261"/>
                  </a:cubicBezTo>
                  <a:cubicBezTo>
                    <a:pt x="5936" y="10261"/>
                    <a:pt x="5775" y="10284"/>
                    <a:pt x="5630" y="10367"/>
                  </a:cubicBezTo>
                  <a:cubicBezTo>
                    <a:pt x="5142" y="10576"/>
                    <a:pt x="5049" y="11251"/>
                    <a:pt x="5444" y="11646"/>
                  </a:cubicBezTo>
                  <a:cubicBezTo>
                    <a:pt x="5729" y="11931"/>
                    <a:pt x="6135" y="12052"/>
                    <a:pt x="6529" y="12052"/>
                  </a:cubicBezTo>
                  <a:cubicBezTo>
                    <a:pt x="6651" y="12052"/>
                    <a:pt x="6771" y="12041"/>
                    <a:pt x="6887" y="12019"/>
                  </a:cubicBezTo>
                  <a:cubicBezTo>
                    <a:pt x="7375" y="12019"/>
                    <a:pt x="7864" y="11739"/>
                    <a:pt x="8445" y="11646"/>
                  </a:cubicBezTo>
                  <a:cubicBezTo>
                    <a:pt x="8736" y="11542"/>
                    <a:pt x="9073" y="11489"/>
                    <a:pt x="9411" y="11489"/>
                  </a:cubicBezTo>
                  <a:cubicBezTo>
                    <a:pt x="9748" y="11489"/>
                    <a:pt x="10085" y="11542"/>
                    <a:pt x="10376" y="11646"/>
                  </a:cubicBezTo>
                  <a:cubicBezTo>
                    <a:pt x="10609" y="11718"/>
                    <a:pt x="11171" y="12023"/>
                    <a:pt x="11556" y="12023"/>
                  </a:cubicBezTo>
                  <a:cubicBezTo>
                    <a:pt x="11672" y="12023"/>
                    <a:pt x="11772" y="11995"/>
                    <a:pt x="11842" y="11926"/>
                  </a:cubicBezTo>
                  <a:cubicBezTo>
                    <a:pt x="12028" y="11832"/>
                    <a:pt x="12028" y="10762"/>
                    <a:pt x="12121" y="10367"/>
                  </a:cubicBezTo>
                  <a:cubicBezTo>
                    <a:pt x="12330" y="9902"/>
                    <a:pt x="12702" y="9413"/>
                    <a:pt x="13005" y="9018"/>
                  </a:cubicBezTo>
                  <a:cubicBezTo>
                    <a:pt x="13377" y="8343"/>
                    <a:pt x="13680" y="7668"/>
                    <a:pt x="13493" y="6877"/>
                  </a:cubicBezTo>
                  <a:cubicBezTo>
                    <a:pt x="13406" y="6370"/>
                    <a:pt x="12845" y="5968"/>
                    <a:pt x="12325" y="5968"/>
                  </a:cubicBezTo>
                  <a:cubicBezTo>
                    <a:pt x="12153" y="5968"/>
                    <a:pt x="11986" y="6012"/>
                    <a:pt x="11842" y="6110"/>
                  </a:cubicBezTo>
                  <a:cubicBezTo>
                    <a:pt x="11446" y="6412"/>
                    <a:pt x="11260" y="7180"/>
                    <a:pt x="10679" y="7180"/>
                  </a:cubicBezTo>
                  <a:cubicBezTo>
                    <a:pt x="10190" y="7180"/>
                    <a:pt x="9888" y="6505"/>
                    <a:pt x="10097" y="6017"/>
                  </a:cubicBezTo>
                  <a:cubicBezTo>
                    <a:pt x="10283" y="5621"/>
                    <a:pt x="10679" y="5249"/>
                    <a:pt x="10958" y="4853"/>
                  </a:cubicBezTo>
                  <a:cubicBezTo>
                    <a:pt x="11260" y="4458"/>
                    <a:pt x="11446" y="3876"/>
                    <a:pt x="11167" y="3504"/>
                  </a:cubicBezTo>
                  <a:cubicBezTo>
                    <a:pt x="10992" y="3329"/>
                    <a:pt x="10781" y="3250"/>
                    <a:pt x="10558" y="3250"/>
                  </a:cubicBezTo>
                  <a:cubicBezTo>
                    <a:pt x="10276" y="3250"/>
                    <a:pt x="9974" y="3376"/>
                    <a:pt x="9701" y="3597"/>
                  </a:cubicBezTo>
                  <a:cubicBezTo>
                    <a:pt x="9306" y="3876"/>
                    <a:pt x="9120" y="4365"/>
                    <a:pt x="8631" y="4667"/>
                  </a:cubicBezTo>
                  <a:cubicBezTo>
                    <a:pt x="8406" y="4893"/>
                    <a:pt x="8104" y="5016"/>
                    <a:pt x="7813" y="5016"/>
                  </a:cubicBezTo>
                  <a:cubicBezTo>
                    <a:pt x="7623" y="5016"/>
                    <a:pt x="7438" y="4963"/>
                    <a:pt x="7282" y="4853"/>
                  </a:cubicBezTo>
                  <a:cubicBezTo>
                    <a:pt x="6887" y="4365"/>
                    <a:pt x="7096" y="3690"/>
                    <a:pt x="7468" y="3202"/>
                  </a:cubicBezTo>
                  <a:cubicBezTo>
                    <a:pt x="7864" y="2806"/>
                    <a:pt x="8259" y="2341"/>
                    <a:pt x="8259" y="1759"/>
                  </a:cubicBezTo>
                  <a:cubicBezTo>
                    <a:pt x="8155" y="1132"/>
                    <a:pt x="7599" y="768"/>
                    <a:pt x="6998" y="768"/>
                  </a:cubicBezTo>
                  <a:cubicBezTo>
                    <a:pt x="6930" y="768"/>
                    <a:pt x="6862" y="773"/>
                    <a:pt x="6793" y="782"/>
                  </a:cubicBezTo>
                  <a:cubicBezTo>
                    <a:pt x="6212" y="875"/>
                    <a:pt x="5723" y="1457"/>
                    <a:pt x="5444" y="2038"/>
                  </a:cubicBezTo>
                  <a:cubicBezTo>
                    <a:pt x="5235" y="2713"/>
                    <a:pt x="5235" y="3295"/>
                    <a:pt x="5235" y="3969"/>
                  </a:cubicBezTo>
                  <a:cubicBezTo>
                    <a:pt x="5126" y="3999"/>
                    <a:pt x="5020" y="4013"/>
                    <a:pt x="4916" y="4013"/>
                  </a:cubicBezTo>
                  <a:cubicBezTo>
                    <a:pt x="4284" y="4013"/>
                    <a:pt x="3750" y="3502"/>
                    <a:pt x="3490" y="2922"/>
                  </a:cubicBezTo>
                  <a:cubicBezTo>
                    <a:pt x="3118" y="2225"/>
                    <a:pt x="3025" y="1457"/>
                    <a:pt x="2536" y="782"/>
                  </a:cubicBezTo>
                  <a:cubicBezTo>
                    <a:pt x="2254" y="368"/>
                    <a:pt x="1677" y="0"/>
                    <a:pt x="11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5833650" y="2608575"/>
              <a:ext cx="218125" cy="271625"/>
            </a:xfrm>
            <a:custGeom>
              <a:avLst/>
              <a:gdLst/>
              <a:ahLst/>
              <a:cxnLst/>
              <a:rect l="l" t="t" r="r" b="b"/>
              <a:pathLst>
                <a:path w="8725" h="10865" extrusionOk="0">
                  <a:moveTo>
                    <a:pt x="1" y="0"/>
                  </a:moveTo>
                  <a:cubicBezTo>
                    <a:pt x="1071" y="582"/>
                    <a:pt x="2141" y="1280"/>
                    <a:pt x="3002" y="2047"/>
                  </a:cubicBezTo>
                  <a:cubicBezTo>
                    <a:pt x="3886" y="2722"/>
                    <a:pt x="4746" y="3606"/>
                    <a:pt x="5421" y="4467"/>
                  </a:cubicBezTo>
                  <a:cubicBezTo>
                    <a:pt x="6212" y="5444"/>
                    <a:pt x="6794" y="6398"/>
                    <a:pt x="7259" y="7468"/>
                  </a:cubicBezTo>
                  <a:cubicBezTo>
                    <a:pt x="7841" y="8538"/>
                    <a:pt x="8236" y="9701"/>
                    <a:pt x="8538" y="10864"/>
                  </a:cubicBezTo>
                  <a:cubicBezTo>
                    <a:pt x="8725" y="9701"/>
                    <a:pt x="8538" y="8352"/>
                    <a:pt x="8143" y="7189"/>
                  </a:cubicBezTo>
                  <a:cubicBezTo>
                    <a:pt x="7747" y="5932"/>
                    <a:pt x="7166" y="4769"/>
                    <a:pt x="6398" y="3792"/>
                  </a:cubicBezTo>
                  <a:cubicBezTo>
                    <a:pt x="5630" y="2815"/>
                    <a:pt x="4653" y="1954"/>
                    <a:pt x="3583" y="1280"/>
                  </a:cubicBezTo>
                  <a:cubicBezTo>
                    <a:pt x="2420" y="582"/>
                    <a:pt x="1257" y="116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6039550" y="2550400"/>
              <a:ext cx="220450" cy="329800"/>
            </a:xfrm>
            <a:custGeom>
              <a:avLst/>
              <a:gdLst/>
              <a:ahLst/>
              <a:cxnLst/>
              <a:rect l="l" t="t" r="r" b="b"/>
              <a:pathLst>
                <a:path w="8818" h="13192" extrusionOk="0">
                  <a:moveTo>
                    <a:pt x="8817" y="1"/>
                  </a:moveTo>
                  <a:lnTo>
                    <a:pt x="8817" y="1"/>
                  </a:lnTo>
                  <a:cubicBezTo>
                    <a:pt x="7468" y="303"/>
                    <a:pt x="6118" y="1071"/>
                    <a:pt x="5048" y="1955"/>
                  </a:cubicBezTo>
                  <a:cubicBezTo>
                    <a:pt x="3885" y="2816"/>
                    <a:pt x="2908" y="3886"/>
                    <a:pt x="2140" y="5049"/>
                  </a:cubicBezTo>
                  <a:cubicBezTo>
                    <a:pt x="1349" y="6305"/>
                    <a:pt x="768" y="7678"/>
                    <a:pt x="489" y="9027"/>
                  </a:cubicBezTo>
                  <a:cubicBezTo>
                    <a:pt x="93" y="10376"/>
                    <a:pt x="0" y="11842"/>
                    <a:pt x="186" y="13191"/>
                  </a:cubicBezTo>
                  <a:cubicBezTo>
                    <a:pt x="489" y="11842"/>
                    <a:pt x="884" y="10586"/>
                    <a:pt x="1349" y="9306"/>
                  </a:cubicBezTo>
                  <a:cubicBezTo>
                    <a:pt x="1838" y="8050"/>
                    <a:pt x="2419" y="6794"/>
                    <a:pt x="3094" y="5724"/>
                  </a:cubicBezTo>
                  <a:cubicBezTo>
                    <a:pt x="3885" y="4560"/>
                    <a:pt x="4746" y="3607"/>
                    <a:pt x="5630" y="2630"/>
                  </a:cubicBezTo>
                  <a:cubicBezTo>
                    <a:pt x="6584" y="1652"/>
                    <a:pt x="7654" y="792"/>
                    <a:pt x="88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5867375" y="2810250"/>
              <a:ext cx="346675" cy="539450"/>
            </a:xfrm>
            <a:custGeom>
              <a:avLst/>
              <a:gdLst/>
              <a:ahLst/>
              <a:cxnLst/>
              <a:rect l="l" t="t" r="r" b="b"/>
              <a:pathLst>
                <a:path w="13867" h="21578" extrusionOk="0">
                  <a:moveTo>
                    <a:pt x="6909" y="0"/>
                  </a:moveTo>
                  <a:cubicBezTo>
                    <a:pt x="4470" y="0"/>
                    <a:pt x="2052" y="1119"/>
                    <a:pt x="978" y="3379"/>
                  </a:cubicBezTo>
                  <a:cubicBezTo>
                    <a:pt x="1" y="5426"/>
                    <a:pt x="303" y="7939"/>
                    <a:pt x="1746" y="9683"/>
                  </a:cubicBezTo>
                  <a:cubicBezTo>
                    <a:pt x="3211" y="11335"/>
                    <a:pt x="5631" y="12103"/>
                    <a:pt x="7283" y="13568"/>
                  </a:cubicBezTo>
                  <a:cubicBezTo>
                    <a:pt x="6887" y="16569"/>
                    <a:pt x="6119" y="19850"/>
                    <a:pt x="9306" y="21501"/>
                  </a:cubicBezTo>
                  <a:cubicBezTo>
                    <a:pt x="9411" y="21554"/>
                    <a:pt x="9516" y="21577"/>
                    <a:pt x="9616" y="21577"/>
                  </a:cubicBezTo>
                  <a:cubicBezTo>
                    <a:pt x="10272" y="21577"/>
                    <a:pt x="10748" y="20576"/>
                    <a:pt x="9981" y="20152"/>
                  </a:cubicBezTo>
                  <a:cubicBezTo>
                    <a:pt x="8143" y="19268"/>
                    <a:pt x="8143" y="16849"/>
                    <a:pt x="8446" y="15104"/>
                  </a:cubicBezTo>
                  <a:cubicBezTo>
                    <a:pt x="8539" y="14732"/>
                    <a:pt x="8632" y="14429"/>
                    <a:pt x="8632" y="14150"/>
                  </a:cubicBezTo>
                  <a:cubicBezTo>
                    <a:pt x="10190" y="12684"/>
                    <a:pt x="11726" y="11126"/>
                    <a:pt x="12703" y="9288"/>
                  </a:cubicBezTo>
                  <a:cubicBezTo>
                    <a:pt x="13773" y="7171"/>
                    <a:pt x="13866" y="4542"/>
                    <a:pt x="12517" y="2611"/>
                  </a:cubicBezTo>
                  <a:cubicBezTo>
                    <a:pt x="11240" y="875"/>
                    <a:pt x="9066" y="0"/>
                    <a:pt x="690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5877275" y="2926125"/>
              <a:ext cx="276275" cy="55850"/>
            </a:xfrm>
            <a:custGeom>
              <a:avLst/>
              <a:gdLst/>
              <a:ahLst/>
              <a:cxnLst/>
              <a:rect l="l" t="t" r="r" b="b"/>
              <a:pathLst>
                <a:path w="11051" h="2234" extrusionOk="0">
                  <a:moveTo>
                    <a:pt x="11051" y="0"/>
                  </a:moveTo>
                  <a:lnTo>
                    <a:pt x="11051" y="0"/>
                  </a:lnTo>
                  <a:cubicBezTo>
                    <a:pt x="10074" y="303"/>
                    <a:pt x="9213" y="582"/>
                    <a:pt x="8236" y="791"/>
                  </a:cubicBezTo>
                  <a:cubicBezTo>
                    <a:pt x="7375" y="884"/>
                    <a:pt x="6491" y="977"/>
                    <a:pt x="5514" y="1070"/>
                  </a:cubicBezTo>
                  <a:cubicBezTo>
                    <a:pt x="4653" y="1070"/>
                    <a:pt x="3676" y="977"/>
                    <a:pt x="2815" y="884"/>
                  </a:cubicBezTo>
                  <a:cubicBezTo>
                    <a:pt x="1838" y="791"/>
                    <a:pt x="977" y="489"/>
                    <a:pt x="0" y="303"/>
                  </a:cubicBezTo>
                  <a:lnTo>
                    <a:pt x="0" y="303"/>
                  </a:lnTo>
                  <a:cubicBezTo>
                    <a:pt x="675" y="977"/>
                    <a:pt x="1652" y="1466"/>
                    <a:pt x="2606" y="1745"/>
                  </a:cubicBezTo>
                  <a:cubicBezTo>
                    <a:pt x="3490" y="2047"/>
                    <a:pt x="4560" y="2233"/>
                    <a:pt x="5514" y="2233"/>
                  </a:cubicBezTo>
                  <a:cubicBezTo>
                    <a:pt x="6584" y="2140"/>
                    <a:pt x="7561" y="1954"/>
                    <a:pt x="8538" y="1652"/>
                  </a:cubicBezTo>
                  <a:cubicBezTo>
                    <a:pt x="9492" y="1256"/>
                    <a:pt x="10376" y="675"/>
                    <a:pt x="110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6032550" y="2974975"/>
              <a:ext cx="171600" cy="75050"/>
            </a:xfrm>
            <a:custGeom>
              <a:avLst/>
              <a:gdLst/>
              <a:ahLst/>
              <a:cxnLst/>
              <a:rect l="l" t="t" r="r" b="b"/>
              <a:pathLst>
                <a:path w="6864" h="3002" extrusionOk="0">
                  <a:moveTo>
                    <a:pt x="6771" y="0"/>
                  </a:moveTo>
                  <a:cubicBezTo>
                    <a:pt x="6398" y="582"/>
                    <a:pt x="5910" y="954"/>
                    <a:pt x="5421" y="1257"/>
                  </a:cubicBezTo>
                  <a:cubicBezTo>
                    <a:pt x="4933" y="1443"/>
                    <a:pt x="4351" y="1629"/>
                    <a:pt x="3770" y="1745"/>
                  </a:cubicBezTo>
                  <a:cubicBezTo>
                    <a:pt x="2606" y="2024"/>
                    <a:pt x="1257" y="2117"/>
                    <a:pt x="1" y="2606"/>
                  </a:cubicBezTo>
                  <a:cubicBezTo>
                    <a:pt x="676" y="2792"/>
                    <a:pt x="1350" y="2908"/>
                    <a:pt x="2025" y="3001"/>
                  </a:cubicBezTo>
                  <a:cubicBezTo>
                    <a:pt x="2606" y="3001"/>
                    <a:pt x="3281" y="3001"/>
                    <a:pt x="4072" y="2908"/>
                  </a:cubicBezTo>
                  <a:cubicBezTo>
                    <a:pt x="4747" y="2792"/>
                    <a:pt x="5421" y="2420"/>
                    <a:pt x="6003" y="1931"/>
                  </a:cubicBezTo>
                  <a:cubicBezTo>
                    <a:pt x="6491" y="1443"/>
                    <a:pt x="6864" y="675"/>
                    <a:pt x="67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5925550" y="3054650"/>
              <a:ext cx="167525" cy="45975"/>
            </a:xfrm>
            <a:custGeom>
              <a:avLst/>
              <a:gdLst/>
              <a:ahLst/>
              <a:cxnLst/>
              <a:rect l="l" t="t" r="r" b="b"/>
              <a:pathLst>
                <a:path w="6701" h="1839" extrusionOk="0">
                  <a:moveTo>
                    <a:pt x="0" y="0"/>
                  </a:moveTo>
                  <a:lnTo>
                    <a:pt x="0" y="0"/>
                  </a:lnTo>
                  <a:cubicBezTo>
                    <a:pt x="303" y="582"/>
                    <a:pt x="791" y="1071"/>
                    <a:pt x="1373" y="1350"/>
                  </a:cubicBezTo>
                  <a:cubicBezTo>
                    <a:pt x="1954" y="1652"/>
                    <a:pt x="2629" y="1838"/>
                    <a:pt x="3304" y="1838"/>
                  </a:cubicBezTo>
                  <a:cubicBezTo>
                    <a:pt x="3978" y="1838"/>
                    <a:pt x="4653" y="1745"/>
                    <a:pt x="5235" y="1466"/>
                  </a:cubicBezTo>
                  <a:cubicBezTo>
                    <a:pt x="5816" y="1164"/>
                    <a:pt x="6398" y="675"/>
                    <a:pt x="6700" y="93"/>
                  </a:cubicBezTo>
                  <a:lnTo>
                    <a:pt x="6700" y="93"/>
                  </a:lnTo>
                  <a:cubicBezTo>
                    <a:pt x="6026" y="303"/>
                    <a:pt x="5537" y="489"/>
                    <a:pt x="4956" y="582"/>
                  </a:cubicBezTo>
                  <a:cubicBezTo>
                    <a:pt x="4374" y="675"/>
                    <a:pt x="3885" y="675"/>
                    <a:pt x="3304" y="675"/>
                  </a:cubicBezTo>
                  <a:cubicBezTo>
                    <a:pt x="2815" y="675"/>
                    <a:pt x="2234" y="675"/>
                    <a:pt x="1745" y="489"/>
                  </a:cubicBezTo>
                  <a:cubicBezTo>
                    <a:pt x="1163" y="396"/>
                    <a:pt x="582" y="187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111" name="Google Shape;111;p2"/>
          <p:cNvGrpSpPr/>
          <p:nvPr/>
        </p:nvGrpSpPr>
        <p:grpSpPr>
          <a:xfrm>
            <a:off x="11195194" y="2702056"/>
            <a:ext cx="1028548" cy="1102803"/>
            <a:chOff x="1721175" y="2665325"/>
            <a:chExt cx="809625" cy="868075"/>
          </a:xfrm>
        </p:grpSpPr>
        <p:sp>
          <p:nvSpPr>
            <p:cNvPr id="112" name="Google Shape;112;p2"/>
            <p:cNvSpPr/>
            <p:nvPr/>
          </p:nvSpPr>
          <p:spPr>
            <a:xfrm>
              <a:off x="2191125" y="2884650"/>
              <a:ext cx="339675" cy="506775"/>
            </a:xfrm>
            <a:custGeom>
              <a:avLst/>
              <a:gdLst/>
              <a:ahLst/>
              <a:cxnLst/>
              <a:rect l="l" t="t" r="r" b="b"/>
              <a:pathLst>
                <a:path w="13587" h="20271" extrusionOk="0">
                  <a:moveTo>
                    <a:pt x="8761" y="0"/>
                  </a:moveTo>
                  <a:cubicBezTo>
                    <a:pt x="8499" y="0"/>
                    <a:pt x="8234" y="76"/>
                    <a:pt x="8049" y="217"/>
                  </a:cubicBezTo>
                  <a:cubicBezTo>
                    <a:pt x="7677" y="589"/>
                    <a:pt x="7468" y="1078"/>
                    <a:pt x="7282" y="1566"/>
                  </a:cubicBezTo>
                  <a:cubicBezTo>
                    <a:pt x="6793" y="2822"/>
                    <a:pt x="6398" y="3986"/>
                    <a:pt x="5932" y="5242"/>
                  </a:cubicBezTo>
                  <a:cubicBezTo>
                    <a:pt x="5444" y="4288"/>
                    <a:pt x="5048" y="3404"/>
                    <a:pt x="4560" y="2450"/>
                  </a:cubicBezTo>
                  <a:cubicBezTo>
                    <a:pt x="3699" y="5056"/>
                    <a:pt x="3490" y="7964"/>
                    <a:pt x="3978" y="10686"/>
                  </a:cubicBezTo>
                  <a:cubicBezTo>
                    <a:pt x="3923" y="10713"/>
                    <a:pt x="3867" y="10726"/>
                    <a:pt x="3811" y="10726"/>
                  </a:cubicBezTo>
                  <a:cubicBezTo>
                    <a:pt x="3495" y="10726"/>
                    <a:pt x="3197" y="10310"/>
                    <a:pt x="3117" y="9895"/>
                  </a:cubicBezTo>
                  <a:cubicBezTo>
                    <a:pt x="3024" y="9429"/>
                    <a:pt x="3024" y="8848"/>
                    <a:pt x="2629" y="8638"/>
                  </a:cubicBezTo>
                  <a:cubicBezTo>
                    <a:pt x="2524" y="8589"/>
                    <a:pt x="2412" y="8566"/>
                    <a:pt x="2302" y="8566"/>
                  </a:cubicBezTo>
                  <a:cubicBezTo>
                    <a:pt x="1995" y="8566"/>
                    <a:pt x="1695" y="8743"/>
                    <a:pt x="1559" y="9034"/>
                  </a:cubicBezTo>
                  <a:cubicBezTo>
                    <a:pt x="1373" y="9429"/>
                    <a:pt x="1373" y="9895"/>
                    <a:pt x="1373" y="10290"/>
                  </a:cubicBezTo>
                  <a:cubicBezTo>
                    <a:pt x="1466" y="12128"/>
                    <a:pt x="1745" y="14268"/>
                    <a:pt x="1373" y="16106"/>
                  </a:cubicBezTo>
                  <a:cubicBezTo>
                    <a:pt x="1070" y="17572"/>
                    <a:pt x="116" y="18828"/>
                    <a:pt x="0" y="20270"/>
                  </a:cubicBezTo>
                  <a:cubicBezTo>
                    <a:pt x="1163" y="19107"/>
                    <a:pt x="2815" y="19107"/>
                    <a:pt x="4374" y="18921"/>
                  </a:cubicBezTo>
                  <a:cubicBezTo>
                    <a:pt x="5932" y="18735"/>
                    <a:pt x="7863" y="17851"/>
                    <a:pt x="7863" y="16199"/>
                  </a:cubicBezTo>
                  <a:lnTo>
                    <a:pt x="7863" y="16199"/>
                  </a:lnTo>
                  <a:cubicBezTo>
                    <a:pt x="7623" y="16373"/>
                    <a:pt x="7343" y="16450"/>
                    <a:pt x="7062" y="16450"/>
                  </a:cubicBezTo>
                  <a:cubicBezTo>
                    <a:pt x="6554" y="16450"/>
                    <a:pt x="6037" y="16201"/>
                    <a:pt x="5723" y="15827"/>
                  </a:cubicBezTo>
                  <a:cubicBezTo>
                    <a:pt x="7677" y="15245"/>
                    <a:pt x="9213" y="13780"/>
                    <a:pt x="10097" y="12035"/>
                  </a:cubicBezTo>
                  <a:cubicBezTo>
                    <a:pt x="9213" y="12035"/>
                    <a:pt x="8352" y="11942"/>
                    <a:pt x="7468" y="11942"/>
                  </a:cubicBezTo>
                  <a:cubicBezTo>
                    <a:pt x="7863" y="10476"/>
                    <a:pt x="9026" y="9313"/>
                    <a:pt x="10376" y="8848"/>
                  </a:cubicBezTo>
                  <a:cubicBezTo>
                    <a:pt x="11539" y="8452"/>
                    <a:pt x="13005" y="8266"/>
                    <a:pt x="13284" y="7103"/>
                  </a:cubicBezTo>
                  <a:cubicBezTo>
                    <a:pt x="13586" y="6126"/>
                    <a:pt x="12702" y="5149"/>
                    <a:pt x="11748" y="4963"/>
                  </a:cubicBezTo>
                  <a:cubicBezTo>
                    <a:pt x="11620" y="4950"/>
                    <a:pt x="11493" y="4945"/>
                    <a:pt x="11365" y="4945"/>
                  </a:cubicBezTo>
                  <a:cubicBezTo>
                    <a:pt x="10516" y="4945"/>
                    <a:pt x="9669" y="5200"/>
                    <a:pt x="8840" y="5544"/>
                  </a:cubicBezTo>
                  <a:cubicBezTo>
                    <a:pt x="9119" y="4195"/>
                    <a:pt x="9306" y="2822"/>
                    <a:pt x="9608" y="1380"/>
                  </a:cubicBezTo>
                  <a:cubicBezTo>
                    <a:pt x="9608" y="1078"/>
                    <a:pt x="9701" y="589"/>
                    <a:pt x="9515" y="310"/>
                  </a:cubicBezTo>
                  <a:cubicBezTo>
                    <a:pt x="9354" y="99"/>
                    <a:pt x="9060" y="0"/>
                    <a:pt x="87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2009650" y="2665325"/>
              <a:ext cx="239650" cy="472150"/>
            </a:xfrm>
            <a:custGeom>
              <a:avLst/>
              <a:gdLst/>
              <a:ahLst/>
              <a:cxnLst/>
              <a:rect l="l" t="t" r="r" b="b"/>
              <a:pathLst>
                <a:path w="9586" h="18886" extrusionOk="0">
                  <a:moveTo>
                    <a:pt x="8252" y="0"/>
                  </a:moveTo>
                  <a:cubicBezTo>
                    <a:pt x="6583" y="0"/>
                    <a:pt x="4923" y="1409"/>
                    <a:pt x="4840" y="3081"/>
                  </a:cubicBezTo>
                  <a:cubicBezTo>
                    <a:pt x="4747" y="3546"/>
                    <a:pt x="4840" y="4128"/>
                    <a:pt x="4747" y="4616"/>
                  </a:cubicBezTo>
                  <a:cubicBezTo>
                    <a:pt x="4591" y="4946"/>
                    <a:pt x="4225" y="5341"/>
                    <a:pt x="3825" y="5341"/>
                  </a:cubicBezTo>
                  <a:cubicBezTo>
                    <a:pt x="3745" y="5341"/>
                    <a:pt x="3664" y="5325"/>
                    <a:pt x="3583" y="5291"/>
                  </a:cubicBezTo>
                  <a:cubicBezTo>
                    <a:pt x="2816" y="5012"/>
                    <a:pt x="3002" y="3267"/>
                    <a:pt x="2141" y="3267"/>
                  </a:cubicBezTo>
                  <a:cubicBezTo>
                    <a:pt x="1443" y="3267"/>
                    <a:pt x="1350" y="4128"/>
                    <a:pt x="1443" y="4826"/>
                  </a:cubicBezTo>
                  <a:cubicBezTo>
                    <a:pt x="1839" y="6756"/>
                    <a:pt x="2141" y="8594"/>
                    <a:pt x="2420" y="10525"/>
                  </a:cubicBezTo>
                  <a:cubicBezTo>
                    <a:pt x="2367" y="10565"/>
                    <a:pt x="2309" y="10583"/>
                    <a:pt x="2249" y="10583"/>
                  </a:cubicBezTo>
                  <a:cubicBezTo>
                    <a:pt x="1997" y="10583"/>
                    <a:pt x="1710" y="10263"/>
                    <a:pt x="1559" y="9944"/>
                  </a:cubicBezTo>
                  <a:cubicBezTo>
                    <a:pt x="1350" y="9571"/>
                    <a:pt x="1257" y="9083"/>
                    <a:pt x="768" y="8990"/>
                  </a:cubicBezTo>
                  <a:cubicBezTo>
                    <a:pt x="736" y="8982"/>
                    <a:pt x="703" y="8978"/>
                    <a:pt x="670" y="8978"/>
                  </a:cubicBezTo>
                  <a:cubicBezTo>
                    <a:pt x="330" y="8978"/>
                    <a:pt x="1" y="9397"/>
                    <a:pt x="1" y="9757"/>
                  </a:cubicBezTo>
                  <a:cubicBezTo>
                    <a:pt x="1" y="10153"/>
                    <a:pt x="187" y="10525"/>
                    <a:pt x="396" y="10921"/>
                  </a:cubicBezTo>
                  <a:cubicBezTo>
                    <a:pt x="1257" y="12665"/>
                    <a:pt x="2816" y="17900"/>
                    <a:pt x="4653" y="18784"/>
                  </a:cubicBezTo>
                  <a:cubicBezTo>
                    <a:pt x="4803" y="18853"/>
                    <a:pt x="4957" y="18885"/>
                    <a:pt x="5114" y="18885"/>
                  </a:cubicBezTo>
                  <a:cubicBezTo>
                    <a:pt x="6697" y="18885"/>
                    <a:pt x="8600" y="15637"/>
                    <a:pt x="9213" y="14410"/>
                  </a:cubicBezTo>
                  <a:cubicBezTo>
                    <a:pt x="9399" y="13922"/>
                    <a:pt x="9585" y="13433"/>
                    <a:pt x="9399" y="13061"/>
                  </a:cubicBezTo>
                  <a:cubicBezTo>
                    <a:pt x="9182" y="12681"/>
                    <a:pt x="8782" y="12540"/>
                    <a:pt x="8385" y="12540"/>
                  </a:cubicBezTo>
                  <a:cubicBezTo>
                    <a:pt x="8272" y="12540"/>
                    <a:pt x="8159" y="12552"/>
                    <a:pt x="8050" y="12572"/>
                  </a:cubicBezTo>
                  <a:cubicBezTo>
                    <a:pt x="7561" y="12665"/>
                    <a:pt x="7073" y="12968"/>
                    <a:pt x="6677" y="13340"/>
                  </a:cubicBezTo>
                  <a:cubicBezTo>
                    <a:pt x="7468" y="11805"/>
                    <a:pt x="8236" y="10339"/>
                    <a:pt x="8911" y="8897"/>
                  </a:cubicBezTo>
                  <a:cubicBezTo>
                    <a:pt x="9120" y="8501"/>
                    <a:pt x="9306" y="8013"/>
                    <a:pt x="9306" y="7617"/>
                  </a:cubicBezTo>
                  <a:cubicBezTo>
                    <a:pt x="9227" y="7221"/>
                    <a:pt x="8929" y="6809"/>
                    <a:pt x="8599" y="6809"/>
                  </a:cubicBezTo>
                  <a:cubicBezTo>
                    <a:pt x="8540" y="6809"/>
                    <a:pt x="8481" y="6822"/>
                    <a:pt x="8422" y="6850"/>
                  </a:cubicBezTo>
                  <a:cubicBezTo>
                    <a:pt x="7867" y="6938"/>
                    <a:pt x="7587" y="7833"/>
                    <a:pt x="7057" y="7833"/>
                  </a:cubicBezTo>
                  <a:cubicBezTo>
                    <a:pt x="7032" y="7833"/>
                    <a:pt x="7006" y="7831"/>
                    <a:pt x="6980" y="7827"/>
                  </a:cubicBezTo>
                  <a:cubicBezTo>
                    <a:pt x="6398" y="7827"/>
                    <a:pt x="6398" y="6943"/>
                    <a:pt x="6584" y="6361"/>
                  </a:cubicBezTo>
                  <a:cubicBezTo>
                    <a:pt x="7375" y="4244"/>
                    <a:pt x="8050" y="2197"/>
                    <a:pt x="8818" y="56"/>
                  </a:cubicBezTo>
                  <a:cubicBezTo>
                    <a:pt x="8631" y="19"/>
                    <a:pt x="8441" y="0"/>
                    <a:pt x="82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1721175" y="2710025"/>
              <a:ext cx="353650" cy="604050"/>
            </a:xfrm>
            <a:custGeom>
              <a:avLst/>
              <a:gdLst/>
              <a:ahLst/>
              <a:cxnLst/>
              <a:rect l="l" t="t" r="r" b="b"/>
              <a:pathLst>
                <a:path w="14146" h="24162" extrusionOk="0">
                  <a:moveTo>
                    <a:pt x="2783" y="0"/>
                  </a:moveTo>
                  <a:cubicBezTo>
                    <a:pt x="1785" y="0"/>
                    <a:pt x="791" y="1178"/>
                    <a:pt x="885" y="2340"/>
                  </a:cubicBezTo>
                  <a:cubicBezTo>
                    <a:pt x="978" y="3712"/>
                    <a:pt x="2048" y="4782"/>
                    <a:pt x="3002" y="5736"/>
                  </a:cubicBezTo>
                  <a:cubicBezTo>
                    <a:pt x="2048" y="5736"/>
                    <a:pt x="978" y="5829"/>
                    <a:pt x="1" y="5946"/>
                  </a:cubicBezTo>
                  <a:cubicBezTo>
                    <a:pt x="1653" y="7574"/>
                    <a:pt x="3793" y="8854"/>
                    <a:pt x="6119" y="9621"/>
                  </a:cubicBezTo>
                  <a:cubicBezTo>
                    <a:pt x="5142" y="9621"/>
                    <a:pt x="4165" y="9714"/>
                    <a:pt x="3095" y="9807"/>
                  </a:cubicBezTo>
                  <a:cubicBezTo>
                    <a:pt x="2909" y="11366"/>
                    <a:pt x="4258" y="13018"/>
                    <a:pt x="5910" y="13018"/>
                  </a:cubicBezTo>
                  <a:cubicBezTo>
                    <a:pt x="6405" y="12960"/>
                    <a:pt x="6927" y="12819"/>
                    <a:pt x="7413" y="12819"/>
                  </a:cubicBezTo>
                  <a:cubicBezTo>
                    <a:pt x="7705" y="12819"/>
                    <a:pt x="7984" y="12870"/>
                    <a:pt x="8236" y="13018"/>
                  </a:cubicBezTo>
                  <a:cubicBezTo>
                    <a:pt x="9213" y="13599"/>
                    <a:pt x="8632" y="15251"/>
                    <a:pt x="7562" y="15623"/>
                  </a:cubicBezTo>
                  <a:cubicBezTo>
                    <a:pt x="7240" y="15770"/>
                    <a:pt x="6910" y="15829"/>
                    <a:pt x="6577" y="15829"/>
                  </a:cubicBezTo>
                  <a:cubicBezTo>
                    <a:pt x="5801" y="15829"/>
                    <a:pt x="5007" y="15511"/>
                    <a:pt x="4258" y="15251"/>
                  </a:cubicBezTo>
                  <a:lnTo>
                    <a:pt x="4258" y="15251"/>
                  </a:lnTo>
                  <a:cubicBezTo>
                    <a:pt x="3979" y="16298"/>
                    <a:pt x="4840" y="17368"/>
                    <a:pt x="5910" y="17764"/>
                  </a:cubicBezTo>
                  <a:cubicBezTo>
                    <a:pt x="6887" y="18159"/>
                    <a:pt x="8050" y="18159"/>
                    <a:pt x="9120" y="18345"/>
                  </a:cubicBezTo>
                  <a:cubicBezTo>
                    <a:pt x="11802" y="18923"/>
                    <a:pt x="13932" y="21407"/>
                    <a:pt x="14141" y="24109"/>
                  </a:cubicBezTo>
                  <a:lnTo>
                    <a:pt x="14141" y="24109"/>
                  </a:lnTo>
                  <a:cubicBezTo>
                    <a:pt x="14042" y="22645"/>
                    <a:pt x="13678" y="9528"/>
                    <a:pt x="13564" y="9528"/>
                  </a:cubicBezTo>
                  <a:cubicBezTo>
                    <a:pt x="12796" y="9714"/>
                    <a:pt x="12214" y="10389"/>
                    <a:pt x="12214" y="11180"/>
                  </a:cubicBezTo>
                  <a:cubicBezTo>
                    <a:pt x="11540" y="10877"/>
                    <a:pt x="11237" y="10017"/>
                    <a:pt x="11354" y="9319"/>
                  </a:cubicBezTo>
                  <a:cubicBezTo>
                    <a:pt x="11447" y="8644"/>
                    <a:pt x="11819" y="7969"/>
                    <a:pt x="11819" y="7295"/>
                  </a:cubicBezTo>
                  <a:cubicBezTo>
                    <a:pt x="11935" y="6527"/>
                    <a:pt x="11633" y="5643"/>
                    <a:pt x="10958" y="5457"/>
                  </a:cubicBezTo>
                  <a:cubicBezTo>
                    <a:pt x="10899" y="5439"/>
                    <a:pt x="10840" y="5430"/>
                    <a:pt x="10781" y="5430"/>
                  </a:cubicBezTo>
                  <a:cubicBezTo>
                    <a:pt x="10175" y="5430"/>
                    <a:pt x="9660" y="6352"/>
                    <a:pt x="10190" y="6713"/>
                  </a:cubicBezTo>
                  <a:cubicBezTo>
                    <a:pt x="10034" y="6843"/>
                    <a:pt x="9860" y="6900"/>
                    <a:pt x="9686" y="6900"/>
                  </a:cubicBezTo>
                  <a:cubicBezTo>
                    <a:pt x="9081" y="6900"/>
                    <a:pt x="8466" y="6218"/>
                    <a:pt x="8539" y="5550"/>
                  </a:cubicBezTo>
                  <a:cubicBezTo>
                    <a:pt x="8539" y="4666"/>
                    <a:pt x="9213" y="3898"/>
                    <a:pt x="9399" y="3131"/>
                  </a:cubicBezTo>
                  <a:cubicBezTo>
                    <a:pt x="9601" y="2280"/>
                    <a:pt x="9156" y="1171"/>
                    <a:pt x="8335" y="1171"/>
                  </a:cubicBezTo>
                  <a:cubicBezTo>
                    <a:pt x="8303" y="1171"/>
                    <a:pt x="8270" y="1173"/>
                    <a:pt x="8236" y="1176"/>
                  </a:cubicBezTo>
                  <a:cubicBezTo>
                    <a:pt x="7282" y="1386"/>
                    <a:pt x="7166" y="2828"/>
                    <a:pt x="6212" y="3131"/>
                  </a:cubicBezTo>
                  <a:cubicBezTo>
                    <a:pt x="6135" y="3152"/>
                    <a:pt x="6057" y="3162"/>
                    <a:pt x="5980" y="3162"/>
                  </a:cubicBezTo>
                  <a:cubicBezTo>
                    <a:pt x="5383" y="3162"/>
                    <a:pt x="4808" y="2565"/>
                    <a:pt x="4561" y="1967"/>
                  </a:cubicBezTo>
                  <a:cubicBezTo>
                    <a:pt x="4258" y="1386"/>
                    <a:pt x="4072" y="595"/>
                    <a:pt x="3490" y="223"/>
                  </a:cubicBezTo>
                  <a:cubicBezTo>
                    <a:pt x="3264" y="69"/>
                    <a:pt x="3023" y="0"/>
                    <a:pt x="2783" y="0"/>
                  </a:cubicBezTo>
                  <a:close/>
                  <a:moveTo>
                    <a:pt x="14141" y="24109"/>
                  </a:moveTo>
                  <a:cubicBezTo>
                    <a:pt x="14143" y="24128"/>
                    <a:pt x="14144" y="24146"/>
                    <a:pt x="14145" y="24161"/>
                  </a:cubicBezTo>
                  <a:cubicBezTo>
                    <a:pt x="14144" y="24144"/>
                    <a:pt x="14143" y="24126"/>
                    <a:pt x="14141" y="241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1816475" y="2797975"/>
              <a:ext cx="294975" cy="678200"/>
            </a:xfrm>
            <a:custGeom>
              <a:avLst/>
              <a:gdLst/>
              <a:ahLst/>
              <a:cxnLst/>
              <a:rect l="l" t="t" r="r" b="b"/>
              <a:pathLst>
                <a:path w="11799" h="27128" extrusionOk="0">
                  <a:moveTo>
                    <a:pt x="894" y="1"/>
                  </a:moveTo>
                  <a:cubicBezTo>
                    <a:pt x="415" y="1"/>
                    <a:pt x="1" y="610"/>
                    <a:pt x="446" y="1055"/>
                  </a:cubicBezTo>
                  <a:cubicBezTo>
                    <a:pt x="7053" y="7848"/>
                    <a:pt x="10543" y="17060"/>
                    <a:pt x="10054" y="26552"/>
                  </a:cubicBezTo>
                  <a:cubicBezTo>
                    <a:pt x="10054" y="26936"/>
                    <a:pt x="10368" y="27128"/>
                    <a:pt x="10682" y="27128"/>
                  </a:cubicBezTo>
                  <a:cubicBezTo>
                    <a:pt x="10996" y="27128"/>
                    <a:pt x="11310" y="26936"/>
                    <a:pt x="11310" y="26552"/>
                  </a:cubicBezTo>
                  <a:cubicBezTo>
                    <a:pt x="11799" y="16758"/>
                    <a:pt x="8216" y="7173"/>
                    <a:pt x="1330" y="194"/>
                  </a:cubicBezTo>
                  <a:cubicBezTo>
                    <a:pt x="1194" y="58"/>
                    <a:pt x="1041" y="1"/>
                    <a:pt x="8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2060900" y="2847025"/>
              <a:ext cx="113375" cy="657125"/>
            </a:xfrm>
            <a:custGeom>
              <a:avLst/>
              <a:gdLst/>
              <a:ahLst/>
              <a:cxnLst/>
              <a:rect l="l" t="t" r="r" b="b"/>
              <a:pathLst>
                <a:path w="4535" h="26285" extrusionOk="0">
                  <a:moveTo>
                    <a:pt x="1839" y="1"/>
                  </a:moveTo>
                  <a:cubicBezTo>
                    <a:pt x="1485" y="1"/>
                    <a:pt x="1131" y="292"/>
                    <a:pt x="1254" y="745"/>
                  </a:cubicBezTo>
                  <a:cubicBezTo>
                    <a:pt x="3278" y="8980"/>
                    <a:pt x="2883" y="17518"/>
                    <a:pt x="184" y="25567"/>
                  </a:cubicBezTo>
                  <a:cubicBezTo>
                    <a:pt x="0" y="25977"/>
                    <a:pt x="358" y="26284"/>
                    <a:pt x="735" y="26284"/>
                  </a:cubicBezTo>
                  <a:cubicBezTo>
                    <a:pt x="978" y="26284"/>
                    <a:pt x="1229" y="26157"/>
                    <a:pt x="1347" y="25846"/>
                  </a:cubicBezTo>
                  <a:cubicBezTo>
                    <a:pt x="4162" y="17611"/>
                    <a:pt x="4534" y="8887"/>
                    <a:pt x="2417" y="466"/>
                  </a:cubicBezTo>
                  <a:cubicBezTo>
                    <a:pt x="2332" y="141"/>
                    <a:pt x="2085" y="1"/>
                    <a:pt x="18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2044050" y="3053725"/>
              <a:ext cx="317450" cy="479675"/>
            </a:xfrm>
            <a:custGeom>
              <a:avLst/>
              <a:gdLst/>
              <a:ahLst/>
              <a:cxnLst/>
              <a:rect l="l" t="t" r="r" b="b"/>
              <a:pathLst>
                <a:path w="12698" h="19187" extrusionOk="0">
                  <a:moveTo>
                    <a:pt x="11935" y="0"/>
                  </a:moveTo>
                  <a:cubicBezTo>
                    <a:pt x="11707" y="0"/>
                    <a:pt x="11491" y="129"/>
                    <a:pt x="11420" y="433"/>
                  </a:cubicBezTo>
                  <a:cubicBezTo>
                    <a:pt x="10071" y="7505"/>
                    <a:pt x="6185" y="13717"/>
                    <a:pt x="463" y="18160"/>
                  </a:cubicBezTo>
                  <a:cubicBezTo>
                    <a:pt x="0" y="18548"/>
                    <a:pt x="464" y="19187"/>
                    <a:pt x="966" y="19187"/>
                  </a:cubicBezTo>
                  <a:cubicBezTo>
                    <a:pt x="1095" y="19187"/>
                    <a:pt x="1227" y="19144"/>
                    <a:pt x="1347" y="19044"/>
                  </a:cubicBezTo>
                  <a:cubicBezTo>
                    <a:pt x="7256" y="14484"/>
                    <a:pt x="11117" y="7994"/>
                    <a:pt x="12583" y="805"/>
                  </a:cubicBezTo>
                  <a:cubicBezTo>
                    <a:pt x="12698" y="332"/>
                    <a:pt x="12300" y="0"/>
                    <a:pt x="119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118" name="Google Shape;118;p2"/>
          <p:cNvGrpSpPr/>
          <p:nvPr/>
        </p:nvGrpSpPr>
        <p:grpSpPr>
          <a:xfrm rot="-84533">
            <a:off x="282098" y="748268"/>
            <a:ext cx="2353649" cy="1689915"/>
            <a:chOff x="3095850" y="2740875"/>
            <a:chExt cx="1972838" cy="1216700"/>
          </a:xfrm>
        </p:grpSpPr>
        <p:sp>
          <p:nvSpPr>
            <p:cNvPr id="119" name="Google Shape;119;p2"/>
            <p:cNvSpPr/>
            <p:nvPr/>
          </p:nvSpPr>
          <p:spPr>
            <a:xfrm>
              <a:off x="3095850" y="2740875"/>
              <a:ext cx="1211125" cy="1089775"/>
            </a:xfrm>
            <a:custGeom>
              <a:avLst/>
              <a:gdLst/>
              <a:ahLst/>
              <a:cxnLst/>
              <a:rect l="l" t="t" r="r" b="b"/>
              <a:pathLst>
                <a:path w="48445" h="43591" extrusionOk="0">
                  <a:moveTo>
                    <a:pt x="47712" y="1"/>
                  </a:moveTo>
                  <a:cubicBezTo>
                    <a:pt x="47346" y="1"/>
                    <a:pt x="46979" y="245"/>
                    <a:pt x="46979" y="733"/>
                  </a:cubicBezTo>
                  <a:cubicBezTo>
                    <a:pt x="46514" y="8969"/>
                    <a:pt x="42722" y="16925"/>
                    <a:pt x="36627" y="22532"/>
                  </a:cubicBezTo>
                  <a:cubicBezTo>
                    <a:pt x="29741" y="28836"/>
                    <a:pt x="20528" y="30488"/>
                    <a:pt x="12200" y="33977"/>
                  </a:cubicBezTo>
                  <a:cubicBezTo>
                    <a:pt x="7733" y="35908"/>
                    <a:pt x="3476" y="38444"/>
                    <a:pt x="452" y="42306"/>
                  </a:cubicBezTo>
                  <a:cubicBezTo>
                    <a:pt x="0" y="42829"/>
                    <a:pt x="543" y="43591"/>
                    <a:pt x="1081" y="43591"/>
                  </a:cubicBezTo>
                  <a:cubicBezTo>
                    <a:pt x="1236" y="43591"/>
                    <a:pt x="1391" y="43527"/>
                    <a:pt x="1522" y="43376"/>
                  </a:cubicBezTo>
                  <a:cubicBezTo>
                    <a:pt x="7640" y="35420"/>
                    <a:pt x="18109" y="33791"/>
                    <a:pt x="26833" y="30185"/>
                  </a:cubicBezTo>
                  <a:cubicBezTo>
                    <a:pt x="34673" y="26998"/>
                    <a:pt x="41163" y="21461"/>
                    <a:pt x="44955" y="13808"/>
                  </a:cubicBezTo>
                  <a:cubicBezTo>
                    <a:pt x="46979" y="9737"/>
                    <a:pt x="48143" y="5293"/>
                    <a:pt x="48445" y="733"/>
                  </a:cubicBezTo>
                  <a:cubicBezTo>
                    <a:pt x="48445" y="245"/>
                    <a:pt x="48079" y="1"/>
                    <a:pt x="477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3303325" y="2880600"/>
              <a:ext cx="1035075" cy="1066625"/>
            </a:xfrm>
            <a:custGeom>
              <a:avLst/>
              <a:gdLst/>
              <a:ahLst/>
              <a:cxnLst/>
              <a:rect l="l" t="t" r="r" b="b"/>
              <a:pathLst>
                <a:path w="41403" h="42665" extrusionOk="0">
                  <a:moveTo>
                    <a:pt x="40147" y="1"/>
                  </a:moveTo>
                  <a:cubicBezTo>
                    <a:pt x="39726" y="1"/>
                    <a:pt x="39253" y="377"/>
                    <a:pt x="39378" y="960"/>
                  </a:cubicBezTo>
                  <a:cubicBezTo>
                    <a:pt x="40541" y="8521"/>
                    <a:pt x="38308" y="16361"/>
                    <a:pt x="33446" y="22270"/>
                  </a:cubicBezTo>
                  <a:cubicBezTo>
                    <a:pt x="31120" y="25178"/>
                    <a:pt x="28212" y="27621"/>
                    <a:pt x="24838" y="29249"/>
                  </a:cubicBezTo>
                  <a:cubicBezTo>
                    <a:pt x="20558" y="31389"/>
                    <a:pt x="15905" y="32367"/>
                    <a:pt x="11462" y="34018"/>
                  </a:cubicBezTo>
                  <a:cubicBezTo>
                    <a:pt x="7181" y="35554"/>
                    <a:pt x="3203" y="37880"/>
                    <a:pt x="411" y="41579"/>
                  </a:cubicBezTo>
                  <a:cubicBezTo>
                    <a:pt x="0" y="42122"/>
                    <a:pt x="508" y="42665"/>
                    <a:pt x="1046" y="42665"/>
                  </a:cubicBezTo>
                  <a:cubicBezTo>
                    <a:pt x="1269" y="42665"/>
                    <a:pt x="1497" y="42572"/>
                    <a:pt x="1668" y="42347"/>
                  </a:cubicBezTo>
                  <a:cubicBezTo>
                    <a:pt x="7670" y="34484"/>
                    <a:pt x="18441" y="34484"/>
                    <a:pt x="26583" y="30040"/>
                  </a:cubicBezTo>
                  <a:cubicBezTo>
                    <a:pt x="33074" y="26458"/>
                    <a:pt x="37913" y="20060"/>
                    <a:pt x="39960" y="12965"/>
                  </a:cubicBezTo>
                  <a:cubicBezTo>
                    <a:pt x="41216" y="9010"/>
                    <a:pt x="41402" y="4729"/>
                    <a:pt x="40728" y="565"/>
                  </a:cubicBezTo>
                  <a:cubicBezTo>
                    <a:pt x="40690" y="171"/>
                    <a:pt x="40430" y="1"/>
                    <a:pt x="401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3644325" y="2826700"/>
              <a:ext cx="943575" cy="1110700"/>
            </a:xfrm>
            <a:custGeom>
              <a:avLst/>
              <a:gdLst/>
              <a:ahLst/>
              <a:cxnLst/>
              <a:rect l="l" t="t" r="r" b="b"/>
              <a:pathLst>
                <a:path w="37743" h="44428" extrusionOk="0">
                  <a:moveTo>
                    <a:pt x="35585" y="0"/>
                  </a:moveTo>
                  <a:cubicBezTo>
                    <a:pt x="35127" y="0"/>
                    <a:pt x="34665" y="348"/>
                    <a:pt x="34834" y="883"/>
                  </a:cubicBezTo>
                  <a:cubicBezTo>
                    <a:pt x="36975" y="8141"/>
                    <a:pt x="35905" y="16005"/>
                    <a:pt x="32229" y="22588"/>
                  </a:cubicBezTo>
                  <a:cubicBezTo>
                    <a:pt x="30391" y="25799"/>
                    <a:pt x="27948" y="28707"/>
                    <a:pt x="25040" y="31033"/>
                  </a:cubicBezTo>
                  <a:cubicBezTo>
                    <a:pt x="21667" y="33732"/>
                    <a:pt x="17689" y="35197"/>
                    <a:pt x="13618" y="36453"/>
                  </a:cubicBezTo>
                  <a:cubicBezTo>
                    <a:pt x="8872" y="37919"/>
                    <a:pt x="4103" y="39454"/>
                    <a:pt x="520" y="43153"/>
                  </a:cubicBezTo>
                  <a:cubicBezTo>
                    <a:pt x="1" y="43673"/>
                    <a:pt x="516" y="44428"/>
                    <a:pt x="1089" y="44428"/>
                  </a:cubicBezTo>
                  <a:cubicBezTo>
                    <a:pt x="1260" y="44428"/>
                    <a:pt x="1435" y="44361"/>
                    <a:pt x="1590" y="44200"/>
                  </a:cubicBezTo>
                  <a:cubicBezTo>
                    <a:pt x="5173" y="40432"/>
                    <a:pt x="10221" y="39082"/>
                    <a:pt x="15060" y="37617"/>
                  </a:cubicBezTo>
                  <a:cubicBezTo>
                    <a:pt x="18945" y="36360"/>
                    <a:pt x="22714" y="34802"/>
                    <a:pt x="25924" y="32196"/>
                  </a:cubicBezTo>
                  <a:cubicBezTo>
                    <a:pt x="31833" y="27636"/>
                    <a:pt x="35905" y="20564"/>
                    <a:pt x="37068" y="13190"/>
                  </a:cubicBezTo>
                  <a:cubicBezTo>
                    <a:pt x="37742" y="8932"/>
                    <a:pt x="37463" y="4652"/>
                    <a:pt x="36300" y="488"/>
                  </a:cubicBezTo>
                  <a:cubicBezTo>
                    <a:pt x="36181" y="148"/>
                    <a:pt x="35884" y="0"/>
                    <a:pt x="355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3956825" y="2885300"/>
              <a:ext cx="927100" cy="1072275"/>
            </a:xfrm>
            <a:custGeom>
              <a:avLst/>
              <a:gdLst/>
              <a:ahLst/>
              <a:cxnLst/>
              <a:rect l="l" t="t" r="r" b="b"/>
              <a:pathLst>
                <a:path w="37084" h="42891" extrusionOk="0">
                  <a:moveTo>
                    <a:pt x="32659" y="0"/>
                  </a:moveTo>
                  <a:cubicBezTo>
                    <a:pt x="32184" y="0"/>
                    <a:pt x="31669" y="550"/>
                    <a:pt x="31942" y="1145"/>
                  </a:cubicBezTo>
                  <a:cubicBezTo>
                    <a:pt x="37084" y="10450"/>
                    <a:pt x="35804" y="22291"/>
                    <a:pt x="28453" y="30038"/>
                  </a:cubicBezTo>
                  <a:cubicBezTo>
                    <a:pt x="25056" y="33621"/>
                    <a:pt x="20799" y="36040"/>
                    <a:pt x="16030" y="37204"/>
                  </a:cubicBezTo>
                  <a:cubicBezTo>
                    <a:pt x="10796" y="38367"/>
                    <a:pt x="5096" y="38274"/>
                    <a:pt x="629" y="41484"/>
                  </a:cubicBezTo>
                  <a:cubicBezTo>
                    <a:pt x="0" y="41961"/>
                    <a:pt x="340" y="42890"/>
                    <a:pt x="905" y="42890"/>
                  </a:cubicBezTo>
                  <a:cubicBezTo>
                    <a:pt x="1030" y="42890"/>
                    <a:pt x="1165" y="42845"/>
                    <a:pt x="1304" y="42740"/>
                  </a:cubicBezTo>
                  <a:cubicBezTo>
                    <a:pt x="5282" y="39925"/>
                    <a:pt x="10516" y="39832"/>
                    <a:pt x="15169" y="38855"/>
                  </a:cubicBezTo>
                  <a:cubicBezTo>
                    <a:pt x="19054" y="38088"/>
                    <a:pt x="22730" y="36622"/>
                    <a:pt x="25917" y="34202"/>
                  </a:cubicBezTo>
                  <a:cubicBezTo>
                    <a:pt x="32315" y="29457"/>
                    <a:pt x="36293" y="22082"/>
                    <a:pt x="36595" y="14149"/>
                  </a:cubicBezTo>
                  <a:cubicBezTo>
                    <a:pt x="36688" y="9287"/>
                    <a:pt x="35525" y="4541"/>
                    <a:pt x="33199" y="377"/>
                  </a:cubicBezTo>
                  <a:cubicBezTo>
                    <a:pt x="33076" y="111"/>
                    <a:pt x="32872" y="0"/>
                    <a:pt x="326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4509563" y="3168313"/>
              <a:ext cx="559125" cy="775225"/>
            </a:xfrm>
            <a:custGeom>
              <a:avLst/>
              <a:gdLst/>
              <a:ahLst/>
              <a:cxnLst/>
              <a:rect l="l" t="t" r="r" b="b"/>
              <a:pathLst>
                <a:path w="22365" h="31009" extrusionOk="0">
                  <a:moveTo>
                    <a:pt x="19626" y="0"/>
                  </a:moveTo>
                  <a:cubicBezTo>
                    <a:pt x="19168" y="0"/>
                    <a:pt x="18706" y="348"/>
                    <a:pt x="18875" y="883"/>
                  </a:cubicBezTo>
                  <a:cubicBezTo>
                    <a:pt x="20923" y="7188"/>
                    <a:pt x="20039" y="14167"/>
                    <a:pt x="16177" y="19680"/>
                  </a:cubicBezTo>
                  <a:cubicBezTo>
                    <a:pt x="14525" y="22100"/>
                    <a:pt x="12292" y="24240"/>
                    <a:pt x="9779" y="25799"/>
                  </a:cubicBezTo>
                  <a:cubicBezTo>
                    <a:pt x="6964" y="27544"/>
                    <a:pt x="3754" y="28311"/>
                    <a:pt x="753" y="29661"/>
                  </a:cubicBezTo>
                  <a:cubicBezTo>
                    <a:pt x="1" y="30006"/>
                    <a:pt x="492" y="31008"/>
                    <a:pt x="1201" y="31008"/>
                  </a:cubicBezTo>
                  <a:cubicBezTo>
                    <a:pt x="1304" y="31008"/>
                    <a:pt x="1412" y="30987"/>
                    <a:pt x="1521" y="30940"/>
                  </a:cubicBezTo>
                  <a:cubicBezTo>
                    <a:pt x="4824" y="29475"/>
                    <a:pt x="8221" y="28614"/>
                    <a:pt x="11222" y="26567"/>
                  </a:cubicBezTo>
                  <a:cubicBezTo>
                    <a:pt x="13850" y="24822"/>
                    <a:pt x="15967" y="22588"/>
                    <a:pt x="17712" y="20076"/>
                  </a:cubicBezTo>
                  <a:cubicBezTo>
                    <a:pt x="21504" y="14353"/>
                    <a:pt x="22365" y="6978"/>
                    <a:pt x="20341" y="488"/>
                  </a:cubicBezTo>
                  <a:cubicBezTo>
                    <a:pt x="20222" y="148"/>
                    <a:pt x="19925" y="0"/>
                    <a:pt x="196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124" name="Google Shape;124;p2"/>
          <p:cNvGrpSpPr/>
          <p:nvPr/>
        </p:nvGrpSpPr>
        <p:grpSpPr>
          <a:xfrm rot="196141">
            <a:off x="97624" y="2358780"/>
            <a:ext cx="527475" cy="799536"/>
            <a:chOff x="2525525" y="689125"/>
            <a:chExt cx="298400" cy="452275"/>
          </a:xfrm>
        </p:grpSpPr>
        <p:sp>
          <p:nvSpPr>
            <p:cNvPr id="125" name="Google Shape;125;p2"/>
            <p:cNvSpPr/>
            <p:nvPr/>
          </p:nvSpPr>
          <p:spPr>
            <a:xfrm>
              <a:off x="2525525" y="689125"/>
              <a:ext cx="269300" cy="187475"/>
            </a:xfrm>
            <a:custGeom>
              <a:avLst/>
              <a:gdLst/>
              <a:ahLst/>
              <a:cxnLst/>
              <a:rect l="l" t="t" r="r" b="b"/>
              <a:pathLst>
                <a:path w="10772" h="7499" extrusionOk="0">
                  <a:moveTo>
                    <a:pt x="4571" y="0"/>
                  </a:moveTo>
                  <a:cubicBezTo>
                    <a:pt x="3917" y="0"/>
                    <a:pt x="3244" y="296"/>
                    <a:pt x="2816" y="798"/>
                  </a:cubicBezTo>
                  <a:cubicBezTo>
                    <a:pt x="2234" y="1566"/>
                    <a:pt x="2141" y="2729"/>
                    <a:pt x="2327" y="3706"/>
                  </a:cubicBezTo>
                  <a:cubicBezTo>
                    <a:pt x="2443" y="3986"/>
                    <a:pt x="2537" y="4288"/>
                    <a:pt x="2723" y="4660"/>
                  </a:cubicBezTo>
                  <a:cubicBezTo>
                    <a:pt x="2537" y="4567"/>
                    <a:pt x="2327" y="4474"/>
                    <a:pt x="2141" y="4381"/>
                  </a:cubicBezTo>
                  <a:cubicBezTo>
                    <a:pt x="1921" y="4297"/>
                    <a:pt x="1702" y="4251"/>
                    <a:pt x="1493" y="4251"/>
                  </a:cubicBezTo>
                  <a:cubicBezTo>
                    <a:pt x="1237" y="4251"/>
                    <a:pt x="997" y="4320"/>
                    <a:pt x="792" y="4474"/>
                  </a:cubicBezTo>
                  <a:cubicBezTo>
                    <a:pt x="117" y="4870"/>
                    <a:pt x="1" y="5823"/>
                    <a:pt x="396" y="6405"/>
                  </a:cubicBezTo>
                  <a:cubicBezTo>
                    <a:pt x="792" y="7103"/>
                    <a:pt x="1559" y="7382"/>
                    <a:pt x="2234" y="7475"/>
                  </a:cubicBezTo>
                  <a:cubicBezTo>
                    <a:pt x="2365" y="7491"/>
                    <a:pt x="2503" y="7498"/>
                    <a:pt x="2645" y="7498"/>
                  </a:cubicBezTo>
                  <a:cubicBezTo>
                    <a:pt x="3359" y="7498"/>
                    <a:pt x="4168" y="7301"/>
                    <a:pt x="4654" y="6894"/>
                  </a:cubicBezTo>
                  <a:cubicBezTo>
                    <a:pt x="4863" y="6894"/>
                    <a:pt x="4956" y="6987"/>
                    <a:pt x="5142" y="6987"/>
                  </a:cubicBezTo>
                  <a:cubicBezTo>
                    <a:pt x="5142" y="6894"/>
                    <a:pt x="5142" y="6800"/>
                    <a:pt x="5235" y="6707"/>
                  </a:cubicBezTo>
                  <a:cubicBezTo>
                    <a:pt x="6026" y="6614"/>
                    <a:pt x="6887" y="6405"/>
                    <a:pt x="7678" y="6312"/>
                  </a:cubicBezTo>
                  <a:cubicBezTo>
                    <a:pt x="8259" y="6219"/>
                    <a:pt x="8841" y="6126"/>
                    <a:pt x="9423" y="5823"/>
                  </a:cubicBezTo>
                  <a:cubicBezTo>
                    <a:pt x="10004" y="5544"/>
                    <a:pt x="10470" y="5056"/>
                    <a:pt x="10586" y="4474"/>
                  </a:cubicBezTo>
                  <a:cubicBezTo>
                    <a:pt x="10772" y="3497"/>
                    <a:pt x="10004" y="2543"/>
                    <a:pt x="9120" y="2334"/>
                  </a:cubicBezTo>
                  <a:cubicBezTo>
                    <a:pt x="8954" y="2302"/>
                    <a:pt x="8789" y="2287"/>
                    <a:pt x="8625" y="2287"/>
                  </a:cubicBezTo>
                  <a:cubicBezTo>
                    <a:pt x="7824" y="2287"/>
                    <a:pt x="7055" y="2642"/>
                    <a:pt x="6398" y="3125"/>
                  </a:cubicBezTo>
                  <a:cubicBezTo>
                    <a:pt x="6305" y="3218"/>
                    <a:pt x="6305" y="3218"/>
                    <a:pt x="6212" y="3311"/>
                  </a:cubicBezTo>
                  <a:cubicBezTo>
                    <a:pt x="6305" y="2915"/>
                    <a:pt x="6398" y="2450"/>
                    <a:pt x="6398" y="2055"/>
                  </a:cubicBezTo>
                  <a:cubicBezTo>
                    <a:pt x="6398" y="1380"/>
                    <a:pt x="6119" y="705"/>
                    <a:pt x="5631" y="310"/>
                  </a:cubicBezTo>
                  <a:cubicBezTo>
                    <a:pt x="5317" y="98"/>
                    <a:pt x="4947" y="0"/>
                    <a:pt x="45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2542975" y="832625"/>
              <a:ext cx="280950" cy="308775"/>
            </a:xfrm>
            <a:custGeom>
              <a:avLst/>
              <a:gdLst/>
              <a:ahLst/>
              <a:cxnLst/>
              <a:rect l="l" t="t" r="r" b="b"/>
              <a:pathLst>
                <a:path w="11238" h="12351" extrusionOk="0">
                  <a:moveTo>
                    <a:pt x="7904" y="0"/>
                  </a:moveTo>
                  <a:cubicBezTo>
                    <a:pt x="6382" y="0"/>
                    <a:pt x="4677" y="365"/>
                    <a:pt x="3862" y="572"/>
                  </a:cubicBezTo>
                  <a:cubicBezTo>
                    <a:pt x="2420" y="967"/>
                    <a:pt x="955" y="2038"/>
                    <a:pt x="466" y="3480"/>
                  </a:cubicBezTo>
                  <a:cubicBezTo>
                    <a:pt x="1" y="4852"/>
                    <a:pt x="373" y="6388"/>
                    <a:pt x="1257" y="7551"/>
                  </a:cubicBezTo>
                  <a:cubicBezTo>
                    <a:pt x="2025" y="8807"/>
                    <a:pt x="3188" y="9691"/>
                    <a:pt x="4258" y="10668"/>
                  </a:cubicBezTo>
                  <a:cubicBezTo>
                    <a:pt x="5026" y="11250"/>
                    <a:pt x="5817" y="11832"/>
                    <a:pt x="6677" y="12111"/>
                  </a:cubicBezTo>
                  <a:cubicBezTo>
                    <a:pt x="7035" y="12271"/>
                    <a:pt x="7420" y="12351"/>
                    <a:pt x="7803" y="12351"/>
                  </a:cubicBezTo>
                  <a:cubicBezTo>
                    <a:pt x="8367" y="12351"/>
                    <a:pt x="8928" y="12178"/>
                    <a:pt x="9399" y="11832"/>
                  </a:cubicBezTo>
                  <a:cubicBezTo>
                    <a:pt x="10167" y="11250"/>
                    <a:pt x="10353" y="10180"/>
                    <a:pt x="10562" y="9203"/>
                  </a:cubicBezTo>
                  <a:cubicBezTo>
                    <a:pt x="10842" y="7458"/>
                    <a:pt x="11051" y="5713"/>
                    <a:pt x="11144" y="3968"/>
                  </a:cubicBezTo>
                  <a:cubicBezTo>
                    <a:pt x="11237" y="2898"/>
                    <a:pt x="11237" y="1828"/>
                    <a:pt x="10656" y="967"/>
                  </a:cubicBezTo>
                  <a:cubicBezTo>
                    <a:pt x="10221" y="234"/>
                    <a:pt x="9121" y="0"/>
                    <a:pt x="79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2572050" y="929775"/>
              <a:ext cx="32450" cy="39625"/>
            </a:xfrm>
            <a:custGeom>
              <a:avLst/>
              <a:gdLst/>
              <a:ahLst/>
              <a:cxnLst/>
              <a:rect l="l" t="t" r="r" b="b"/>
              <a:pathLst>
                <a:path w="1298" h="1585" extrusionOk="0">
                  <a:moveTo>
                    <a:pt x="398" y="1"/>
                  </a:moveTo>
                  <a:cubicBezTo>
                    <a:pt x="261" y="1"/>
                    <a:pt x="131" y="82"/>
                    <a:pt x="94" y="269"/>
                  </a:cubicBezTo>
                  <a:cubicBezTo>
                    <a:pt x="1" y="757"/>
                    <a:pt x="187" y="1246"/>
                    <a:pt x="582" y="1548"/>
                  </a:cubicBezTo>
                  <a:cubicBezTo>
                    <a:pt x="632" y="1573"/>
                    <a:pt x="682" y="1584"/>
                    <a:pt x="731" y="1584"/>
                  </a:cubicBezTo>
                  <a:cubicBezTo>
                    <a:pt x="1046" y="1584"/>
                    <a:pt x="1297" y="1112"/>
                    <a:pt x="955" y="850"/>
                  </a:cubicBezTo>
                  <a:cubicBezTo>
                    <a:pt x="862" y="850"/>
                    <a:pt x="862" y="757"/>
                    <a:pt x="769" y="757"/>
                  </a:cubicBezTo>
                  <a:lnTo>
                    <a:pt x="769" y="571"/>
                  </a:lnTo>
                  <a:lnTo>
                    <a:pt x="769" y="478"/>
                  </a:lnTo>
                  <a:cubicBezTo>
                    <a:pt x="824" y="185"/>
                    <a:pt x="604" y="1"/>
                    <a:pt x="3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2630225" y="1020500"/>
              <a:ext cx="38400" cy="28250"/>
            </a:xfrm>
            <a:custGeom>
              <a:avLst/>
              <a:gdLst/>
              <a:ahLst/>
              <a:cxnLst/>
              <a:rect l="l" t="t" r="r" b="b"/>
              <a:pathLst>
                <a:path w="1536" h="1130" extrusionOk="0">
                  <a:moveTo>
                    <a:pt x="389" y="0"/>
                  </a:moveTo>
                  <a:cubicBezTo>
                    <a:pt x="343" y="0"/>
                    <a:pt x="304" y="12"/>
                    <a:pt x="279" y="36"/>
                  </a:cubicBezTo>
                  <a:cubicBezTo>
                    <a:pt x="93" y="245"/>
                    <a:pt x="0" y="432"/>
                    <a:pt x="93" y="618"/>
                  </a:cubicBezTo>
                  <a:cubicBezTo>
                    <a:pt x="248" y="946"/>
                    <a:pt x="610" y="1130"/>
                    <a:pt x="1008" y="1130"/>
                  </a:cubicBezTo>
                  <a:cubicBezTo>
                    <a:pt x="1090" y="1130"/>
                    <a:pt x="1173" y="1122"/>
                    <a:pt x="1257" y="1106"/>
                  </a:cubicBezTo>
                  <a:cubicBezTo>
                    <a:pt x="1443" y="1106"/>
                    <a:pt x="1536" y="827"/>
                    <a:pt x="1443" y="711"/>
                  </a:cubicBezTo>
                  <a:cubicBezTo>
                    <a:pt x="1443" y="432"/>
                    <a:pt x="1257" y="432"/>
                    <a:pt x="1047" y="432"/>
                  </a:cubicBezTo>
                  <a:lnTo>
                    <a:pt x="861" y="432"/>
                  </a:lnTo>
                  <a:cubicBezTo>
                    <a:pt x="954" y="432"/>
                    <a:pt x="954" y="432"/>
                    <a:pt x="861" y="339"/>
                  </a:cubicBezTo>
                  <a:lnTo>
                    <a:pt x="768" y="339"/>
                  </a:lnTo>
                  <a:cubicBezTo>
                    <a:pt x="861" y="339"/>
                    <a:pt x="768" y="245"/>
                    <a:pt x="768" y="245"/>
                  </a:cubicBezTo>
                  <a:cubicBezTo>
                    <a:pt x="699" y="91"/>
                    <a:pt x="517" y="0"/>
                    <a:pt x="38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2717450" y="1077225"/>
              <a:ext cx="21550" cy="29100"/>
            </a:xfrm>
            <a:custGeom>
              <a:avLst/>
              <a:gdLst/>
              <a:ahLst/>
              <a:cxnLst/>
              <a:rect l="l" t="t" r="r" b="b"/>
              <a:pathLst>
                <a:path w="862" h="1164" extrusionOk="0">
                  <a:moveTo>
                    <a:pt x="466" y="0"/>
                  </a:moveTo>
                  <a:cubicBezTo>
                    <a:pt x="280" y="0"/>
                    <a:pt x="94" y="93"/>
                    <a:pt x="94" y="303"/>
                  </a:cubicBezTo>
                  <a:lnTo>
                    <a:pt x="94" y="768"/>
                  </a:lnTo>
                  <a:cubicBezTo>
                    <a:pt x="1" y="978"/>
                    <a:pt x="187" y="1164"/>
                    <a:pt x="373" y="1164"/>
                  </a:cubicBezTo>
                  <a:cubicBezTo>
                    <a:pt x="675" y="1164"/>
                    <a:pt x="769" y="978"/>
                    <a:pt x="769" y="768"/>
                  </a:cubicBezTo>
                  <a:cubicBezTo>
                    <a:pt x="769" y="582"/>
                    <a:pt x="769" y="489"/>
                    <a:pt x="862" y="303"/>
                  </a:cubicBezTo>
                  <a:cubicBezTo>
                    <a:pt x="862" y="93"/>
                    <a:pt x="675" y="0"/>
                    <a:pt x="4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2758175" y="1064400"/>
              <a:ext cx="29100" cy="40225"/>
            </a:xfrm>
            <a:custGeom>
              <a:avLst/>
              <a:gdLst/>
              <a:ahLst/>
              <a:cxnLst/>
              <a:rect l="l" t="t" r="r" b="b"/>
              <a:pathLst>
                <a:path w="1164" h="1609" extrusionOk="0">
                  <a:moveTo>
                    <a:pt x="680" y="0"/>
                  </a:moveTo>
                  <a:cubicBezTo>
                    <a:pt x="520" y="0"/>
                    <a:pt x="396" y="156"/>
                    <a:pt x="396" y="327"/>
                  </a:cubicBezTo>
                  <a:cubicBezTo>
                    <a:pt x="303" y="606"/>
                    <a:pt x="117" y="909"/>
                    <a:pt x="0" y="1188"/>
                  </a:cubicBezTo>
                  <a:cubicBezTo>
                    <a:pt x="0" y="1281"/>
                    <a:pt x="117" y="1584"/>
                    <a:pt x="303" y="1584"/>
                  </a:cubicBezTo>
                  <a:cubicBezTo>
                    <a:pt x="338" y="1601"/>
                    <a:pt x="375" y="1609"/>
                    <a:pt x="411" y="1609"/>
                  </a:cubicBezTo>
                  <a:cubicBezTo>
                    <a:pt x="565" y="1609"/>
                    <a:pt x="716" y="1473"/>
                    <a:pt x="791" y="1397"/>
                  </a:cubicBezTo>
                  <a:cubicBezTo>
                    <a:pt x="884" y="1095"/>
                    <a:pt x="977" y="816"/>
                    <a:pt x="1070" y="513"/>
                  </a:cubicBezTo>
                  <a:cubicBezTo>
                    <a:pt x="1164" y="327"/>
                    <a:pt x="977" y="25"/>
                    <a:pt x="791" y="25"/>
                  </a:cubicBezTo>
                  <a:cubicBezTo>
                    <a:pt x="753" y="8"/>
                    <a:pt x="716" y="0"/>
                    <a:pt x="6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2774700" y="994375"/>
              <a:ext cx="28900" cy="37325"/>
            </a:xfrm>
            <a:custGeom>
              <a:avLst/>
              <a:gdLst/>
              <a:ahLst/>
              <a:cxnLst/>
              <a:rect l="l" t="t" r="r" b="b"/>
              <a:pathLst>
                <a:path w="1156" h="1493" extrusionOk="0">
                  <a:moveTo>
                    <a:pt x="687" y="1"/>
                  </a:moveTo>
                  <a:cubicBezTo>
                    <a:pt x="538" y="1"/>
                    <a:pt x="389" y="67"/>
                    <a:pt x="316" y="220"/>
                  </a:cubicBezTo>
                  <a:cubicBezTo>
                    <a:pt x="223" y="500"/>
                    <a:pt x="223" y="802"/>
                    <a:pt x="130" y="1081"/>
                  </a:cubicBezTo>
                  <a:cubicBezTo>
                    <a:pt x="0" y="1327"/>
                    <a:pt x="257" y="1492"/>
                    <a:pt x="492" y="1492"/>
                  </a:cubicBezTo>
                  <a:cubicBezTo>
                    <a:pt x="635" y="1492"/>
                    <a:pt x="770" y="1431"/>
                    <a:pt x="805" y="1290"/>
                  </a:cubicBezTo>
                  <a:cubicBezTo>
                    <a:pt x="898" y="988"/>
                    <a:pt x="991" y="709"/>
                    <a:pt x="1084" y="406"/>
                  </a:cubicBezTo>
                  <a:cubicBezTo>
                    <a:pt x="1155" y="165"/>
                    <a:pt x="922" y="1"/>
                    <a:pt x="6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2738975" y="1016725"/>
              <a:ext cx="19225" cy="29125"/>
            </a:xfrm>
            <a:custGeom>
              <a:avLst/>
              <a:gdLst/>
              <a:ahLst/>
              <a:cxnLst/>
              <a:rect l="l" t="t" r="r" b="b"/>
              <a:pathLst>
                <a:path w="769" h="1165" extrusionOk="0">
                  <a:moveTo>
                    <a:pt x="396" y="1"/>
                  </a:moveTo>
                  <a:cubicBezTo>
                    <a:pt x="187" y="1"/>
                    <a:pt x="94" y="187"/>
                    <a:pt x="1" y="396"/>
                  </a:cubicBezTo>
                  <a:lnTo>
                    <a:pt x="1" y="769"/>
                  </a:lnTo>
                  <a:cubicBezTo>
                    <a:pt x="1" y="978"/>
                    <a:pt x="187" y="1164"/>
                    <a:pt x="396" y="1164"/>
                  </a:cubicBezTo>
                  <a:cubicBezTo>
                    <a:pt x="582" y="1164"/>
                    <a:pt x="675" y="978"/>
                    <a:pt x="768" y="769"/>
                  </a:cubicBezTo>
                  <a:lnTo>
                    <a:pt x="768" y="396"/>
                  </a:lnTo>
                  <a:cubicBezTo>
                    <a:pt x="768" y="187"/>
                    <a:pt x="582" y="1"/>
                    <a:pt x="3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2678225" y="1010300"/>
              <a:ext cx="37725" cy="41975"/>
            </a:xfrm>
            <a:custGeom>
              <a:avLst/>
              <a:gdLst/>
              <a:ahLst/>
              <a:cxnLst/>
              <a:rect l="l" t="t" r="r" b="b"/>
              <a:pathLst>
                <a:path w="1509" h="1679" extrusionOk="0">
                  <a:moveTo>
                    <a:pt x="524" y="1"/>
                  </a:moveTo>
                  <a:cubicBezTo>
                    <a:pt x="278" y="1"/>
                    <a:pt x="0" y="275"/>
                    <a:pt x="197" y="537"/>
                  </a:cubicBezTo>
                  <a:cubicBezTo>
                    <a:pt x="290" y="840"/>
                    <a:pt x="500" y="1235"/>
                    <a:pt x="686" y="1514"/>
                  </a:cubicBezTo>
                  <a:cubicBezTo>
                    <a:pt x="740" y="1630"/>
                    <a:pt x="839" y="1678"/>
                    <a:pt x="945" y="1678"/>
                  </a:cubicBezTo>
                  <a:cubicBezTo>
                    <a:pt x="1203" y="1678"/>
                    <a:pt x="1509" y="1398"/>
                    <a:pt x="1360" y="1119"/>
                  </a:cubicBezTo>
                  <a:cubicBezTo>
                    <a:pt x="1174" y="840"/>
                    <a:pt x="988" y="537"/>
                    <a:pt x="779" y="165"/>
                  </a:cubicBezTo>
                  <a:cubicBezTo>
                    <a:pt x="724" y="48"/>
                    <a:pt x="627" y="1"/>
                    <a:pt x="5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2712225" y="977775"/>
              <a:ext cx="22125" cy="36650"/>
            </a:xfrm>
            <a:custGeom>
              <a:avLst/>
              <a:gdLst/>
              <a:ahLst/>
              <a:cxnLst/>
              <a:rect l="l" t="t" r="r" b="b"/>
              <a:pathLst>
                <a:path w="885" h="1466" extrusionOk="0">
                  <a:moveTo>
                    <a:pt x="396" y="0"/>
                  </a:moveTo>
                  <a:cubicBezTo>
                    <a:pt x="210" y="0"/>
                    <a:pt x="0" y="210"/>
                    <a:pt x="0" y="396"/>
                  </a:cubicBezTo>
                  <a:cubicBezTo>
                    <a:pt x="0" y="582"/>
                    <a:pt x="0" y="884"/>
                    <a:pt x="94" y="1070"/>
                  </a:cubicBezTo>
                  <a:cubicBezTo>
                    <a:pt x="94" y="1257"/>
                    <a:pt x="210" y="1466"/>
                    <a:pt x="489" y="1466"/>
                  </a:cubicBezTo>
                  <a:cubicBezTo>
                    <a:pt x="582" y="1466"/>
                    <a:pt x="884" y="1257"/>
                    <a:pt x="791" y="1070"/>
                  </a:cubicBezTo>
                  <a:cubicBezTo>
                    <a:pt x="791" y="884"/>
                    <a:pt x="791" y="582"/>
                    <a:pt x="675" y="396"/>
                  </a:cubicBezTo>
                  <a:cubicBezTo>
                    <a:pt x="675" y="210"/>
                    <a:pt x="582" y="0"/>
                    <a:pt x="3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2748875" y="960900"/>
              <a:ext cx="23850" cy="34600"/>
            </a:xfrm>
            <a:custGeom>
              <a:avLst/>
              <a:gdLst/>
              <a:ahLst/>
              <a:cxnLst/>
              <a:rect l="l" t="t" r="r" b="b"/>
              <a:pathLst>
                <a:path w="954" h="1384" extrusionOk="0">
                  <a:moveTo>
                    <a:pt x="675" y="1"/>
                  </a:moveTo>
                  <a:cubicBezTo>
                    <a:pt x="489" y="1"/>
                    <a:pt x="186" y="94"/>
                    <a:pt x="186" y="303"/>
                  </a:cubicBezTo>
                  <a:cubicBezTo>
                    <a:pt x="186" y="489"/>
                    <a:pt x="93" y="675"/>
                    <a:pt x="93" y="885"/>
                  </a:cubicBezTo>
                  <a:cubicBezTo>
                    <a:pt x="0" y="1071"/>
                    <a:pt x="93" y="1257"/>
                    <a:pt x="279" y="1350"/>
                  </a:cubicBezTo>
                  <a:cubicBezTo>
                    <a:pt x="321" y="1373"/>
                    <a:pt x="362" y="1383"/>
                    <a:pt x="402" y="1383"/>
                  </a:cubicBezTo>
                  <a:cubicBezTo>
                    <a:pt x="559" y="1383"/>
                    <a:pt x="693" y="1220"/>
                    <a:pt x="768" y="1071"/>
                  </a:cubicBezTo>
                  <a:cubicBezTo>
                    <a:pt x="768" y="885"/>
                    <a:pt x="861" y="675"/>
                    <a:pt x="861" y="489"/>
                  </a:cubicBezTo>
                  <a:cubicBezTo>
                    <a:pt x="954" y="303"/>
                    <a:pt x="861" y="94"/>
                    <a:pt x="6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2784925" y="918000"/>
              <a:ext cx="20950" cy="40450"/>
            </a:xfrm>
            <a:custGeom>
              <a:avLst/>
              <a:gdLst/>
              <a:ahLst/>
              <a:cxnLst/>
              <a:rect l="l" t="t" r="r" b="b"/>
              <a:pathLst>
                <a:path w="838" h="1618" extrusionOk="0">
                  <a:moveTo>
                    <a:pt x="477" y="1"/>
                  </a:moveTo>
                  <a:cubicBezTo>
                    <a:pt x="291" y="1"/>
                    <a:pt x="94" y="123"/>
                    <a:pt x="94" y="367"/>
                  </a:cubicBezTo>
                  <a:cubicBezTo>
                    <a:pt x="94" y="647"/>
                    <a:pt x="94" y="949"/>
                    <a:pt x="0" y="1321"/>
                  </a:cubicBezTo>
                  <a:cubicBezTo>
                    <a:pt x="0" y="1519"/>
                    <a:pt x="198" y="1618"/>
                    <a:pt x="396" y="1618"/>
                  </a:cubicBezTo>
                  <a:cubicBezTo>
                    <a:pt x="594" y="1618"/>
                    <a:pt x="791" y="1519"/>
                    <a:pt x="791" y="1321"/>
                  </a:cubicBezTo>
                  <a:lnTo>
                    <a:pt x="791" y="367"/>
                  </a:lnTo>
                  <a:cubicBezTo>
                    <a:pt x="838" y="123"/>
                    <a:pt x="663" y="1"/>
                    <a:pt x="4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2630225" y="976600"/>
              <a:ext cx="31425" cy="32025"/>
            </a:xfrm>
            <a:custGeom>
              <a:avLst/>
              <a:gdLst/>
              <a:ahLst/>
              <a:cxnLst/>
              <a:rect l="l" t="t" r="r" b="b"/>
              <a:pathLst>
                <a:path w="1257" h="1281" extrusionOk="0">
                  <a:moveTo>
                    <a:pt x="375" y="1"/>
                  </a:moveTo>
                  <a:cubicBezTo>
                    <a:pt x="279" y="1"/>
                    <a:pt x="186" y="47"/>
                    <a:pt x="93" y="140"/>
                  </a:cubicBezTo>
                  <a:cubicBezTo>
                    <a:pt x="0" y="257"/>
                    <a:pt x="0" y="536"/>
                    <a:pt x="93" y="629"/>
                  </a:cubicBezTo>
                  <a:cubicBezTo>
                    <a:pt x="279" y="838"/>
                    <a:pt x="372" y="1024"/>
                    <a:pt x="582" y="1211"/>
                  </a:cubicBezTo>
                  <a:cubicBezTo>
                    <a:pt x="628" y="1257"/>
                    <a:pt x="721" y="1280"/>
                    <a:pt x="814" y="1280"/>
                  </a:cubicBezTo>
                  <a:cubicBezTo>
                    <a:pt x="908" y="1280"/>
                    <a:pt x="1001" y="1257"/>
                    <a:pt x="1047" y="1211"/>
                  </a:cubicBezTo>
                  <a:cubicBezTo>
                    <a:pt x="1257" y="1024"/>
                    <a:pt x="1257" y="838"/>
                    <a:pt x="1047" y="629"/>
                  </a:cubicBezTo>
                  <a:cubicBezTo>
                    <a:pt x="954" y="536"/>
                    <a:pt x="768" y="350"/>
                    <a:pt x="675" y="140"/>
                  </a:cubicBezTo>
                  <a:cubicBezTo>
                    <a:pt x="570" y="47"/>
                    <a:pt x="471" y="1"/>
                    <a:pt x="3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2661625" y="944775"/>
              <a:ext cx="29275" cy="35375"/>
            </a:xfrm>
            <a:custGeom>
              <a:avLst/>
              <a:gdLst/>
              <a:ahLst/>
              <a:cxnLst/>
              <a:rect l="l" t="t" r="r" b="b"/>
              <a:pathLst>
                <a:path w="1171" h="1415" extrusionOk="0">
                  <a:moveTo>
                    <a:pt x="338" y="0"/>
                  </a:moveTo>
                  <a:cubicBezTo>
                    <a:pt x="169" y="0"/>
                    <a:pt x="1" y="122"/>
                    <a:pt x="1" y="366"/>
                  </a:cubicBezTo>
                  <a:cubicBezTo>
                    <a:pt x="1" y="739"/>
                    <a:pt x="94" y="1041"/>
                    <a:pt x="373" y="1320"/>
                  </a:cubicBezTo>
                  <a:cubicBezTo>
                    <a:pt x="459" y="1386"/>
                    <a:pt x="549" y="1414"/>
                    <a:pt x="634" y="1414"/>
                  </a:cubicBezTo>
                  <a:cubicBezTo>
                    <a:pt x="939" y="1414"/>
                    <a:pt x="1171" y="1048"/>
                    <a:pt x="861" y="739"/>
                  </a:cubicBezTo>
                  <a:cubicBezTo>
                    <a:pt x="768" y="646"/>
                    <a:pt x="675" y="553"/>
                    <a:pt x="675" y="366"/>
                  </a:cubicBezTo>
                  <a:cubicBezTo>
                    <a:pt x="675" y="122"/>
                    <a:pt x="507" y="0"/>
                    <a:pt x="3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2717450" y="910300"/>
              <a:ext cx="21550" cy="33775"/>
            </a:xfrm>
            <a:custGeom>
              <a:avLst/>
              <a:gdLst/>
              <a:ahLst/>
              <a:cxnLst/>
              <a:rect l="l" t="t" r="r" b="b"/>
              <a:pathLst>
                <a:path w="862" h="1351" extrusionOk="0">
                  <a:moveTo>
                    <a:pt x="280" y="1"/>
                  </a:moveTo>
                  <a:cubicBezTo>
                    <a:pt x="94" y="94"/>
                    <a:pt x="1" y="280"/>
                    <a:pt x="94" y="466"/>
                  </a:cubicBezTo>
                  <a:cubicBezTo>
                    <a:pt x="94" y="675"/>
                    <a:pt x="94" y="861"/>
                    <a:pt x="187" y="1048"/>
                  </a:cubicBezTo>
                  <a:cubicBezTo>
                    <a:pt x="187" y="1257"/>
                    <a:pt x="373" y="1350"/>
                    <a:pt x="582" y="1350"/>
                  </a:cubicBezTo>
                  <a:cubicBezTo>
                    <a:pt x="769" y="1257"/>
                    <a:pt x="862" y="1048"/>
                    <a:pt x="862" y="861"/>
                  </a:cubicBezTo>
                  <a:cubicBezTo>
                    <a:pt x="862" y="675"/>
                    <a:pt x="769" y="466"/>
                    <a:pt x="769" y="280"/>
                  </a:cubicBezTo>
                  <a:cubicBezTo>
                    <a:pt x="769" y="94"/>
                    <a:pt x="466" y="1"/>
                    <a:pt x="2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2753525" y="901150"/>
              <a:ext cx="16875" cy="34150"/>
            </a:xfrm>
            <a:custGeom>
              <a:avLst/>
              <a:gdLst/>
              <a:ahLst/>
              <a:cxnLst/>
              <a:rect l="l" t="t" r="r" b="b"/>
              <a:pathLst>
                <a:path w="675" h="1366" extrusionOk="0">
                  <a:moveTo>
                    <a:pt x="338" y="0"/>
                  </a:moveTo>
                  <a:cubicBezTo>
                    <a:pt x="169" y="0"/>
                    <a:pt x="0" y="122"/>
                    <a:pt x="0" y="367"/>
                  </a:cubicBezTo>
                  <a:lnTo>
                    <a:pt x="0" y="1041"/>
                  </a:lnTo>
                  <a:cubicBezTo>
                    <a:pt x="0" y="1240"/>
                    <a:pt x="192" y="1366"/>
                    <a:pt x="371" y="1366"/>
                  </a:cubicBezTo>
                  <a:cubicBezTo>
                    <a:pt x="528" y="1366"/>
                    <a:pt x="675" y="1269"/>
                    <a:pt x="675" y="1041"/>
                  </a:cubicBezTo>
                  <a:lnTo>
                    <a:pt x="675" y="367"/>
                  </a:lnTo>
                  <a:cubicBezTo>
                    <a:pt x="675" y="122"/>
                    <a:pt x="506" y="0"/>
                    <a:pt x="3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2772750" y="863350"/>
              <a:ext cx="26750" cy="29550"/>
            </a:xfrm>
            <a:custGeom>
              <a:avLst/>
              <a:gdLst/>
              <a:ahLst/>
              <a:cxnLst/>
              <a:rect l="l" t="t" r="r" b="b"/>
              <a:pathLst>
                <a:path w="1070" h="1182" extrusionOk="0">
                  <a:moveTo>
                    <a:pt x="541" y="0"/>
                  </a:moveTo>
                  <a:cubicBezTo>
                    <a:pt x="264" y="0"/>
                    <a:pt x="1" y="387"/>
                    <a:pt x="301" y="599"/>
                  </a:cubicBezTo>
                  <a:lnTo>
                    <a:pt x="301" y="716"/>
                  </a:lnTo>
                  <a:cubicBezTo>
                    <a:pt x="246" y="994"/>
                    <a:pt x="465" y="1181"/>
                    <a:pt x="691" y="1181"/>
                  </a:cubicBezTo>
                  <a:cubicBezTo>
                    <a:pt x="841" y="1181"/>
                    <a:pt x="994" y="1097"/>
                    <a:pt x="1069" y="902"/>
                  </a:cubicBezTo>
                  <a:cubicBezTo>
                    <a:pt x="1069" y="599"/>
                    <a:pt x="1069" y="320"/>
                    <a:pt x="790" y="134"/>
                  </a:cubicBezTo>
                  <a:cubicBezTo>
                    <a:pt x="717" y="39"/>
                    <a:pt x="629" y="0"/>
                    <a:pt x="5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2676175" y="890525"/>
              <a:ext cx="19200" cy="34350"/>
            </a:xfrm>
            <a:custGeom>
              <a:avLst/>
              <a:gdLst/>
              <a:ahLst/>
              <a:cxnLst/>
              <a:rect l="l" t="t" r="r" b="b"/>
              <a:pathLst>
                <a:path w="768" h="1374" extrusionOk="0">
                  <a:moveTo>
                    <a:pt x="372" y="1"/>
                  </a:moveTo>
                  <a:cubicBezTo>
                    <a:pt x="186" y="1"/>
                    <a:pt x="0" y="210"/>
                    <a:pt x="0" y="396"/>
                  </a:cubicBezTo>
                  <a:lnTo>
                    <a:pt x="0" y="978"/>
                  </a:lnTo>
                  <a:cubicBezTo>
                    <a:pt x="0" y="1164"/>
                    <a:pt x="186" y="1373"/>
                    <a:pt x="372" y="1373"/>
                  </a:cubicBezTo>
                  <a:cubicBezTo>
                    <a:pt x="582" y="1373"/>
                    <a:pt x="768" y="1164"/>
                    <a:pt x="768" y="978"/>
                  </a:cubicBezTo>
                  <a:cubicBezTo>
                    <a:pt x="768" y="792"/>
                    <a:pt x="768" y="582"/>
                    <a:pt x="675" y="396"/>
                  </a:cubicBezTo>
                  <a:cubicBezTo>
                    <a:pt x="675" y="210"/>
                    <a:pt x="582" y="1"/>
                    <a:pt x="37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2718975" y="864325"/>
              <a:ext cx="30600" cy="23725"/>
            </a:xfrm>
            <a:custGeom>
              <a:avLst/>
              <a:gdLst/>
              <a:ahLst/>
              <a:cxnLst/>
              <a:rect l="l" t="t" r="r" b="b"/>
              <a:pathLst>
                <a:path w="1224" h="949" extrusionOk="0">
                  <a:moveTo>
                    <a:pt x="496" y="1"/>
                  </a:moveTo>
                  <a:cubicBezTo>
                    <a:pt x="238" y="1"/>
                    <a:pt x="1" y="367"/>
                    <a:pt x="219" y="677"/>
                  </a:cubicBezTo>
                  <a:cubicBezTo>
                    <a:pt x="312" y="677"/>
                    <a:pt x="405" y="770"/>
                    <a:pt x="521" y="863"/>
                  </a:cubicBezTo>
                  <a:cubicBezTo>
                    <a:pt x="582" y="923"/>
                    <a:pt x="652" y="948"/>
                    <a:pt x="721" y="948"/>
                  </a:cubicBezTo>
                  <a:cubicBezTo>
                    <a:pt x="975" y="948"/>
                    <a:pt x="1224" y="611"/>
                    <a:pt x="987" y="374"/>
                  </a:cubicBezTo>
                  <a:cubicBezTo>
                    <a:pt x="894" y="281"/>
                    <a:pt x="801" y="188"/>
                    <a:pt x="708" y="95"/>
                  </a:cubicBezTo>
                  <a:cubicBezTo>
                    <a:pt x="642" y="29"/>
                    <a:pt x="568" y="1"/>
                    <a:pt x="4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2622650" y="885875"/>
              <a:ext cx="24450" cy="36075"/>
            </a:xfrm>
            <a:custGeom>
              <a:avLst/>
              <a:gdLst/>
              <a:ahLst/>
              <a:cxnLst/>
              <a:rect l="l" t="t" r="r" b="b"/>
              <a:pathLst>
                <a:path w="978" h="1443" extrusionOk="0">
                  <a:moveTo>
                    <a:pt x="582" y="1"/>
                  </a:moveTo>
                  <a:cubicBezTo>
                    <a:pt x="489" y="1"/>
                    <a:pt x="187" y="94"/>
                    <a:pt x="187" y="280"/>
                  </a:cubicBezTo>
                  <a:cubicBezTo>
                    <a:pt x="94" y="489"/>
                    <a:pt x="94" y="768"/>
                    <a:pt x="1" y="978"/>
                  </a:cubicBezTo>
                  <a:cubicBezTo>
                    <a:pt x="1" y="1164"/>
                    <a:pt x="94" y="1350"/>
                    <a:pt x="303" y="1443"/>
                  </a:cubicBezTo>
                  <a:cubicBezTo>
                    <a:pt x="489" y="1443"/>
                    <a:pt x="675" y="1350"/>
                    <a:pt x="769" y="1164"/>
                  </a:cubicBezTo>
                  <a:cubicBezTo>
                    <a:pt x="769" y="978"/>
                    <a:pt x="885" y="675"/>
                    <a:pt x="885" y="489"/>
                  </a:cubicBezTo>
                  <a:cubicBezTo>
                    <a:pt x="978" y="280"/>
                    <a:pt x="885" y="94"/>
                    <a:pt x="5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2586600" y="993150"/>
              <a:ext cx="29100" cy="37350"/>
            </a:xfrm>
            <a:custGeom>
              <a:avLst/>
              <a:gdLst/>
              <a:ahLst/>
              <a:cxnLst/>
              <a:rect l="l" t="t" r="r" b="b"/>
              <a:pathLst>
                <a:path w="1164" h="1494" extrusionOk="0">
                  <a:moveTo>
                    <a:pt x="445" y="0"/>
                  </a:moveTo>
                  <a:cubicBezTo>
                    <a:pt x="354" y="0"/>
                    <a:pt x="261" y="23"/>
                    <a:pt x="187" y="60"/>
                  </a:cubicBezTo>
                  <a:cubicBezTo>
                    <a:pt x="0" y="176"/>
                    <a:pt x="0" y="362"/>
                    <a:pt x="94" y="549"/>
                  </a:cubicBezTo>
                  <a:cubicBezTo>
                    <a:pt x="187" y="851"/>
                    <a:pt x="280" y="1037"/>
                    <a:pt x="373" y="1339"/>
                  </a:cubicBezTo>
                  <a:cubicBezTo>
                    <a:pt x="427" y="1448"/>
                    <a:pt x="554" y="1494"/>
                    <a:pt x="686" y="1494"/>
                  </a:cubicBezTo>
                  <a:cubicBezTo>
                    <a:pt x="780" y="1494"/>
                    <a:pt x="877" y="1471"/>
                    <a:pt x="954" y="1433"/>
                  </a:cubicBezTo>
                  <a:cubicBezTo>
                    <a:pt x="1164" y="1339"/>
                    <a:pt x="1164" y="1130"/>
                    <a:pt x="1047" y="944"/>
                  </a:cubicBezTo>
                  <a:cubicBezTo>
                    <a:pt x="954" y="758"/>
                    <a:pt x="861" y="455"/>
                    <a:pt x="768" y="176"/>
                  </a:cubicBezTo>
                  <a:cubicBezTo>
                    <a:pt x="712" y="51"/>
                    <a:pt x="581" y="0"/>
                    <a:pt x="4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2658775" y="1066900"/>
              <a:ext cx="37425" cy="29575"/>
            </a:xfrm>
            <a:custGeom>
              <a:avLst/>
              <a:gdLst/>
              <a:ahLst/>
              <a:cxnLst/>
              <a:rect l="l" t="t" r="r" b="b"/>
              <a:pathLst>
                <a:path w="1497" h="1183" extrusionOk="0">
                  <a:moveTo>
                    <a:pt x="502" y="1"/>
                  </a:moveTo>
                  <a:cubicBezTo>
                    <a:pt x="210" y="1"/>
                    <a:pt x="0" y="387"/>
                    <a:pt x="301" y="600"/>
                  </a:cubicBezTo>
                  <a:cubicBezTo>
                    <a:pt x="394" y="809"/>
                    <a:pt x="603" y="902"/>
                    <a:pt x="789" y="1088"/>
                  </a:cubicBezTo>
                  <a:cubicBezTo>
                    <a:pt x="850" y="1154"/>
                    <a:pt x="921" y="1182"/>
                    <a:pt x="991" y="1182"/>
                  </a:cubicBezTo>
                  <a:cubicBezTo>
                    <a:pt x="1245" y="1182"/>
                    <a:pt x="1496" y="816"/>
                    <a:pt x="1278" y="506"/>
                  </a:cubicBezTo>
                  <a:cubicBezTo>
                    <a:pt x="1068" y="413"/>
                    <a:pt x="975" y="227"/>
                    <a:pt x="789" y="134"/>
                  </a:cubicBezTo>
                  <a:cubicBezTo>
                    <a:pt x="694" y="39"/>
                    <a:pt x="594" y="1"/>
                    <a:pt x="5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2612775" y="940800"/>
              <a:ext cx="24450" cy="29175"/>
            </a:xfrm>
            <a:custGeom>
              <a:avLst/>
              <a:gdLst/>
              <a:ahLst/>
              <a:cxnLst/>
              <a:rect l="l" t="t" r="r" b="b"/>
              <a:pathLst>
                <a:path w="978" h="1167" extrusionOk="0">
                  <a:moveTo>
                    <a:pt x="629" y="0"/>
                  </a:moveTo>
                  <a:cubicBezTo>
                    <a:pt x="489" y="0"/>
                    <a:pt x="371" y="87"/>
                    <a:pt x="303" y="223"/>
                  </a:cubicBezTo>
                  <a:cubicBezTo>
                    <a:pt x="210" y="316"/>
                    <a:pt x="210" y="525"/>
                    <a:pt x="117" y="619"/>
                  </a:cubicBezTo>
                  <a:cubicBezTo>
                    <a:pt x="0" y="805"/>
                    <a:pt x="0" y="991"/>
                    <a:pt x="210" y="1107"/>
                  </a:cubicBezTo>
                  <a:cubicBezTo>
                    <a:pt x="284" y="1144"/>
                    <a:pt x="377" y="1167"/>
                    <a:pt x="462" y="1167"/>
                  </a:cubicBezTo>
                  <a:cubicBezTo>
                    <a:pt x="589" y="1167"/>
                    <a:pt x="698" y="1116"/>
                    <a:pt x="698" y="991"/>
                  </a:cubicBezTo>
                  <a:cubicBezTo>
                    <a:pt x="791" y="805"/>
                    <a:pt x="884" y="712"/>
                    <a:pt x="884" y="525"/>
                  </a:cubicBezTo>
                  <a:cubicBezTo>
                    <a:pt x="977" y="409"/>
                    <a:pt x="977" y="130"/>
                    <a:pt x="791" y="37"/>
                  </a:cubicBezTo>
                  <a:cubicBezTo>
                    <a:pt x="735" y="12"/>
                    <a:pt x="681" y="0"/>
                    <a:pt x="6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</p:spTree>
    <p:extLst>
      <p:ext uri="{BB962C8B-B14F-4D97-AF65-F5344CB8AC3E}">
        <p14:creationId xmlns:p14="http://schemas.microsoft.com/office/powerpoint/2010/main" val="64563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0" advTm="3000">
        <p:fade/>
      </p:transition>
    </mc:Choice>
    <mc:Fallback xmlns="">
      <p:transition spd="slow" advTm="300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48B6-9552-4C80-A013-F237408909B2}" type="datetimeFigureOut">
              <a:rPr lang="zh-CN" altLang="en-US" smtClean="0"/>
              <a:t>2026/3/4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6DDD-9ED7-4898-A94F-2D1104140E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6129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0" advTm="3000">
        <p:fade/>
      </p:transition>
    </mc:Choice>
    <mc:Fallback xmlns="">
      <p:transition spd="slow" advTm="300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48B6-9552-4C80-A013-F237408909B2}" type="datetimeFigureOut">
              <a:rPr lang="zh-CN" altLang="en-US" smtClean="0"/>
              <a:t>2026/3/4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6DDD-9ED7-4898-A94F-2D1104140E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9973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0" advTm="3000">
        <p:fade/>
      </p:transition>
    </mc:Choice>
    <mc:Fallback xmlns="">
      <p:transition spd="slow" advTm="300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48B6-9552-4C80-A013-F237408909B2}" type="datetimeFigureOut">
              <a:rPr lang="zh-CN" altLang="en-US" smtClean="0"/>
              <a:t>2026/3/4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6DDD-9ED7-4898-A94F-2D1104140E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4937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0" advTm="3000">
        <p:fade/>
      </p:transition>
    </mc:Choice>
    <mc:Fallback xmlns="">
      <p:transition spd="slow" advTm="3000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48B6-9552-4C80-A013-F237408909B2}" type="datetimeFigureOut">
              <a:rPr lang="zh-CN" altLang="en-US" smtClean="0"/>
              <a:t>2026/3/4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6DDD-9ED7-4898-A94F-2D1104140E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9171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0" advTm="3000">
        <p:fade/>
      </p:transition>
    </mc:Choice>
    <mc:Fallback xmlns="">
      <p:transition spd="slow" advTm="3000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48B6-9552-4C80-A013-F237408909B2}" type="datetimeFigureOut">
              <a:rPr lang="zh-CN" altLang="en-US" smtClean="0"/>
              <a:t>2026/3/4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6DDD-9ED7-4898-A94F-2D1104140E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7152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0" advTm="3000">
        <p:fade/>
      </p:transition>
    </mc:Choice>
    <mc:Fallback xmlns="">
      <p:transition spd="slow" advTm="3000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48B6-9552-4C80-A013-F237408909B2}" type="datetimeFigureOut">
              <a:rPr lang="zh-CN" altLang="en-US" smtClean="0"/>
              <a:t>2026/3/4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6DDD-9ED7-4898-A94F-2D1104140E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307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0" advTm="3000">
        <p:fade/>
      </p:transition>
    </mc:Choice>
    <mc:Fallback xmlns="">
      <p:transition spd="slow" advTm="3000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48B6-9552-4C80-A013-F237408909B2}" type="datetimeFigureOut">
              <a:rPr lang="zh-CN" altLang="en-US" smtClean="0"/>
              <a:t>2026/3/4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6DDD-9ED7-4898-A94F-2D1104140E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2523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0" advTm="3000">
        <p:fade/>
      </p:transition>
    </mc:Choice>
    <mc:Fallback xmlns="">
      <p:transition spd="slow" advTm="3000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48B6-9552-4C80-A013-F237408909B2}" type="datetimeFigureOut">
              <a:rPr lang="zh-CN" altLang="en-US" smtClean="0"/>
              <a:t>2026/3/4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6DDD-9ED7-4898-A94F-2D1104140E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0806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0" advTm="3000">
        <p:fade/>
      </p:transition>
    </mc:Choice>
    <mc:Fallback xmlns="">
      <p:transition spd="slow" advTm="3000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48B6-9552-4C80-A013-F237408909B2}" type="datetimeFigureOut">
              <a:rPr lang="zh-CN" altLang="en-US" smtClean="0"/>
              <a:t>2026/3/4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6DDD-9ED7-4898-A94F-2D1104140E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880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0" advTm="3000">
        <p:fade/>
      </p:transition>
    </mc:Choice>
    <mc:Fallback xmlns="">
      <p:transition spd="slow" advTm="3000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48B6-9552-4C80-A013-F237408909B2}" type="datetimeFigureOut">
              <a:rPr lang="zh-CN" altLang="en-US" smtClean="0"/>
              <a:t>2026/3/4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6DDD-9ED7-4898-A94F-2D1104140E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5083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0" advTm="3000">
        <p:fade/>
      </p:transition>
    </mc:Choice>
    <mc:Fallback xmlns="">
      <p:transition spd="slow"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 header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2194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0" advTm="3000">
        <p:fade/>
      </p:transition>
    </mc:Choice>
    <mc:Fallback xmlns="">
      <p:transition spd="slow" advTm="3000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8102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0" advTm="3000">
        <p:fade/>
      </p:transition>
    </mc:Choice>
    <mc:Fallback xmlns="">
      <p:transition spd="slow" advTm="3000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3664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0" advTm="3000">
        <p:fade/>
      </p:transition>
    </mc:Choice>
    <mc:Fallback xmlns="">
      <p:transition spd="slow" advTm="3000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0307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0" advTm="3000">
        <p:fade/>
      </p:transition>
    </mc:Choice>
    <mc:Fallback xmlns="">
      <p:transition spd="slow" advTm="3000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5720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0" advTm="3000">
        <p:fade/>
      </p:transition>
    </mc:Choice>
    <mc:Fallback xmlns="">
      <p:transition spd="slow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 userDrawn="1">
  <p:cSld name="Big number">
    <p:bg>
      <p:bgPr>
        <a:solidFill>
          <a:schemeClr val="accent6"/>
        </a:solidFill>
        <a:effectLst/>
      </p:bgPr>
    </p:bg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9901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0" advTm="3000">
        <p:fade/>
      </p:transition>
    </mc:Choice>
    <mc:Fallback xmlns="">
      <p:transition spd="slow" advTm="3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Title and three columns 2">
    <p:spTree>
      <p:nvGrpSpPr>
        <p:cNvPr id="1" name="Shape 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" name="Google Shape;925;p14"/>
          <p:cNvSpPr txBox="1">
            <a:spLocks noGrp="1"/>
          </p:cNvSpPr>
          <p:nvPr>
            <p:ph type="title"/>
          </p:nvPr>
        </p:nvSpPr>
        <p:spPr>
          <a:xfrm>
            <a:off x="4461000" y="3824887"/>
            <a:ext cx="3270000" cy="7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4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26" name="Google Shape;926;p14"/>
          <p:cNvSpPr txBox="1">
            <a:spLocks noGrp="1"/>
          </p:cNvSpPr>
          <p:nvPr>
            <p:ph type="subTitle" idx="1"/>
          </p:nvPr>
        </p:nvSpPr>
        <p:spPr>
          <a:xfrm>
            <a:off x="4550800" y="4397940"/>
            <a:ext cx="3090400" cy="8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867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2pPr>
            <a:lvl3pPr lvl="2" algn="ctr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3pPr>
            <a:lvl4pPr lvl="3" algn="ctr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4pPr>
            <a:lvl5pPr lvl="4" algn="ctr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5pPr>
            <a:lvl6pPr lvl="5" algn="ctr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6pPr>
            <a:lvl7pPr lvl="6" algn="ctr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7pPr>
            <a:lvl8pPr lvl="7" algn="ctr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8pPr>
            <a:lvl9pPr lvl="8" algn="ctr" rtl="0">
              <a:spcBef>
                <a:spcPts val="2133"/>
              </a:spcBef>
              <a:spcAft>
                <a:spcPts val="2133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27" name="Google Shape;927;p14"/>
          <p:cNvSpPr txBox="1">
            <a:spLocks noGrp="1"/>
          </p:cNvSpPr>
          <p:nvPr>
            <p:ph type="title" idx="2"/>
          </p:nvPr>
        </p:nvSpPr>
        <p:spPr>
          <a:xfrm>
            <a:off x="7971033" y="3824887"/>
            <a:ext cx="3270000" cy="7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4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28" name="Google Shape;928;p14"/>
          <p:cNvSpPr txBox="1">
            <a:spLocks noGrp="1"/>
          </p:cNvSpPr>
          <p:nvPr>
            <p:ph type="subTitle" idx="3"/>
          </p:nvPr>
        </p:nvSpPr>
        <p:spPr>
          <a:xfrm>
            <a:off x="8060833" y="4397940"/>
            <a:ext cx="3090400" cy="8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867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2pPr>
            <a:lvl3pPr lvl="2" algn="ctr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3pPr>
            <a:lvl4pPr lvl="3" algn="ctr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4pPr>
            <a:lvl5pPr lvl="4" algn="ctr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5pPr>
            <a:lvl6pPr lvl="5" algn="ctr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6pPr>
            <a:lvl7pPr lvl="6" algn="ctr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7pPr>
            <a:lvl8pPr lvl="7" algn="ctr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8pPr>
            <a:lvl9pPr lvl="8" algn="ctr" rtl="0">
              <a:spcBef>
                <a:spcPts val="2133"/>
              </a:spcBef>
              <a:spcAft>
                <a:spcPts val="2133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29" name="Google Shape;929;p14"/>
          <p:cNvSpPr txBox="1">
            <a:spLocks noGrp="1"/>
          </p:cNvSpPr>
          <p:nvPr>
            <p:ph type="title" idx="4"/>
          </p:nvPr>
        </p:nvSpPr>
        <p:spPr>
          <a:xfrm>
            <a:off x="950967" y="3824887"/>
            <a:ext cx="3270000" cy="7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4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30" name="Google Shape;930;p14"/>
          <p:cNvSpPr txBox="1">
            <a:spLocks noGrp="1"/>
          </p:cNvSpPr>
          <p:nvPr>
            <p:ph type="subTitle" idx="5"/>
          </p:nvPr>
        </p:nvSpPr>
        <p:spPr>
          <a:xfrm>
            <a:off x="1040767" y="4397940"/>
            <a:ext cx="3090400" cy="8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867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2pPr>
            <a:lvl3pPr lvl="2" algn="ctr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3pPr>
            <a:lvl4pPr lvl="3" algn="ctr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4pPr>
            <a:lvl5pPr lvl="4" algn="ctr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5pPr>
            <a:lvl6pPr lvl="5" algn="ctr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6pPr>
            <a:lvl7pPr lvl="6" algn="ctr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7pPr>
            <a:lvl8pPr lvl="7" algn="ctr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8pPr>
            <a:lvl9pPr lvl="8" algn="ctr" rtl="0">
              <a:spcBef>
                <a:spcPts val="2133"/>
              </a:spcBef>
              <a:spcAft>
                <a:spcPts val="2133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31" name="Google Shape;931;p14"/>
          <p:cNvSpPr/>
          <p:nvPr/>
        </p:nvSpPr>
        <p:spPr>
          <a:xfrm rot="-204181">
            <a:off x="-674614" y="-354767"/>
            <a:ext cx="3523099" cy="2362776"/>
          </a:xfrm>
          <a:custGeom>
            <a:avLst/>
            <a:gdLst/>
            <a:ahLst/>
            <a:cxnLst/>
            <a:rect l="l" t="t" r="r" b="b"/>
            <a:pathLst>
              <a:path w="77074" h="68148" extrusionOk="0">
                <a:moveTo>
                  <a:pt x="47214" y="1"/>
                </a:moveTo>
                <a:cubicBezTo>
                  <a:pt x="42852" y="1"/>
                  <a:pt x="38491" y="193"/>
                  <a:pt x="34129" y="379"/>
                </a:cubicBezTo>
                <a:cubicBezTo>
                  <a:pt x="26754" y="775"/>
                  <a:pt x="19007" y="1263"/>
                  <a:pt x="13098" y="5520"/>
                </a:cubicBezTo>
                <a:cubicBezTo>
                  <a:pt x="5816" y="10662"/>
                  <a:pt x="3118" y="20153"/>
                  <a:pt x="1745" y="28970"/>
                </a:cubicBezTo>
                <a:cubicBezTo>
                  <a:pt x="396" y="38090"/>
                  <a:pt x="0" y="47395"/>
                  <a:pt x="582" y="56608"/>
                </a:cubicBezTo>
                <a:cubicBezTo>
                  <a:pt x="675" y="58748"/>
                  <a:pt x="1466" y="67937"/>
                  <a:pt x="4746" y="68147"/>
                </a:cubicBezTo>
                <a:cubicBezTo>
                  <a:pt x="4756" y="68147"/>
                  <a:pt x="4766" y="68147"/>
                  <a:pt x="4776" y="68147"/>
                </a:cubicBezTo>
                <a:cubicBezTo>
                  <a:pt x="6359" y="68147"/>
                  <a:pt x="10696" y="60766"/>
                  <a:pt x="13470" y="59795"/>
                </a:cubicBezTo>
                <a:cubicBezTo>
                  <a:pt x="15586" y="59111"/>
                  <a:pt x="17785" y="58889"/>
                  <a:pt x="19992" y="58889"/>
                </a:cubicBezTo>
                <a:cubicBezTo>
                  <a:pt x="21836" y="58889"/>
                  <a:pt x="23686" y="59044"/>
                  <a:pt x="25498" y="59213"/>
                </a:cubicBezTo>
                <a:cubicBezTo>
                  <a:pt x="27665" y="59424"/>
                  <a:pt x="29833" y="59661"/>
                  <a:pt x="31972" y="59661"/>
                </a:cubicBezTo>
                <a:cubicBezTo>
                  <a:pt x="33851" y="59661"/>
                  <a:pt x="35708" y="59478"/>
                  <a:pt x="37525" y="58934"/>
                </a:cubicBezTo>
                <a:cubicBezTo>
                  <a:pt x="42946" y="57282"/>
                  <a:pt x="47203" y="52350"/>
                  <a:pt x="48087" y="46721"/>
                </a:cubicBezTo>
                <a:cubicBezTo>
                  <a:pt x="48668" y="43138"/>
                  <a:pt x="47901" y="39346"/>
                  <a:pt x="49157" y="36066"/>
                </a:cubicBezTo>
                <a:cubicBezTo>
                  <a:pt x="51274" y="30343"/>
                  <a:pt x="57881" y="28016"/>
                  <a:pt x="63604" y="25969"/>
                </a:cubicBezTo>
                <a:cubicBezTo>
                  <a:pt x="69420" y="24038"/>
                  <a:pt x="75817" y="20642"/>
                  <a:pt x="76585" y="14640"/>
                </a:cubicBezTo>
                <a:cubicBezTo>
                  <a:pt x="77074" y="10662"/>
                  <a:pt x="74654" y="6777"/>
                  <a:pt x="71444" y="4543"/>
                </a:cubicBezTo>
                <a:cubicBezTo>
                  <a:pt x="68140" y="2333"/>
                  <a:pt x="64185" y="1356"/>
                  <a:pt x="60300" y="775"/>
                </a:cubicBezTo>
                <a:cubicBezTo>
                  <a:pt x="55938" y="193"/>
                  <a:pt x="51576" y="1"/>
                  <a:pt x="4721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932" name="Google Shape;932;p14"/>
          <p:cNvSpPr/>
          <p:nvPr/>
        </p:nvSpPr>
        <p:spPr>
          <a:xfrm>
            <a:off x="9756868" y="4830534"/>
            <a:ext cx="3203229" cy="2375412"/>
          </a:xfrm>
          <a:custGeom>
            <a:avLst/>
            <a:gdLst/>
            <a:ahLst/>
            <a:cxnLst/>
            <a:rect l="l" t="t" r="r" b="b"/>
            <a:pathLst>
              <a:path w="136676" h="62189" extrusionOk="0">
                <a:moveTo>
                  <a:pt x="115053" y="1"/>
                </a:moveTo>
                <a:cubicBezTo>
                  <a:pt x="109301" y="1"/>
                  <a:pt x="103535" y="2453"/>
                  <a:pt x="98779" y="5873"/>
                </a:cubicBezTo>
                <a:cubicBezTo>
                  <a:pt x="92567" y="10316"/>
                  <a:pt x="87635" y="16342"/>
                  <a:pt x="82192" y="21669"/>
                </a:cubicBezTo>
                <a:cubicBezTo>
                  <a:pt x="76771" y="27089"/>
                  <a:pt x="70467" y="32045"/>
                  <a:pt x="62906" y="33394"/>
                </a:cubicBezTo>
                <a:cubicBezTo>
                  <a:pt x="61199" y="33725"/>
                  <a:pt x="59492" y="33864"/>
                  <a:pt x="57783" y="33864"/>
                </a:cubicBezTo>
                <a:cubicBezTo>
                  <a:pt x="50478" y="33864"/>
                  <a:pt x="43152" y="31318"/>
                  <a:pt x="35780" y="30300"/>
                </a:cubicBezTo>
                <a:cubicBezTo>
                  <a:pt x="33808" y="30038"/>
                  <a:pt x="31800" y="29897"/>
                  <a:pt x="29791" y="29897"/>
                </a:cubicBezTo>
                <a:cubicBezTo>
                  <a:pt x="23600" y="29897"/>
                  <a:pt x="17390" y="31232"/>
                  <a:pt x="12121" y="34464"/>
                </a:cubicBezTo>
                <a:cubicBezTo>
                  <a:pt x="4071" y="39396"/>
                  <a:pt x="2327" y="46864"/>
                  <a:pt x="0" y="55192"/>
                </a:cubicBezTo>
                <a:cubicBezTo>
                  <a:pt x="7166" y="57728"/>
                  <a:pt x="16587" y="57635"/>
                  <a:pt x="24241" y="58403"/>
                </a:cubicBezTo>
                <a:cubicBezTo>
                  <a:pt x="32756" y="59263"/>
                  <a:pt x="41201" y="60054"/>
                  <a:pt x="49738" y="60636"/>
                </a:cubicBezTo>
                <a:cubicBezTo>
                  <a:pt x="64803" y="61688"/>
                  <a:pt x="79962" y="62188"/>
                  <a:pt x="95130" y="62188"/>
                </a:cubicBezTo>
                <a:cubicBezTo>
                  <a:pt x="96734" y="62188"/>
                  <a:pt x="98338" y="62182"/>
                  <a:pt x="99942" y="62171"/>
                </a:cubicBezTo>
                <a:cubicBezTo>
                  <a:pt x="105665" y="62171"/>
                  <a:pt x="111667" y="61985"/>
                  <a:pt x="116901" y="59566"/>
                </a:cubicBezTo>
                <a:cubicBezTo>
                  <a:pt x="124555" y="56076"/>
                  <a:pt x="129510" y="48329"/>
                  <a:pt x="132511" y="40466"/>
                </a:cubicBezTo>
                <a:cubicBezTo>
                  <a:pt x="135233" y="33208"/>
                  <a:pt x="136676" y="25159"/>
                  <a:pt x="134931" y="17505"/>
                </a:cubicBezTo>
                <a:cubicBezTo>
                  <a:pt x="133186" y="9944"/>
                  <a:pt x="127765" y="2849"/>
                  <a:pt x="120298" y="732"/>
                </a:cubicBezTo>
                <a:cubicBezTo>
                  <a:pt x="118570" y="230"/>
                  <a:pt x="116812" y="1"/>
                  <a:pt x="11505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933" name="Google Shape;933;p14"/>
          <p:cNvSpPr txBox="1">
            <a:spLocks noGrp="1"/>
          </p:cNvSpPr>
          <p:nvPr>
            <p:ph type="title" idx="6"/>
          </p:nvPr>
        </p:nvSpPr>
        <p:spPr>
          <a:xfrm>
            <a:off x="6096000" y="719333"/>
            <a:ext cx="5144800" cy="8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grpSp>
        <p:nvGrpSpPr>
          <p:cNvPr id="934" name="Google Shape;934;p14"/>
          <p:cNvGrpSpPr/>
          <p:nvPr/>
        </p:nvGrpSpPr>
        <p:grpSpPr>
          <a:xfrm rot="10800000" flipH="1">
            <a:off x="10303092" y="5684916"/>
            <a:ext cx="2705893" cy="1173085"/>
            <a:chOff x="2915775" y="2073500"/>
            <a:chExt cx="874750" cy="394925"/>
          </a:xfrm>
        </p:grpSpPr>
        <p:sp>
          <p:nvSpPr>
            <p:cNvPr id="935" name="Google Shape;935;p14"/>
            <p:cNvSpPr/>
            <p:nvPr/>
          </p:nvSpPr>
          <p:spPr>
            <a:xfrm>
              <a:off x="3546225" y="2317775"/>
              <a:ext cx="48300" cy="38975"/>
            </a:xfrm>
            <a:custGeom>
              <a:avLst/>
              <a:gdLst/>
              <a:ahLst/>
              <a:cxnLst/>
              <a:rect l="l" t="t" r="r" b="b"/>
              <a:pathLst>
                <a:path w="1932" h="1559" extrusionOk="0">
                  <a:moveTo>
                    <a:pt x="955" y="0"/>
                  </a:moveTo>
                  <a:cubicBezTo>
                    <a:pt x="1" y="0"/>
                    <a:pt x="1" y="1559"/>
                    <a:pt x="955" y="1559"/>
                  </a:cubicBezTo>
                  <a:cubicBezTo>
                    <a:pt x="1932" y="1559"/>
                    <a:pt x="1932" y="0"/>
                    <a:pt x="9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36" name="Google Shape;936;p14"/>
            <p:cNvSpPr/>
            <p:nvPr/>
          </p:nvSpPr>
          <p:spPr>
            <a:xfrm>
              <a:off x="3681750" y="2300900"/>
              <a:ext cx="38975" cy="45975"/>
            </a:xfrm>
            <a:custGeom>
              <a:avLst/>
              <a:gdLst/>
              <a:ahLst/>
              <a:cxnLst/>
              <a:rect l="l" t="t" r="r" b="b"/>
              <a:pathLst>
                <a:path w="1559" h="1839" extrusionOk="0">
                  <a:moveTo>
                    <a:pt x="768" y="1"/>
                  </a:moveTo>
                  <a:cubicBezTo>
                    <a:pt x="396" y="1"/>
                    <a:pt x="0" y="303"/>
                    <a:pt x="0" y="675"/>
                  </a:cubicBezTo>
                  <a:lnTo>
                    <a:pt x="0" y="1071"/>
                  </a:lnTo>
                  <a:cubicBezTo>
                    <a:pt x="0" y="1466"/>
                    <a:pt x="396" y="1838"/>
                    <a:pt x="768" y="1838"/>
                  </a:cubicBezTo>
                  <a:cubicBezTo>
                    <a:pt x="1164" y="1838"/>
                    <a:pt x="1559" y="1466"/>
                    <a:pt x="1559" y="1071"/>
                  </a:cubicBezTo>
                  <a:lnTo>
                    <a:pt x="1559" y="675"/>
                  </a:lnTo>
                  <a:cubicBezTo>
                    <a:pt x="1559" y="303"/>
                    <a:pt x="1164" y="1"/>
                    <a:pt x="7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37" name="Google Shape;937;p14"/>
            <p:cNvSpPr/>
            <p:nvPr/>
          </p:nvSpPr>
          <p:spPr>
            <a:xfrm>
              <a:off x="3611375" y="2245075"/>
              <a:ext cx="48300" cy="36650"/>
            </a:xfrm>
            <a:custGeom>
              <a:avLst/>
              <a:gdLst/>
              <a:ahLst/>
              <a:cxnLst/>
              <a:rect l="l" t="t" r="r" b="b"/>
              <a:pathLst>
                <a:path w="1932" h="1466" extrusionOk="0">
                  <a:moveTo>
                    <a:pt x="977" y="0"/>
                  </a:moveTo>
                  <a:cubicBezTo>
                    <a:pt x="0" y="0"/>
                    <a:pt x="0" y="1466"/>
                    <a:pt x="977" y="1466"/>
                  </a:cubicBezTo>
                  <a:cubicBezTo>
                    <a:pt x="1931" y="1466"/>
                    <a:pt x="1931" y="0"/>
                    <a:pt x="9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38" name="Google Shape;938;p14"/>
            <p:cNvSpPr/>
            <p:nvPr/>
          </p:nvSpPr>
          <p:spPr>
            <a:xfrm>
              <a:off x="3706175" y="2235750"/>
              <a:ext cx="48300" cy="36100"/>
            </a:xfrm>
            <a:custGeom>
              <a:avLst/>
              <a:gdLst/>
              <a:ahLst/>
              <a:cxnLst/>
              <a:rect l="l" t="t" r="r" b="b"/>
              <a:pathLst>
                <a:path w="1932" h="1444" extrusionOk="0">
                  <a:moveTo>
                    <a:pt x="954" y="1"/>
                  </a:moveTo>
                  <a:cubicBezTo>
                    <a:pt x="0" y="1"/>
                    <a:pt x="0" y="1443"/>
                    <a:pt x="954" y="1443"/>
                  </a:cubicBezTo>
                  <a:cubicBezTo>
                    <a:pt x="1838" y="1443"/>
                    <a:pt x="1931" y="1"/>
                    <a:pt x="9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39" name="Google Shape;939;p14"/>
            <p:cNvSpPr/>
            <p:nvPr/>
          </p:nvSpPr>
          <p:spPr>
            <a:xfrm>
              <a:off x="3742225" y="2150850"/>
              <a:ext cx="48300" cy="36075"/>
            </a:xfrm>
            <a:custGeom>
              <a:avLst/>
              <a:gdLst/>
              <a:ahLst/>
              <a:cxnLst/>
              <a:rect l="l" t="t" r="r" b="b"/>
              <a:pathLst>
                <a:path w="1932" h="1443" extrusionOk="0">
                  <a:moveTo>
                    <a:pt x="978" y="0"/>
                  </a:moveTo>
                  <a:cubicBezTo>
                    <a:pt x="1" y="0"/>
                    <a:pt x="1" y="1443"/>
                    <a:pt x="978" y="1443"/>
                  </a:cubicBezTo>
                  <a:cubicBezTo>
                    <a:pt x="1932" y="1443"/>
                    <a:pt x="1932" y="0"/>
                    <a:pt x="9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40" name="Google Shape;940;p14"/>
            <p:cNvSpPr/>
            <p:nvPr/>
          </p:nvSpPr>
          <p:spPr>
            <a:xfrm>
              <a:off x="3659650" y="2160725"/>
              <a:ext cx="46550" cy="36100"/>
            </a:xfrm>
            <a:custGeom>
              <a:avLst/>
              <a:gdLst/>
              <a:ahLst/>
              <a:cxnLst/>
              <a:rect l="l" t="t" r="r" b="b"/>
              <a:pathLst>
                <a:path w="1862" h="1444" extrusionOk="0">
                  <a:moveTo>
                    <a:pt x="884" y="1"/>
                  </a:moveTo>
                  <a:cubicBezTo>
                    <a:pt x="0" y="1"/>
                    <a:pt x="0" y="1443"/>
                    <a:pt x="884" y="1443"/>
                  </a:cubicBezTo>
                  <a:cubicBezTo>
                    <a:pt x="1861" y="1443"/>
                    <a:pt x="1861" y="1"/>
                    <a:pt x="8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41" name="Google Shape;941;p14"/>
            <p:cNvSpPr/>
            <p:nvPr/>
          </p:nvSpPr>
          <p:spPr>
            <a:xfrm>
              <a:off x="3579975" y="2121775"/>
              <a:ext cx="36075" cy="46325"/>
            </a:xfrm>
            <a:custGeom>
              <a:avLst/>
              <a:gdLst/>
              <a:ahLst/>
              <a:cxnLst/>
              <a:rect l="l" t="t" r="r" b="b"/>
              <a:pathLst>
                <a:path w="1443" h="1853" extrusionOk="0">
                  <a:moveTo>
                    <a:pt x="768" y="0"/>
                  </a:moveTo>
                  <a:cubicBezTo>
                    <a:pt x="279" y="0"/>
                    <a:pt x="0" y="396"/>
                    <a:pt x="0" y="768"/>
                  </a:cubicBezTo>
                  <a:lnTo>
                    <a:pt x="0" y="1163"/>
                  </a:lnTo>
                  <a:cubicBezTo>
                    <a:pt x="0" y="1517"/>
                    <a:pt x="317" y="1853"/>
                    <a:pt x="650" y="1853"/>
                  </a:cubicBezTo>
                  <a:cubicBezTo>
                    <a:pt x="689" y="1853"/>
                    <a:pt x="729" y="1848"/>
                    <a:pt x="768" y="1838"/>
                  </a:cubicBezTo>
                  <a:cubicBezTo>
                    <a:pt x="1163" y="1838"/>
                    <a:pt x="1443" y="1559"/>
                    <a:pt x="1443" y="1163"/>
                  </a:cubicBezTo>
                  <a:lnTo>
                    <a:pt x="1443" y="768"/>
                  </a:lnTo>
                  <a:cubicBezTo>
                    <a:pt x="1443" y="396"/>
                    <a:pt x="1163" y="0"/>
                    <a:pt x="7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42" name="Google Shape;942;p14"/>
            <p:cNvSpPr/>
            <p:nvPr/>
          </p:nvSpPr>
          <p:spPr>
            <a:xfrm>
              <a:off x="3444450" y="2140950"/>
              <a:ext cx="45975" cy="36675"/>
            </a:xfrm>
            <a:custGeom>
              <a:avLst/>
              <a:gdLst/>
              <a:ahLst/>
              <a:cxnLst/>
              <a:rect l="l" t="t" r="r" b="b"/>
              <a:pathLst>
                <a:path w="1839" h="1467" extrusionOk="0">
                  <a:moveTo>
                    <a:pt x="954" y="1"/>
                  </a:moveTo>
                  <a:cubicBezTo>
                    <a:pt x="1" y="1"/>
                    <a:pt x="1" y="1467"/>
                    <a:pt x="954" y="1467"/>
                  </a:cubicBezTo>
                  <a:cubicBezTo>
                    <a:pt x="1839" y="1467"/>
                    <a:pt x="1839" y="1"/>
                    <a:pt x="9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43" name="Google Shape;943;p14"/>
            <p:cNvSpPr/>
            <p:nvPr/>
          </p:nvSpPr>
          <p:spPr>
            <a:xfrm>
              <a:off x="3495050" y="2206675"/>
              <a:ext cx="48300" cy="55675"/>
            </a:xfrm>
            <a:custGeom>
              <a:avLst/>
              <a:gdLst/>
              <a:ahLst/>
              <a:cxnLst/>
              <a:rect l="l" t="t" r="r" b="b"/>
              <a:pathLst>
                <a:path w="1932" h="2227" extrusionOk="0">
                  <a:moveTo>
                    <a:pt x="1147" y="1"/>
                  </a:moveTo>
                  <a:cubicBezTo>
                    <a:pt x="872" y="1"/>
                    <a:pt x="613" y="125"/>
                    <a:pt x="489" y="373"/>
                  </a:cubicBezTo>
                  <a:cubicBezTo>
                    <a:pt x="396" y="675"/>
                    <a:pt x="303" y="862"/>
                    <a:pt x="187" y="1164"/>
                  </a:cubicBezTo>
                  <a:cubicBezTo>
                    <a:pt x="1" y="1443"/>
                    <a:pt x="94" y="1932"/>
                    <a:pt x="396" y="2118"/>
                  </a:cubicBezTo>
                  <a:cubicBezTo>
                    <a:pt x="525" y="2190"/>
                    <a:pt x="668" y="2227"/>
                    <a:pt x="808" y="2227"/>
                  </a:cubicBezTo>
                  <a:cubicBezTo>
                    <a:pt x="1073" y="2227"/>
                    <a:pt x="1329" y="2097"/>
                    <a:pt x="1466" y="1839"/>
                  </a:cubicBezTo>
                  <a:cubicBezTo>
                    <a:pt x="1559" y="1653"/>
                    <a:pt x="1652" y="1350"/>
                    <a:pt x="1838" y="1164"/>
                  </a:cubicBezTo>
                  <a:cubicBezTo>
                    <a:pt x="1932" y="768"/>
                    <a:pt x="1932" y="280"/>
                    <a:pt x="1559" y="94"/>
                  </a:cubicBezTo>
                  <a:cubicBezTo>
                    <a:pt x="1427" y="32"/>
                    <a:pt x="1285" y="1"/>
                    <a:pt x="11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44" name="Google Shape;944;p14"/>
            <p:cNvSpPr/>
            <p:nvPr/>
          </p:nvSpPr>
          <p:spPr>
            <a:xfrm>
              <a:off x="3383375" y="2244725"/>
              <a:ext cx="36675" cy="46900"/>
            </a:xfrm>
            <a:custGeom>
              <a:avLst/>
              <a:gdLst/>
              <a:ahLst/>
              <a:cxnLst/>
              <a:rect l="l" t="t" r="r" b="b"/>
              <a:pathLst>
                <a:path w="1467" h="1876" extrusionOk="0">
                  <a:moveTo>
                    <a:pt x="902" y="0"/>
                  </a:moveTo>
                  <a:cubicBezTo>
                    <a:pt x="866" y="0"/>
                    <a:pt x="829" y="5"/>
                    <a:pt x="792" y="14"/>
                  </a:cubicBezTo>
                  <a:cubicBezTo>
                    <a:pt x="303" y="14"/>
                    <a:pt x="1" y="317"/>
                    <a:pt x="1" y="712"/>
                  </a:cubicBezTo>
                  <a:lnTo>
                    <a:pt x="1" y="1084"/>
                  </a:lnTo>
                  <a:cubicBezTo>
                    <a:pt x="1" y="1480"/>
                    <a:pt x="303" y="1875"/>
                    <a:pt x="792" y="1875"/>
                  </a:cubicBezTo>
                  <a:cubicBezTo>
                    <a:pt x="1164" y="1759"/>
                    <a:pt x="1467" y="1480"/>
                    <a:pt x="1467" y="1084"/>
                  </a:cubicBezTo>
                  <a:lnTo>
                    <a:pt x="1467" y="712"/>
                  </a:lnTo>
                  <a:cubicBezTo>
                    <a:pt x="1467" y="356"/>
                    <a:pt x="1222" y="0"/>
                    <a:pt x="9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45" name="Google Shape;945;p14"/>
            <p:cNvSpPr/>
            <p:nvPr/>
          </p:nvSpPr>
          <p:spPr>
            <a:xfrm>
              <a:off x="3306025" y="2123525"/>
              <a:ext cx="51225" cy="44800"/>
            </a:xfrm>
            <a:custGeom>
              <a:avLst/>
              <a:gdLst/>
              <a:ahLst/>
              <a:cxnLst/>
              <a:rect l="l" t="t" r="r" b="b"/>
              <a:pathLst>
                <a:path w="2049" h="1792" extrusionOk="0">
                  <a:moveTo>
                    <a:pt x="1219" y="0"/>
                  </a:moveTo>
                  <a:cubicBezTo>
                    <a:pt x="1024" y="0"/>
                    <a:pt x="827" y="70"/>
                    <a:pt x="676" y="209"/>
                  </a:cubicBezTo>
                  <a:cubicBezTo>
                    <a:pt x="582" y="326"/>
                    <a:pt x="489" y="419"/>
                    <a:pt x="303" y="512"/>
                  </a:cubicBezTo>
                  <a:cubicBezTo>
                    <a:pt x="1" y="791"/>
                    <a:pt x="1" y="1280"/>
                    <a:pt x="303" y="1582"/>
                  </a:cubicBezTo>
                  <a:cubicBezTo>
                    <a:pt x="443" y="1722"/>
                    <a:pt x="635" y="1791"/>
                    <a:pt x="827" y="1791"/>
                  </a:cubicBezTo>
                  <a:cubicBezTo>
                    <a:pt x="1019" y="1791"/>
                    <a:pt x="1211" y="1722"/>
                    <a:pt x="1350" y="1582"/>
                  </a:cubicBezTo>
                  <a:cubicBezTo>
                    <a:pt x="1466" y="1489"/>
                    <a:pt x="1653" y="1373"/>
                    <a:pt x="1746" y="1187"/>
                  </a:cubicBezTo>
                  <a:cubicBezTo>
                    <a:pt x="2048" y="907"/>
                    <a:pt x="2048" y="419"/>
                    <a:pt x="1746" y="209"/>
                  </a:cubicBezTo>
                  <a:cubicBezTo>
                    <a:pt x="1606" y="70"/>
                    <a:pt x="1414" y="0"/>
                    <a:pt x="12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46" name="Google Shape;946;p14"/>
            <p:cNvSpPr/>
            <p:nvPr/>
          </p:nvSpPr>
          <p:spPr>
            <a:xfrm>
              <a:off x="3097825" y="2131650"/>
              <a:ext cx="45975" cy="36100"/>
            </a:xfrm>
            <a:custGeom>
              <a:avLst/>
              <a:gdLst/>
              <a:ahLst/>
              <a:cxnLst/>
              <a:rect l="l" t="t" r="r" b="b"/>
              <a:pathLst>
                <a:path w="1839" h="1444" extrusionOk="0">
                  <a:moveTo>
                    <a:pt x="954" y="1"/>
                  </a:moveTo>
                  <a:cubicBezTo>
                    <a:pt x="0" y="1"/>
                    <a:pt x="0" y="1443"/>
                    <a:pt x="954" y="1443"/>
                  </a:cubicBezTo>
                  <a:cubicBezTo>
                    <a:pt x="1838" y="1443"/>
                    <a:pt x="1838" y="1"/>
                    <a:pt x="9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47" name="Google Shape;947;p14"/>
            <p:cNvSpPr/>
            <p:nvPr/>
          </p:nvSpPr>
          <p:spPr>
            <a:xfrm>
              <a:off x="3194375" y="2140950"/>
              <a:ext cx="48875" cy="36675"/>
            </a:xfrm>
            <a:custGeom>
              <a:avLst/>
              <a:gdLst/>
              <a:ahLst/>
              <a:cxnLst/>
              <a:rect l="l" t="t" r="r" b="b"/>
              <a:pathLst>
                <a:path w="1955" h="1467" extrusionOk="0">
                  <a:moveTo>
                    <a:pt x="791" y="1"/>
                  </a:moveTo>
                  <a:cubicBezTo>
                    <a:pt x="396" y="1"/>
                    <a:pt x="0" y="396"/>
                    <a:pt x="117" y="792"/>
                  </a:cubicBezTo>
                  <a:cubicBezTo>
                    <a:pt x="117" y="1164"/>
                    <a:pt x="396" y="1467"/>
                    <a:pt x="791" y="1467"/>
                  </a:cubicBezTo>
                  <a:lnTo>
                    <a:pt x="1163" y="1467"/>
                  </a:lnTo>
                  <a:cubicBezTo>
                    <a:pt x="1559" y="1467"/>
                    <a:pt x="1954" y="1164"/>
                    <a:pt x="1954" y="792"/>
                  </a:cubicBezTo>
                  <a:cubicBezTo>
                    <a:pt x="1954" y="396"/>
                    <a:pt x="1559" y="1"/>
                    <a:pt x="11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48" name="Google Shape;948;p14"/>
            <p:cNvSpPr/>
            <p:nvPr/>
          </p:nvSpPr>
          <p:spPr>
            <a:xfrm>
              <a:off x="2925675" y="2131650"/>
              <a:ext cx="36075" cy="45975"/>
            </a:xfrm>
            <a:custGeom>
              <a:avLst/>
              <a:gdLst/>
              <a:ahLst/>
              <a:cxnLst/>
              <a:rect l="l" t="t" r="r" b="b"/>
              <a:pathLst>
                <a:path w="1443" h="1839" extrusionOk="0">
                  <a:moveTo>
                    <a:pt x="675" y="1"/>
                  </a:moveTo>
                  <a:cubicBezTo>
                    <a:pt x="279" y="1"/>
                    <a:pt x="0" y="373"/>
                    <a:pt x="0" y="768"/>
                  </a:cubicBezTo>
                  <a:lnTo>
                    <a:pt x="0" y="1164"/>
                  </a:lnTo>
                  <a:cubicBezTo>
                    <a:pt x="0" y="1536"/>
                    <a:pt x="279" y="1839"/>
                    <a:pt x="675" y="1839"/>
                  </a:cubicBezTo>
                  <a:cubicBezTo>
                    <a:pt x="1070" y="1839"/>
                    <a:pt x="1443" y="1536"/>
                    <a:pt x="1443" y="1164"/>
                  </a:cubicBezTo>
                  <a:lnTo>
                    <a:pt x="1443" y="768"/>
                  </a:lnTo>
                  <a:cubicBezTo>
                    <a:pt x="1443" y="373"/>
                    <a:pt x="1070" y="1"/>
                    <a:pt x="6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49" name="Google Shape;949;p14"/>
            <p:cNvSpPr/>
            <p:nvPr/>
          </p:nvSpPr>
          <p:spPr>
            <a:xfrm>
              <a:off x="3405475" y="2346850"/>
              <a:ext cx="48300" cy="36650"/>
            </a:xfrm>
            <a:custGeom>
              <a:avLst/>
              <a:gdLst/>
              <a:ahLst/>
              <a:cxnLst/>
              <a:rect l="l" t="t" r="r" b="b"/>
              <a:pathLst>
                <a:path w="1932" h="1466" extrusionOk="0">
                  <a:moveTo>
                    <a:pt x="978" y="0"/>
                  </a:moveTo>
                  <a:cubicBezTo>
                    <a:pt x="1" y="0"/>
                    <a:pt x="1" y="1466"/>
                    <a:pt x="978" y="1466"/>
                  </a:cubicBezTo>
                  <a:cubicBezTo>
                    <a:pt x="1932" y="1466"/>
                    <a:pt x="1932" y="0"/>
                    <a:pt x="9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50" name="Google Shape;950;p14"/>
            <p:cNvSpPr/>
            <p:nvPr/>
          </p:nvSpPr>
          <p:spPr>
            <a:xfrm>
              <a:off x="3480525" y="2402675"/>
              <a:ext cx="48275" cy="36675"/>
            </a:xfrm>
            <a:custGeom>
              <a:avLst/>
              <a:gdLst/>
              <a:ahLst/>
              <a:cxnLst/>
              <a:rect l="l" t="t" r="r" b="b"/>
              <a:pathLst>
                <a:path w="1931" h="1467" extrusionOk="0">
                  <a:moveTo>
                    <a:pt x="977" y="1"/>
                  </a:moveTo>
                  <a:cubicBezTo>
                    <a:pt x="0" y="1"/>
                    <a:pt x="0" y="1466"/>
                    <a:pt x="977" y="1466"/>
                  </a:cubicBezTo>
                  <a:cubicBezTo>
                    <a:pt x="1931" y="1466"/>
                    <a:pt x="1931" y="1"/>
                    <a:pt x="9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51" name="Google Shape;951;p14"/>
            <p:cNvSpPr/>
            <p:nvPr/>
          </p:nvSpPr>
          <p:spPr>
            <a:xfrm>
              <a:off x="3575325" y="2431750"/>
              <a:ext cx="45950" cy="36675"/>
            </a:xfrm>
            <a:custGeom>
              <a:avLst/>
              <a:gdLst/>
              <a:ahLst/>
              <a:cxnLst/>
              <a:rect l="l" t="t" r="r" b="b"/>
              <a:pathLst>
                <a:path w="1838" h="1467" extrusionOk="0">
                  <a:moveTo>
                    <a:pt x="954" y="1"/>
                  </a:moveTo>
                  <a:cubicBezTo>
                    <a:pt x="0" y="1"/>
                    <a:pt x="0" y="1467"/>
                    <a:pt x="954" y="1467"/>
                  </a:cubicBezTo>
                  <a:cubicBezTo>
                    <a:pt x="1838" y="1467"/>
                    <a:pt x="1838" y="1"/>
                    <a:pt x="9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52" name="Google Shape;952;p14"/>
            <p:cNvSpPr/>
            <p:nvPr/>
          </p:nvSpPr>
          <p:spPr>
            <a:xfrm>
              <a:off x="3725375" y="2073500"/>
              <a:ext cx="48300" cy="36075"/>
            </a:xfrm>
            <a:custGeom>
              <a:avLst/>
              <a:gdLst/>
              <a:ahLst/>
              <a:cxnLst/>
              <a:rect l="l" t="t" r="r" b="b"/>
              <a:pathLst>
                <a:path w="1932" h="1443" extrusionOk="0">
                  <a:moveTo>
                    <a:pt x="977" y="0"/>
                  </a:moveTo>
                  <a:cubicBezTo>
                    <a:pt x="0" y="0"/>
                    <a:pt x="0" y="1443"/>
                    <a:pt x="977" y="1443"/>
                  </a:cubicBezTo>
                  <a:cubicBezTo>
                    <a:pt x="1931" y="1443"/>
                    <a:pt x="1931" y="0"/>
                    <a:pt x="9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53" name="Google Shape;953;p14"/>
            <p:cNvSpPr/>
            <p:nvPr/>
          </p:nvSpPr>
          <p:spPr>
            <a:xfrm>
              <a:off x="3027450" y="2244725"/>
              <a:ext cx="36075" cy="46900"/>
            </a:xfrm>
            <a:custGeom>
              <a:avLst/>
              <a:gdLst/>
              <a:ahLst/>
              <a:cxnLst/>
              <a:rect l="l" t="t" r="r" b="b"/>
              <a:pathLst>
                <a:path w="1443" h="1876" extrusionOk="0">
                  <a:moveTo>
                    <a:pt x="883" y="0"/>
                  </a:moveTo>
                  <a:cubicBezTo>
                    <a:pt x="846" y="0"/>
                    <a:pt x="808" y="5"/>
                    <a:pt x="768" y="14"/>
                  </a:cubicBezTo>
                  <a:cubicBezTo>
                    <a:pt x="396" y="14"/>
                    <a:pt x="0" y="317"/>
                    <a:pt x="0" y="712"/>
                  </a:cubicBezTo>
                  <a:lnTo>
                    <a:pt x="0" y="1084"/>
                  </a:lnTo>
                  <a:cubicBezTo>
                    <a:pt x="0" y="1480"/>
                    <a:pt x="396" y="1875"/>
                    <a:pt x="768" y="1875"/>
                  </a:cubicBezTo>
                  <a:cubicBezTo>
                    <a:pt x="1164" y="1759"/>
                    <a:pt x="1443" y="1480"/>
                    <a:pt x="1443" y="1084"/>
                  </a:cubicBezTo>
                  <a:lnTo>
                    <a:pt x="1443" y="712"/>
                  </a:lnTo>
                  <a:cubicBezTo>
                    <a:pt x="1443" y="356"/>
                    <a:pt x="1217" y="0"/>
                    <a:pt x="8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54" name="Google Shape;954;p14"/>
            <p:cNvSpPr/>
            <p:nvPr/>
          </p:nvSpPr>
          <p:spPr>
            <a:xfrm>
              <a:off x="2915775" y="2216000"/>
              <a:ext cx="45975" cy="36650"/>
            </a:xfrm>
            <a:custGeom>
              <a:avLst/>
              <a:gdLst/>
              <a:ahLst/>
              <a:cxnLst/>
              <a:rect l="l" t="t" r="r" b="b"/>
              <a:pathLst>
                <a:path w="1839" h="1466" extrusionOk="0">
                  <a:moveTo>
                    <a:pt x="675" y="0"/>
                  </a:moveTo>
                  <a:cubicBezTo>
                    <a:pt x="303" y="0"/>
                    <a:pt x="1" y="302"/>
                    <a:pt x="1" y="791"/>
                  </a:cubicBezTo>
                  <a:cubicBezTo>
                    <a:pt x="1" y="1163"/>
                    <a:pt x="303" y="1466"/>
                    <a:pt x="675" y="1466"/>
                  </a:cubicBezTo>
                  <a:lnTo>
                    <a:pt x="1071" y="1466"/>
                  </a:lnTo>
                  <a:cubicBezTo>
                    <a:pt x="1466" y="1466"/>
                    <a:pt x="1839" y="1163"/>
                    <a:pt x="1839" y="791"/>
                  </a:cubicBezTo>
                  <a:cubicBezTo>
                    <a:pt x="1839" y="302"/>
                    <a:pt x="1466" y="0"/>
                    <a:pt x="10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955" name="Google Shape;955;p14"/>
          <p:cNvGrpSpPr/>
          <p:nvPr/>
        </p:nvGrpSpPr>
        <p:grpSpPr>
          <a:xfrm rot="10800000" flipH="1">
            <a:off x="209671" y="117816"/>
            <a:ext cx="2705944" cy="1622267"/>
            <a:chOff x="3095850" y="2740875"/>
            <a:chExt cx="1972838" cy="1216700"/>
          </a:xfrm>
        </p:grpSpPr>
        <p:sp>
          <p:nvSpPr>
            <p:cNvPr id="956" name="Google Shape;956;p14"/>
            <p:cNvSpPr/>
            <p:nvPr/>
          </p:nvSpPr>
          <p:spPr>
            <a:xfrm>
              <a:off x="3095850" y="2740875"/>
              <a:ext cx="1211125" cy="1089775"/>
            </a:xfrm>
            <a:custGeom>
              <a:avLst/>
              <a:gdLst/>
              <a:ahLst/>
              <a:cxnLst/>
              <a:rect l="l" t="t" r="r" b="b"/>
              <a:pathLst>
                <a:path w="48445" h="43591" extrusionOk="0">
                  <a:moveTo>
                    <a:pt x="47712" y="1"/>
                  </a:moveTo>
                  <a:cubicBezTo>
                    <a:pt x="47346" y="1"/>
                    <a:pt x="46979" y="245"/>
                    <a:pt x="46979" y="733"/>
                  </a:cubicBezTo>
                  <a:cubicBezTo>
                    <a:pt x="46514" y="8969"/>
                    <a:pt x="42722" y="16925"/>
                    <a:pt x="36627" y="22532"/>
                  </a:cubicBezTo>
                  <a:cubicBezTo>
                    <a:pt x="29741" y="28836"/>
                    <a:pt x="20528" y="30488"/>
                    <a:pt x="12200" y="33977"/>
                  </a:cubicBezTo>
                  <a:cubicBezTo>
                    <a:pt x="7733" y="35908"/>
                    <a:pt x="3476" y="38444"/>
                    <a:pt x="452" y="42306"/>
                  </a:cubicBezTo>
                  <a:cubicBezTo>
                    <a:pt x="0" y="42829"/>
                    <a:pt x="543" y="43591"/>
                    <a:pt x="1081" y="43591"/>
                  </a:cubicBezTo>
                  <a:cubicBezTo>
                    <a:pt x="1236" y="43591"/>
                    <a:pt x="1391" y="43527"/>
                    <a:pt x="1522" y="43376"/>
                  </a:cubicBezTo>
                  <a:cubicBezTo>
                    <a:pt x="7640" y="35420"/>
                    <a:pt x="18109" y="33791"/>
                    <a:pt x="26833" y="30185"/>
                  </a:cubicBezTo>
                  <a:cubicBezTo>
                    <a:pt x="34673" y="26998"/>
                    <a:pt x="41163" y="21461"/>
                    <a:pt x="44955" y="13808"/>
                  </a:cubicBezTo>
                  <a:cubicBezTo>
                    <a:pt x="46979" y="9737"/>
                    <a:pt x="48143" y="5293"/>
                    <a:pt x="48445" y="733"/>
                  </a:cubicBezTo>
                  <a:cubicBezTo>
                    <a:pt x="48445" y="245"/>
                    <a:pt x="48079" y="1"/>
                    <a:pt x="477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57" name="Google Shape;957;p14"/>
            <p:cNvSpPr/>
            <p:nvPr/>
          </p:nvSpPr>
          <p:spPr>
            <a:xfrm>
              <a:off x="3303325" y="2880600"/>
              <a:ext cx="1035075" cy="1066625"/>
            </a:xfrm>
            <a:custGeom>
              <a:avLst/>
              <a:gdLst/>
              <a:ahLst/>
              <a:cxnLst/>
              <a:rect l="l" t="t" r="r" b="b"/>
              <a:pathLst>
                <a:path w="41403" h="42665" extrusionOk="0">
                  <a:moveTo>
                    <a:pt x="40147" y="1"/>
                  </a:moveTo>
                  <a:cubicBezTo>
                    <a:pt x="39726" y="1"/>
                    <a:pt x="39253" y="377"/>
                    <a:pt x="39378" y="960"/>
                  </a:cubicBezTo>
                  <a:cubicBezTo>
                    <a:pt x="40541" y="8521"/>
                    <a:pt x="38308" y="16361"/>
                    <a:pt x="33446" y="22270"/>
                  </a:cubicBezTo>
                  <a:cubicBezTo>
                    <a:pt x="31120" y="25178"/>
                    <a:pt x="28212" y="27621"/>
                    <a:pt x="24838" y="29249"/>
                  </a:cubicBezTo>
                  <a:cubicBezTo>
                    <a:pt x="20558" y="31389"/>
                    <a:pt x="15905" y="32367"/>
                    <a:pt x="11462" y="34018"/>
                  </a:cubicBezTo>
                  <a:cubicBezTo>
                    <a:pt x="7181" y="35554"/>
                    <a:pt x="3203" y="37880"/>
                    <a:pt x="411" y="41579"/>
                  </a:cubicBezTo>
                  <a:cubicBezTo>
                    <a:pt x="0" y="42122"/>
                    <a:pt x="508" y="42665"/>
                    <a:pt x="1046" y="42665"/>
                  </a:cubicBezTo>
                  <a:cubicBezTo>
                    <a:pt x="1269" y="42665"/>
                    <a:pt x="1497" y="42572"/>
                    <a:pt x="1668" y="42347"/>
                  </a:cubicBezTo>
                  <a:cubicBezTo>
                    <a:pt x="7670" y="34484"/>
                    <a:pt x="18441" y="34484"/>
                    <a:pt x="26583" y="30040"/>
                  </a:cubicBezTo>
                  <a:cubicBezTo>
                    <a:pt x="33074" y="26458"/>
                    <a:pt x="37913" y="20060"/>
                    <a:pt x="39960" y="12965"/>
                  </a:cubicBezTo>
                  <a:cubicBezTo>
                    <a:pt x="41216" y="9010"/>
                    <a:pt x="41402" y="4729"/>
                    <a:pt x="40728" y="565"/>
                  </a:cubicBezTo>
                  <a:cubicBezTo>
                    <a:pt x="40690" y="171"/>
                    <a:pt x="40430" y="1"/>
                    <a:pt x="401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58" name="Google Shape;958;p14"/>
            <p:cNvSpPr/>
            <p:nvPr/>
          </p:nvSpPr>
          <p:spPr>
            <a:xfrm>
              <a:off x="3644325" y="2826700"/>
              <a:ext cx="943575" cy="1110700"/>
            </a:xfrm>
            <a:custGeom>
              <a:avLst/>
              <a:gdLst/>
              <a:ahLst/>
              <a:cxnLst/>
              <a:rect l="l" t="t" r="r" b="b"/>
              <a:pathLst>
                <a:path w="37743" h="44428" extrusionOk="0">
                  <a:moveTo>
                    <a:pt x="35585" y="0"/>
                  </a:moveTo>
                  <a:cubicBezTo>
                    <a:pt x="35127" y="0"/>
                    <a:pt x="34665" y="348"/>
                    <a:pt x="34834" y="883"/>
                  </a:cubicBezTo>
                  <a:cubicBezTo>
                    <a:pt x="36975" y="8141"/>
                    <a:pt x="35905" y="16005"/>
                    <a:pt x="32229" y="22588"/>
                  </a:cubicBezTo>
                  <a:cubicBezTo>
                    <a:pt x="30391" y="25799"/>
                    <a:pt x="27948" y="28707"/>
                    <a:pt x="25040" y="31033"/>
                  </a:cubicBezTo>
                  <a:cubicBezTo>
                    <a:pt x="21667" y="33732"/>
                    <a:pt x="17689" y="35197"/>
                    <a:pt x="13618" y="36453"/>
                  </a:cubicBezTo>
                  <a:cubicBezTo>
                    <a:pt x="8872" y="37919"/>
                    <a:pt x="4103" y="39454"/>
                    <a:pt x="520" y="43153"/>
                  </a:cubicBezTo>
                  <a:cubicBezTo>
                    <a:pt x="1" y="43673"/>
                    <a:pt x="516" y="44428"/>
                    <a:pt x="1089" y="44428"/>
                  </a:cubicBezTo>
                  <a:cubicBezTo>
                    <a:pt x="1260" y="44428"/>
                    <a:pt x="1435" y="44361"/>
                    <a:pt x="1590" y="44200"/>
                  </a:cubicBezTo>
                  <a:cubicBezTo>
                    <a:pt x="5173" y="40432"/>
                    <a:pt x="10221" y="39082"/>
                    <a:pt x="15060" y="37617"/>
                  </a:cubicBezTo>
                  <a:cubicBezTo>
                    <a:pt x="18945" y="36360"/>
                    <a:pt x="22714" y="34802"/>
                    <a:pt x="25924" y="32196"/>
                  </a:cubicBezTo>
                  <a:cubicBezTo>
                    <a:pt x="31833" y="27636"/>
                    <a:pt x="35905" y="20564"/>
                    <a:pt x="37068" y="13190"/>
                  </a:cubicBezTo>
                  <a:cubicBezTo>
                    <a:pt x="37742" y="8932"/>
                    <a:pt x="37463" y="4652"/>
                    <a:pt x="36300" y="488"/>
                  </a:cubicBezTo>
                  <a:cubicBezTo>
                    <a:pt x="36181" y="148"/>
                    <a:pt x="35884" y="0"/>
                    <a:pt x="3558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59" name="Google Shape;959;p14"/>
            <p:cNvSpPr/>
            <p:nvPr/>
          </p:nvSpPr>
          <p:spPr>
            <a:xfrm>
              <a:off x="3956825" y="2885300"/>
              <a:ext cx="927100" cy="1072275"/>
            </a:xfrm>
            <a:custGeom>
              <a:avLst/>
              <a:gdLst/>
              <a:ahLst/>
              <a:cxnLst/>
              <a:rect l="l" t="t" r="r" b="b"/>
              <a:pathLst>
                <a:path w="37084" h="42891" extrusionOk="0">
                  <a:moveTo>
                    <a:pt x="32659" y="0"/>
                  </a:moveTo>
                  <a:cubicBezTo>
                    <a:pt x="32184" y="0"/>
                    <a:pt x="31669" y="550"/>
                    <a:pt x="31942" y="1145"/>
                  </a:cubicBezTo>
                  <a:cubicBezTo>
                    <a:pt x="37084" y="10450"/>
                    <a:pt x="35804" y="22291"/>
                    <a:pt x="28453" y="30038"/>
                  </a:cubicBezTo>
                  <a:cubicBezTo>
                    <a:pt x="25056" y="33621"/>
                    <a:pt x="20799" y="36040"/>
                    <a:pt x="16030" y="37204"/>
                  </a:cubicBezTo>
                  <a:cubicBezTo>
                    <a:pt x="10796" y="38367"/>
                    <a:pt x="5096" y="38274"/>
                    <a:pt x="629" y="41484"/>
                  </a:cubicBezTo>
                  <a:cubicBezTo>
                    <a:pt x="0" y="41961"/>
                    <a:pt x="340" y="42890"/>
                    <a:pt x="905" y="42890"/>
                  </a:cubicBezTo>
                  <a:cubicBezTo>
                    <a:pt x="1030" y="42890"/>
                    <a:pt x="1165" y="42845"/>
                    <a:pt x="1304" y="42740"/>
                  </a:cubicBezTo>
                  <a:cubicBezTo>
                    <a:pt x="5282" y="39925"/>
                    <a:pt x="10516" y="39832"/>
                    <a:pt x="15169" y="38855"/>
                  </a:cubicBezTo>
                  <a:cubicBezTo>
                    <a:pt x="19054" y="38088"/>
                    <a:pt x="22730" y="36622"/>
                    <a:pt x="25917" y="34202"/>
                  </a:cubicBezTo>
                  <a:cubicBezTo>
                    <a:pt x="32315" y="29457"/>
                    <a:pt x="36293" y="22082"/>
                    <a:pt x="36595" y="14149"/>
                  </a:cubicBezTo>
                  <a:cubicBezTo>
                    <a:pt x="36688" y="9287"/>
                    <a:pt x="35525" y="4541"/>
                    <a:pt x="33199" y="377"/>
                  </a:cubicBezTo>
                  <a:cubicBezTo>
                    <a:pt x="33076" y="111"/>
                    <a:pt x="32872" y="0"/>
                    <a:pt x="326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60" name="Google Shape;960;p14"/>
            <p:cNvSpPr/>
            <p:nvPr/>
          </p:nvSpPr>
          <p:spPr>
            <a:xfrm>
              <a:off x="4509563" y="3168313"/>
              <a:ext cx="559125" cy="775225"/>
            </a:xfrm>
            <a:custGeom>
              <a:avLst/>
              <a:gdLst/>
              <a:ahLst/>
              <a:cxnLst/>
              <a:rect l="l" t="t" r="r" b="b"/>
              <a:pathLst>
                <a:path w="22365" h="31009" extrusionOk="0">
                  <a:moveTo>
                    <a:pt x="19626" y="0"/>
                  </a:moveTo>
                  <a:cubicBezTo>
                    <a:pt x="19168" y="0"/>
                    <a:pt x="18706" y="348"/>
                    <a:pt x="18875" y="883"/>
                  </a:cubicBezTo>
                  <a:cubicBezTo>
                    <a:pt x="20923" y="7188"/>
                    <a:pt x="20039" y="14167"/>
                    <a:pt x="16177" y="19680"/>
                  </a:cubicBezTo>
                  <a:cubicBezTo>
                    <a:pt x="14525" y="22100"/>
                    <a:pt x="12292" y="24240"/>
                    <a:pt x="9779" y="25799"/>
                  </a:cubicBezTo>
                  <a:cubicBezTo>
                    <a:pt x="6964" y="27544"/>
                    <a:pt x="3754" y="28311"/>
                    <a:pt x="753" y="29661"/>
                  </a:cubicBezTo>
                  <a:cubicBezTo>
                    <a:pt x="1" y="30006"/>
                    <a:pt x="492" y="31008"/>
                    <a:pt x="1201" y="31008"/>
                  </a:cubicBezTo>
                  <a:cubicBezTo>
                    <a:pt x="1304" y="31008"/>
                    <a:pt x="1412" y="30987"/>
                    <a:pt x="1521" y="30940"/>
                  </a:cubicBezTo>
                  <a:cubicBezTo>
                    <a:pt x="4824" y="29475"/>
                    <a:pt x="8221" y="28614"/>
                    <a:pt x="11222" y="26567"/>
                  </a:cubicBezTo>
                  <a:cubicBezTo>
                    <a:pt x="13850" y="24822"/>
                    <a:pt x="15967" y="22588"/>
                    <a:pt x="17712" y="20076"/>
                  </a:cubicBezTo>
                  <a:cubicBezTo>
                    <a:pt x="21504" y="14353"/>
                    <a:pt x="22365" y="6978"/>
                    <a:pt x="20341" y="488"/>
                  </a:cubicBezTo>
                  <a:cubicBezTo>
                    <a:pt x="20222" y="148"/>
                    <a:pt x="19925" y="0"/>
                    <a:pt x="196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961" name="Google Shape;961;p14"/>
          <p:cNvGrpSpPr/>
          <p:nvPr/>
        </p:nvGrpSpPr>
        <p:grpSpPr>
          <a:xfrm>
            <a:off x="10794935" y="5488567"/>
            <a:ext cx="652967" cy="650100"/>
            <a:chOff x="2302775" y="3407725"/>
            <a:chExt cx="489725" cy="487575"/>
          </a:xfrm>
        </p:grpSpPr>
        <p:sp>
          <p:nvSpPr>
            <p:cNvPr id="962" name="Google Shape;962;p14"/>
            <p:cNvSpPr/>
            <p:nvPr/>
          </p:nvSpPr>
          <p:spPr>
            <a:xfrm>
              <a:off x="2499350" y="3580400"/>
              <a:ext cx="293150" cy="314900"/>
            </a:xfrm>
            <a:custGeom>
              <a:avLst/>
              <a:gdLst/>
              <a:ahLst/>
              <a:cxnLst/>
              <a:rect l="l" t="t" r="r" b="b"/>
              <a:pathLst>
                <a:path w="11726" h="12596" extrusionOk="0">
                  <a:moveTo>
                    <a:pt x="676" y="1"/>
                  </a:moveTo>
                  <a:lnTo>
                    <a:pt x="676" y="1"/>
                  </a:lnTo>
                  <a:cubicBezTo>
                    <a:pt x="1" y="1653"/>
                    <a:pt x="1350" y="4747"/>
                    <a:pt x="1839" y="6492"/>
                  </a:cubicBezTo>
                  <a:cubicBezTo>
                    <a:pt x="2420" y="8725"/>
                    <a:pt x="3584" y="11051"/>
                    <a:pt x="5607" y="12121"/>
                  </a:cubicBezTo>
                  <a:cubicBezTo>
                    <a:pt x="6245" y="12440"/>
                    <a:pt x="6967" y="12596"/>
                    <a:pt x="7682" y="12596"/>
                  </a:cubicBezTo>
                  <a:cubicBezTo>
                    <a:pt x="9368" y="12596"/>
                    <a:pt x="11015" y="11731"/>
                    <a:pt x="11423" y="10097"/>
                  </a:cubicBezTo>
                  <a:cubicBezTo>
                    <a:pt x="11726" y="8818"/>
                    <a:pt x="11237" y="7562"/>
                    <a:pt x="10353" y="6608"/>
                  </a:cubicBezTo>
                  <a:cubicBezTo>
                    <a:pt x="9586" y="5631"/>
                    <a:pt x="8515" y="4863"/>
                    <a:pt x="7445" y="4165"/>
                  </a:cubicBezTo>
                  <a:cubicBezTo>
                    <a:pt x="5235" y="2816"/>
                    <a:pt x="3002" y="1071"/>
                    <a:pt x="6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63" name="Google Shape;963;p14"/>
            <p:cNvSpPr/>
            <p:nvPr/>
          </p:nvSpPr>
          <p:spPr>
            <a:xfrm>
              <a:off x="2302775" y="3407725"/>
              <a:ext cx="431575" cy="370225"/>
            </a:xfrm>
            <a:custGeom>
              <a:avLst/>
              <a:gdLst/>
              <a:ahLst/>
              <a:cxnLst/>
              <a:rect l="l" t="t" r="r" b="b"/>
              <a:pathLst>
                <a:path w="17263" h="14809" extrusionOk="0">
                  <a:moveTo>
                    <a:pt x="8967" y="0"/>
                  </a:moveTo>
                  <a:cubicBezTo>
                    <a:pt x="5313" y="0"/>
                    <a:pt x="2010" y="2310"/>
                    <a:pt x="768" y="6233"/>
                  </a:cubicBezTo>
                  <a:cubicBezTo>
                    <a:pt x="1" y="8560"/>
                    <a:pt x="303" y="11375"/>
                    <a:pt x="1932" y="13212"/>
                  </a:cubicBezTo>
                  <a:cubicBezTo>
                    <a:pt x="2939" y="14220"/>
                    <a:pt x="4372" y="14808"/>
                    <a:pt x="5776" y="14808"/>
                  </a:cubicBezTo>
                  <a:cubicBezTo>
                    <a:pt x="6803" y="14808"/>
                    <a:pt x="7815" y="14492"/>
                    <a:pt x="8632" y="13794"/>
                  </a:cubicBezTo>
                  <a:cubicBezTo>
                    <a:pt x="9609" y="12933"/>
                    <a:pt x="10190" y="11468"/>
                    <a:pt x="11353" y="10700"/>
                  </a:cubicBezTo>
                  <a:cubicBezTo>
                    <a:pt x="12610" y="9723"/>
                    <a:pt x="14355" y="9816"/>
                    <a:pt x="15611" y="8862"/>
                  </a:cubicBezTo>
                  <a:cubicBezTo>
                    <a:pt x="16867" y="7885"/>
                    <a:pt x="17262" y="6047"/>
                    <a:pt x="16681" y="4582"/>
                  </a:cubicBezTo>
                  <a:cubicBezTo>
                    <a:pt x="16192" y="3046"/>
                    <a:pt x="14936" y="1883"/>
                    <a:pt x="13470" y="1185"/>
                  </a:cubicBezTo>
                  <a:cubicBezTo>
                    <a:pt x="11988" y="380"/>
                    <a:pt x="10449" y="0"/>
                    <a:pt x="89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964" name="Google Shape;964;p14"/>
          <p:cNvGrpSpPr/>
          <p:nvPr/>
        </p:nvGrpSpPr>
        <p:grpSpPr>
          <a:xfrm>
            <a:off x="339417" y="1088661"/>
            <a:ext cx="611543" cy="793555"/>
            <a:chOff x="3650216" y="-19230"/>
            <a:chExt cx="600416" cy="778912"/>
          </a:xfrm>
        </p:grpSpPr>
        <p:sp>
          <p:nvSpPr>
            <p:cNvPr id="965" name="Google Shape;965;p14"/>
            <p:cNvSpPr/>
            <p:nvPr/>
          </p:nvSpPr>
          <p:spPr>
            <a:xfrm>
              <a:off x="3939870" y="-19230"/>
              <a:ext cx="184417" cy="296938"/>
            </a:xfrm>
            <a:custGeom>
              <a:avLst/>
              <a:gdLst/>
              <a:ahLst/>
              <a:cxnLst/>
              <a:rect l="l" t="t" r="r" b="b"/>
              <a:pathLst>
                <a:path w="5302" h="8537" extrusionOk="0">
                  <a:moveTo>
                    <a:pt x="4294" y="0"/>
                  </a:moveTo>
                  <a:cubicBezTo>
                    <a:pt x="4164" y="0"/>
                    <a:pt x="4024" y="45"/>
                    <a:pt x="3886" y="150"/>
                  </a:cubicBezTo>
                  <a:cubicBezTo>
                    <a:pt x="1466" y="1895"/>
                    <a:pt x="1" y="4710"/>
                    <a:pt x="210" y="7804"/>
                  </a:cubicBezTo>
                  <a:cubicBezTo>
                    <a:pt x="256" y="8293"/>
                    <a:pt x="640" y="8537"/>
                    <a:pt x="1013" y="8537"/>
                  </a:cubicBezTo>
                  <a:cubicBezTo>
                    <a:pt x="1385" y="8537"/>
                    <a:pt x="1745" y="8293"/>
                    <a:pt x="1745" y="7804"/>
                  </a:cubicBezTo>
                  <a:cubicBezTo>
                    <a:pt x="1559" y="5292"/>
                    <a:pt x="2629" y="2872"/>
                    <a:pt x="4653" y="1407"/>
                  </a:cubicBezTo>
                  <a:cubicBezTo>
                    <a:pt x="5302" y="930"/>
                    <a:pt x="4887" y="0"/>
                    <a:pt x="429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66" name="Google Shape;966;p14"/>
            <p:cNvSpPr/>
            <p:nvPr/>
          </p:nvSpPr>
          <p:spPr>
            <a:xfrm>
              <a:off x="3650216" y="139961"/>
              <a:ext cx="600416" cy="619720"/>
            </a:xfrm>
            <a:custGeom>
              <a:avLst/>
              <a:gdLst/>
              <a:ahLst/>
              <a:cxnLst/>
              <a:rect l="l" t="t" r="r" b="b"/>
              <a:pathLst>
                <a:path w="17262" h="17817" extrusionOk="0">
                  <a:moveTo>
                    <a:pt x="5031" y="0"/>
                  </a:moveTo>
                  <a:cubicBezTo>
                    <a:pt x="3839" y="0"/>
                    <a:pt x="2590" y="894"/>
                    <a:pt x="1652" y="3134"/>
                  </a:cubicBezTo>
                  <a:cubicBezTo>
                    <a:pt x="0" y="6810"/>
                    <a:pt x="186" y="11276"/>
                    <a:pt x="2233" y="14859"/>
                  </a:cubicBezTo>
                  <a:cubicBezTo>
                    <a:pt x="2722" y="15650"/>
                    <a:pt x="3397" y="16511"/>
                    <a:pt x="4374" y="16697"/>
                  </a:cubicBezTo>
                  <a:cubicBezTo>
                    <a:pt x="4839" y="16697"/>
                    <a:pt x="5328" y="16604"/>
                    <a:pt x="5816" y="16232"/>
                  </a:cubicBezTo>
                  <a:cubicBezTo>
                    <a:pt x="6119" y="16999"/>
                    <a:pt x="6700" y="17488"/>
                    <a:pt x="7468" y="17488"/>
                  </a:cubicBezTo>
                  <a:cubicBezTo>
                    <a:pt x="7557" y="17505"/>
                    <a:pt x="7642" y="17512"/>
                    <a:pt x="7724" y="17512"/>
                  </a:cubicBezTo>
                  <a:cubicBezTo>
                    <a:pt x="8092" y="17512"/>
                    <a:pt x="8400" y="17357"/>
                    <a:pt x="8724" y="17185"/>
                  </a:cubicBezTo>
                  <a:cubicBezTo>
                    <a:pt x="9026" y="17488"/>
                    <a:pt x="9306" y="17674"/>
                    <a:pt x="9794" y="17767"/>
                  </a:cubicBezTo>
                  <a:cubicBezTo>
                    <a:pt x="9931" y="17800"/>
                    <a:pt x="10071" y="17816"/>
                    <a:pt x="10213" y="17816"/>
                  </a:cubicBezTo>
                  <a:cubicBezTo>
                    <a:pt x="10959" y="17816"/>
                    <a:pt x="11740" y="17380"/>
                    <a:pt x="12307" y="16813"/>
                  </a:cubicBezTo>
                  <a:cubicBezTo>
                    <a:pt x="15424" y="14184"/>
                    <a:pt x="17262" y="10113"/>
                    <a:pt x="16959" y="6042"/>
                  </a:cubicBezTo>
                  <a:cubicBezTo>
                    <a:pt x="16758" y="2974"/>
                    <a:pt x="15446" y="1767"/>
                    <a:pt x="13927" y="1767"/>
                  </a:cubicBezTo>
                  <a:cubicBezTo>
                    <a:pt x="13338" y="1767"/>
                    <a:pt x="12719" y="1948"/>
                    <a:pt x="12121" y="2273"/>
                  </a:cubicBezTo>
                  <a:cubicBezTo>
                    <a:pt x="11488" y="1324"/>
                    <a:pt x="10683" y="919"/>
                    <a:pt x="9845" y="919"/>
                  </a:cubicBezTo>
                  <a:cubicBezTo>
                    <a:pt x="9142" y="919"/>
                    <a:pt x="8415" y="1204"/>
                    <a:pt x="7747" y="1692"/>
                  </a:cubicBezTo>
                  <a:cubicBezTo>
                    <a:pt x="7038" y="660"/>
                    <a:pt x="6055" y="0"/>
                    <a:pt x="50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67" name="Google Shape;967;p14"/>
            <p:cNvSpPr/>
            <p:nvPr/>
          </p:nvSpPr>
          <p:spPr>
            <a:xfrm>
              <a:off x="4024840" y="211714"/>
              <a:ext cx="114121" cy="455616"/>
            </a:xfrm>
            <a:custGeom>
              <a:avLst/>
              <a:gdLst/>
              <a:ahLst/>
              <a:cxnLst/>
              <a:rect l="l" t="t" r="r" b="b"/>
              <a:pathLst>
                <a:path w="3281" h="13099" extrusionOk="0">
                  <a:moveTo>
                    <a:pt x="1931" y="1"/>
                  </a:moveTo>
                  <a:lnTo>
                    <a:pt x="1931" y="1"/>
                  </a:lnTo>
                  <a:cubicBezTo>
                    <a:pt x="2117" y="1164"/>
                    <a:pt x="2210" y="2327"/>
                    <a:pt x="2210" y="3397"/>
                  </a:cubicBezTo>
                  <a:cubicBezTo>
                    <a:pt x="2210" y="4561"/>
                    <a:pt x="2117" y="5631"/>
                    <a:pt x="1931" y="6701"/>
                  </a:cubicBezTo>
                  <a:cubicBezTo>
                    <a:pt x="1838" y="7771"/>
                    <a:pt x="1536" y="8818"/>
                    <a:pt x="1257" y="9888"/>
                  </a:cubicBezTo>
                  <a:cubicBezTo>
                    <a:pt x="861" y="10958"/>
                    <a:pt x="466" y="12028"/>
                    <a:pt x="0" y="13098"/>
                  </a:cubicBezTo>
                  <a:cubicBezTo>
                    <a:pt x="861" y="12308"/>
                    <a:pt x="1536" y="11261"/>
                    <a:pt x="2024" y="10284"/>
                  </a:cubicBezTo>
                  <a:cubicBezTo>
                    <a:pt x="2606" y="9213"/>
                    <a:pt x="2908" y="8050"/>
                    <a:pt x="3094" y="6887"/>
                  </a:cubicBezTo>
                  <a:cubicBezTo>
                    <a:pt x="3280" y="5724"/>
                    <a:pt x="3280" y="4468"/>
                    <a:pt x="3094" y="3304"/>
                  </a:cubicBezTo>
                  <a:cubicBezTo>
                    <a:pt x="2908" y="2141"/>
                    <a:pt x="2513" y="1071"/>
                    <a:pt x="19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68" name="Google Shape;968;p14"/>
            <p:cNvSpPr/>
            <p:nvPr/>
          </p:nvSpPr>
          <p:spPr>
            <a:xfrm>
              <a:off x="3802312" y="363845"/>
              <a:ext cx="50226" cy="340695"/>
            </a:xfrm>
            <a:custGeom>
              <a:avLst/>
              <a:gdLst/>
              <a:ahLst/>
              <a:cxnLst/>
              <a:rect l="l" t="t" r="r" b="b"/>
              <a:pathLst>
                <a:path w="1444" h="9795" extrusionOk="0">
                  <a:moveTo>
                    <a:pt x="861" y="1"/>
                  </a:moveTo>
                  <a:cubicBezTo>
                    <a:pt x="466" y="768"/>
                    <a:pt x="280" y="1536"/>
                    <a:pt x="187" y="2420"/>
                  </a:cubicBezTo>
                  <a:cubicBezTo>
                    <a:pt x="94" y="3281"/>
                    <a:pt x="1" y="4072"/>
                    <a:pt x="94" y="4932"/>
                  </a:cubicBezTo>
                  <a:cubicBezTo>
                    <a:pt x="94" y="5817"/>
                    <a:pt x="280" y="6584"/>
                    <a:pt x="466" y="7468"/>
                  </a:cubicBezTo>
                  <a:cubicBezTo>
                    <a:pt x="675" y="8236"/>
                    <a:pt x="955" y="9004"/>
                    <a:pt x="1443" y="9795"/>
                  </a:cubicBezTo>
                  <a:cubicBezTo>
                    <a:pt x="1443" y="8911"/>
                    <a:pt x="1443" y="8143"/>
                    <a:pt x="1350" y="7259"/>
                  </a:cubicBezTo>
                  <a:lnTo>
                    <a:pt x="1257" y="4839"/>
                  </a:lnTo>
                  <a:lnTo>
                    <a:pt x="1048" y="2513"/>
                  </a:lnTo>
                  <a:cubicBezTo>
                    <a:pt x="1048" y="1652"/>
                    <a:pt x="955" y="861"/>
                    <a:pt x="8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969" name="Google Shape;969;p14"/>
          <p:cNvGrpSpPr/>
          <p:nvPr/>
        </p:nvGrpSpPr>
        <p:grpSpPr>
          <a:xfrm rot="3649446">
            <a:off x="11307957" y="5384799"/>
            <a:ext cx="550201" cy="666797"/>
            <a:chOff x="5709775" y="2465725"/>
            <a:chExt cx="342000" cy="414475"/>
          </a:xfrm>
        </p:grpSpPr>
        <p:sp>
          <p:nvSpPr>
            <p:cNvPr id="970" name="Google Shape;970;p14"/>
            <p:cNvSpPr/>
            <p:nvPr/>
          </p:nvSpPr>
          <p:spPr>
            <a:xfrm>
              <a:off x="5709775" y="2465725"/>
              <a:ext cx="342000" cy="301325"/>
            </a:xfrm>
            <a:custGeom>
              <a:avLst/>
              <a:gdLst/>
              <a:ahLst/>
              <a:cxnLst/>
              <a:rect l="l" t="t" r="r" b="b"/>
              <a:pathLst>
                <a:path w="13680" h="12053" extrusionOk="0">
                  <a:moveTo>
                    <a:pt x="1158" y="0"/>
                  </a:moveTo>
                  <a:cubicBezTo>
                    <a:pt x="949" y="0"/>
                    <a:pt x="749" y="60"/>
                    <a:pt x="582" y="201"/>
                  </a:cubicBezTo>
                  <a:cubicBezTo>
                    <a:pt x="0" y="689"/>
                    <a:pt x="117" y="1550"/>
                    <a:pt x="396" y="2225"/>
                  </a:cubicBezTo>
                  <a:cubicBezTo>
                    <a:pt x="884" y="3597"/>
                    <a:pt x="1862" y="4760"/>
                    <a:pt x="3118" y="5435"/>
                  </a:cubicBezTo>
                  <a:cubicBezTo>
                    <a:pt x="3490" y="5621"/>
                    <a:pt x="3979" y="5923"/>
                    <a:pt x="3885" y="6412"/>
                  </a:cubicBezTo>
                  <a:cubicBezTo>
                    <a:pt x="3809" y="6642"/>
                    <a:pt x="3465" y="6808"/>
                    <a:pt x="3189" y="6808"/>
                  </a:cubicBezTo>
                  <a:cubicBezTo>
                    <a:pt x="3130" y="6808"/>
                    <a:pt x="3074" y="6801"/>
                    <a:pt x="3025" y="6784"/>
                  </a:cubicBezTo>
                  <a:cubicBezTo>
                    <a:pt x="2708" y="6784"/>
                    <a:pt x="2451" y="6665"/>
                    <a:pt x="2171" y="6665"/>
                  </a:cubicBezTo>
                  <a:cubicBezTo>
                    <a:pt x="2101" y="6665"/>
                    <a:pt x="2029" y="6673"/>
                    <a:pt x="1955" y="6691"/>
                  </a:cubicBezTo>
                  <a:cubicBezTo>
                    <a:pt x="1164" y="6784"/>
                    <a:pt x="791" y="7854"/>
                    <a:pt x="1164" y="8529"/>
                  </a:cubicBezTo>
                  <a:cubicBezTo>
                    <a:pt x="1512" y="9124"/>
                    <a:pt x="2241" y="9429"/>
                    <a:pt x="2935" y="9429"/>
                  </a:cubicBezTo>
                  <a:cubicBezTo>
                    <a:pt x="3028" y="9429"/>
                    <a:pt x="3120" y="9424"/>
                    <a:pt x="3211" y="9413"/>
                  </a:cubicBezTo>
                  <a:cubicBezTo>
                    <a:pt x="3979" y="9413"/>
                    <a:pt x="4769" y="9111"/>
                    <a:pt x="5537" y="8924"/>
                  </a:cubicBezTo>
                  <a:cubicBezTo>
                    <a:pt x="5819" y="8871"/>
                    <a:pt x="6101" y="8817"/>
                    <a:pt x="6379" y="8817"/>
                  </a:cubicBezTo>
                  <a:cubicBezTo>
                    <a:pt x="6582" y="8817"/>
                    <a:pt x="6783" y="8846"/>
                    <a:pt x="6980" y="8924"/>
                  </a:cubicBezTo>
                  <a:cubicBezTo>
                    <a:pt x="7375" y="9204"/>
                    <a:pt x="7561" y="9902"/>
                    <a:pt x="7189" y="10181"/>
                  </a:cubicBezTo>
                  <a:cubicBezTo>
                    <a:pt x="7065" y="10275"/>
                    <a:pt x="6914" y="10302"/>
                    <a:pt x="6750" y="10302"/>
                  </a:cubicBezTo>
                  <a:cubicBezTo>
                    <a:pt x="6545" y="10302"/>
                    <a:pt x="6319" y="10261"/>
                    <a:pt x="6101" y="10261"/>
                  </a:cubicBezTo>
                  <a:cubicBezTo>
                    <a:pt x="5936" y="10261"/>
                    <a:pt x="5775" y="10284"/>
                    <a:pt x="5630" y="10367"/>
                  </a:cubicBezTo>
                  <a:cubicBezTo>
                    <a:pt x="5142" y="10576"/>
                    <a:pt x="5049" y="11251"/>
                    <a:pt x="5444" y="11646"/>
                  </a:cubicBezTo>
                  <a:cubicBezTo>
                    <a:pt x="5729" y="11931"/>
                    <a:pt x="6135" y="12052"/>
                    <a:pt x="6529" y="12052"/>
                  </a:cubicBezTo>
                  <a:cubicBezTo>
                    <a:pt x="6651" y="12052"/>
                    <a:pt x="6771" y="12041"/>
                    <a:pt x="6887" y="12019"/>
                  </a:cubicBezTo>
                  <a:cubicBezTo>
                    <a:pt x="7375" y="12019"/>
                    <a:pt x="7864" y="11739"/>
                    <a:pt x="8445" y="11646"/>
                  </a:cubicBezTo>
                  <a:cubicBezTo>
                    <a:pt x="8736" y="11542"/>
                    <a:pt x="9073" y="11489"/>
                    <a:pt x="9411" y="11489"/>
                  </a:cubicBezTo>
                  <a:cubicBezTo>
                    <a:pt x="9748" y="11489"/>
                    <a:pt x="10085" y="11542"/>
                    <a:pt x="10376" y="11646"/>
                  </a:cubicBezTo>
                  <a:cubicBezTo>
                    <a:pt x="10609" y="11718"/>
                    <a:pt x="11171" y="12023"/>
                    <a:pt x="11556" y="12023"/>
                  </a:cubicBezTo>
                  <a:cubicBezTo>
                    <a:pt x="11672" y="12023"/>
                    <a:pt x="11772" y="11995"/>
                    <a:pt x="11842" y="11926"/>
                  </a:cubicBezTo>
                  <a:cubicBezTo>
                    <a:pt x="12028" y="11832"/>
                    <a:pt x="12028" y="10762"/>
                    <a:pt x="12121" y="10367"/>
                  </a:cubicBezTo>
                  <a:cubicBezTo>
                    <a:pt x="12330" y="9902"/>
                    <a:pt x="12702" y="9413"/>
                    <a:pt x="13005" y="9018"/>
                  </a:cubicBezTo>
                  <a:cubicBezTo>
                    <a:pt x="13377" y="8343"/>
                    <a:pt x="13680" y="7668"/>
                    <a:pt x="13493" y="6877"/>
                  </a:cubicBezTo>
                  <a:cubicBezTo>
                    <a:pt x="13406" y="6370"/>
                    <a:pt x="12845" y="5968"/>
                    <a:pt x="12325" y="5968"/>
                  </a:cubicBezTo>
                  <a:cubicBezTo>
                    <a:pt x="12153" y="5968"/>
                    <a:pt x="11986" y="6012"/>
                    <a:pt x="11842" y="6110"/>
                  </a:cubicBezTo>
                  <a:cubicBezTo>
                    <a:pt x="11446" y="6412"/>
                    <a:pt x="11260" y="7180"/>
                    <a:pt x="10679" y="7180"/>
                  </a:cubicBezTo>
                  <a:cubicBezTo>
                    <a:pt x="10190" y="7180"/>
                    <a:pt x="9888" y="6505"/>
                    <a:pt x="10097" y="6017"/>
                  </a:cubicBezTo>
                  <a:cubicBezTo>
                    <a:pt x="10283" y="5621"/>
                    <a:pt x="10679" y="5249"/>
                    <a:pt x="10958" y="4853"/>
                  </a:cubicBezTo>
                  <a:cubicBezTo>
                    <a:pt x="11260" y="4458"/>
                    <a:pt x="11446" y="3876"/>
                    <a:pt x="11167" y="3504"/>
                  </a:cubicBezTo>
                  <a:cubicBezTo>
                    <a:pt x="10992" y="3329"/>
                    <a:pt x="10781" y="3250"/>
                    <a:pt x="10558" y="3250"/>
                  </a:cubicBezTo>
                  <a:cubicBezTo>
                    <a:pt x="10276" y="3250"/>
                    <a:pt x="9974" y="3376"/>
                    <a:pt x="9701" y="3597"/>
                  </a:cubicBezTo>
                  <a:cubicBezTo>
                    <a:pt x="9306" y="3876"/>
                    <a:pt x="9120" y="4365"/>
                    <a:pt x="8631" y="4667"/>
                  </a:cubicBezTo>
                  <a:cubicBezTo>
                    <a:pt x="8406" y="4893"/>
                    <a:pt x="8104" y="5016"/>
                    <a:pt x="7813" y="5016"/>
                  </a:cubicBezTo>
                  <a:cubicBezTo>
                    <a:pt x="7623" y="5016"/>
                    <a:pt x="7438" y="4963"/>
                    <a:pt x="7282" y="4853"/>
                  </a:cubicBezTo>
                  <a:cubicBezTo>
                    <a:pt x="6887" y="4365"/>
                    <a:pt x="7096" y="3690"/>
                    <a:pt x="7468" y="3202"/>
                  </a:cubicBezTo>
                  <a:cubicBezTo>
                    <a:pt x="7864" y="2806"/>
                    <a:pt x="8259" y="2341"/>
                    <a:pt x="8259" y="1759"/>
                  </a:cubicBezTo>
                  <a:cubicBezTo>
                    <a:pt x="8155" y="1132"/>
                    <a:pt x="7599" y="768"/>
                    <a:pt x="6998" y="768"/>
                  </a:cubicBezTo>
                  <a:cubicBezTo>
                    <a:pt x="6930" y="768"/>
                    <a:pt x="6862" y="773"/>
                    <a:pt x="6793" y="782"/>
                  </a:cubicBezTo>
                  <a:cubicBezTo>
                    <a:pt x="6212" y="875"/>
                    <a:pt x="5723" y="1457"/>
                    <a:pt x="5444" y="2038"/>
                  </a:cubicBezTo>
                  <a:cubicBezTo>
                    <a:pt x="5235" y="2713"/>
                    <a:pt x="5235" y="3295"/>
                    <a:pt x="5235" y="3969"/>
                  </a:cubicBezTo>
                  <a:cubicBezTo>
                    <a:pt x="5126" y="3999"/>
                    <a:pt x="5020" y="4013"/>
                    <a:pt x="4916" y="4013"/>
                  </a:cubicBezTo>
                  <a:cubicBezTo>
                    <a:pt x="4284" y="4013"/>
                    <a:pt x="3750" y="3502"/>
                    <a:pt x="3490" y="2922"/>
                  </a:cubicBezTo>
                  <a:cubicBezTo>
                    <a:pt x="3118" y="2225"/>
                    <a:pt x="3025" y="1457"/>
                    <a:pt x="2536" y="782"/>
                  </a:cubicBezTo>
                  <a:cubicBezTo>
                    <a:pt x="2254" y="368"/>
                    <a:pt x="1677" y="0"/>
                    <a:pt x="11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71" name="Google Shape;971;p14"/>
            <p:cNvSpPr/>
            <p:nvPr/>
          </p:nvSpPr>
          <p:spPr>
            <a:xfrm>
              <a:off x="5833650" y="2608575"/>
              <a:ext cx="218125" cy="271625"/>
            </a:xfrm>
            <a:custGeom>
              <a:avLst/>
              <a:gdLst/>
              <a:ahLst/>
              <a:cxnLst/>
              <a:rect l="l" t="t" r="r" b="b"/>
              <a:pathLst>
                <a:path w="8725" h="10865" extrusionOk="0">
                  <a:moveTo>
                    <a:pt x="1" y="0"/>
                  </a:moveTo>
                  <a:cubicBezTo>
                    <a:pt x="1071" y="582"/>
                    <a:pt x="2141" y="1280"/>
                    <a:pt x="3002" y="2047"/>
                  </a:cubicBezTo>
                  <a:cubicBezTo>
                    <a:pt x="3886" y="2722"/>
                    <a:pt x="4746" y="3606"/>
                    <a:pt x="5421" y="4467"/>
                  </a:cubicBezTo>
                  <a:cubicBezTo>
                    <a:pt x="6212" y="5444"/>
                    <a:pt x="6794" y="6398"/>
                    <a:pt x="7259" y="7468"/>
                  </a:cubicBezTo>
                  <a:cubicBezTo>
                    <a:pt x="7841" y="8538"/>
                    <a:pt x="8236" y="9701"/>
                    <a:pt x="8538" y="10864"/>
                  </a:cubicBezTo>
                  <a:cubicBezTo>
                    <a:pt x="8725" y="9701"/>
                    <a:pt x="8538" y="8352"/>
                    <a:pt x="8143" y="7189"/>
                  </a:cubicBezTo>
                  <a:cubicBezTo>
                    <a:pt x="7747" y="5932"/>
                    <a:pt x="7166" y="4769"/>
                    <a:pt x="6398" y="3792"/>
                  </a:cubicBezTo>
                  <a:cubicBezTo>
                    <a:pt x="5630" y="2815"/>
                    <a:pt x="4653" y="1954"/>
                    <a:pt x="3583" y="1280"/>
                  </a:cubicBezTo>
                  <a:cubicBezTo>
                    <a:pt x="2420" y="582"/>
                    <a:pt x="1257" y="116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</p:spTree>
    <p:extLst>
      <p:ext uri="{BB962C8B-B14F-4D97-AF65-F5344CB8AC3E}">
        <p14:creationId xmlns:p14="http://schemas.microsoft.com/office/powerpoint/2010/main" val="1311313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0" advTm="3000">
        <p:fade/>
      </p:transition>
    </mc:Choice>
    <mc:Fallback xmlns="">
      <p:transition spd="slow" advTm="3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bg>
      <p:bgPr>
        <a:solidFill>
          <a:schemeClr val="accent6"/>
        </a:solidFill>
        <a:effectLst/>
      </p:bgPr>
    </p:bg>
    <p:spTree>
      <p:nvGrpSpPr>
        <p:cNvPr id="1" name="Shape 2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2" name="Google Shape;2112;p33"/>
          <p:cNvSpPr txBox="1">
            <a:spLocks noGrp="1"/>
          </p:cNvSpPr>
          <p:nvPr>
            <p:ph type="title"/>
          </p:nvPr>
        </p:nvSpPr>
        <p:spPr>
          <a:xfrm>
            <a:off x="6674617" y="4309833"/>
            <a:ext cx="3270000" cy="7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4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113" name="Google Shape;2113;p33"/>
          <p:cNvSpPr txBox="1">
            <a:spLocks noGrp="1"/>
          </p:cNvSpPr>
          <p:nvPr>
            <p:ph type="subTitle" idx="1"/>
          </p:nvPr>
        </p:nvSpPr>
        <p:spPr>
          <a:xfrm>
            <a:off x="6764417" y="4882875"/>
            <a:ext cx="3090400" cy="8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867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2pPr>
            <a:lvl3pPr lvl="2" algn="ctr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3pPr>
            <a:lvl4pPr lvl="3" algn="ctr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4pPr>
            <a:lvl5pPr lvl="4" algn="ctr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5pPr>
            <a:lvl6pPr lvl="5" algn="ctr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6pPr>
            <a:lvl7pPr lvl="6" algn="ctr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7pPr>
            <a:lvl8pPr lvl="7" algn="ctr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8pPr>
            <a:lvl9pPr lvl="8" algn="ctr" rtl="0">
              <a:spcBef>
                <a:spcPts val="2133"/>
              </a:spcBef>
              <a:spcAft>
                <a:spcPts val="2133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114" name="Google Shape;2114;p33"/>
          <p:cNvSpPr txBox="1">
            <a:spLocks noGrp="1"/>
          </p:cNvSpPr>
          <p:nvPr>
            <p:ph type="title" idx="2"/>
          </p:nvPr>
        </p:nvSpPr>
        <p:spPr>
          <a:xfrm>
            <a:off x="2247351" y="4309833"/>
            <a:ext cx="3270000" cy="7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4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115" name="Google Shape;2115;p33"/>
          <p:cNvSpPr txBox="1">
            <a:spLocks noGrp="1"/>
          </p:cNvSpPr>
          <p:nvPr>
            <p:ph type="subTitle" idx="3"/>
          </p:nvPr>
        </p:nvSpPr>
        <p:spPr>
          <a:xfrm>
            <a:off x="2337151" y="4882875"/>
            <a:ext cx="3090400" cy="8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867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2pPr>
            <a:lvl3pPr lvl="2" algn="ctr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3pPr>
            <a:lvl4pPr lvl="3" algn="ctr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4pPr>
            <a:lvl5pPr lvl="4" algn="ctr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5pPr>
            <a:lvl6pPr lvl="5" algn="ctr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6pPr>
            <a:lvl7pPr lvl="6" algn="ctr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7pPr>
            <a:lvl8pPr lvl="7" algn="ctr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8pPr>
            <a:lvl9pPr lvl="8" algn="ctr" rtl="0">
              <a:spcBef>
                <a:spcPts val="2133"/>
              </a:spcBef>
              <a:spcAft>
                <a:spcPts val="2133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116" name="Google Shape;2116;p33"/>
          <p:cNvSpPr/>
          <p:nvPr/>
        </p:nvSpPr>
        <p:spPr>
          <a:xfrm>
            <a:off x="-493767" y="-302309"/>
            <a:ext cx="3368904" cy="2978749"/>
          </a:xfrm>
          <a:custGeom>
            <a:avLst/>
            <a:gdLst/>
            <a:ahLst/>
            <a:cxnLst/>
            <a:rect l="l" t="t" r="r" b="b"/>
            <a:pathLst>
              <a:path w="77074" h="68148" extrusionOk="0">
                <a:moveTo>
                  <a:pt x="47214" y="1"/>
                </a:moveTo>
                <a:cubicBezTo>
                  <a:pt x="42852" y="1"/>
                  <a:pt x="38491" y="193"/>
                  <a:pt x="34129" y="379"/>
                </a:cubicBezTo>
                <a:cubicBezTo>
                  <a:pt x="26754" y="775"/>
                  <a:pt x="19007" y="1263"/>
                  <a:pt x="13098" y="5520"/>
                </a:cubicBezTo>
                <a:cubicBezTo>
                  <a:pt x="5816" y="10662"/>
                  <a:pt x="3118" y="20153"/>
                  <a:pt x="1745" y="28970"/>
                </a:cubicBezTo>
                <a:cubicBezTo>
                  <a:pt x="396" y="38090"/>
                  <a:pt x="0" y="47395"/>
                  <a:pt x="582" y="56608"/>
                </a:cubicBezTo>
                <a:cubicBezTo>
                  <a:pt x="675" y="58748"/>
                  <a:pt x="1466" y="67937"/>
                  <a:pt x="4746" y="68147"/>
                </a:cubicBezTo>
                <a:cubicBezTo>
                  <a:pt x="4756" y="68147"/>
                  <a:pt x="4766" y="68147"/>
                  <a:pt x="4776" y="68147"/>
                </a:cubicBezTo>
                <a:cubicBezTo>
                  <a:pt x="6359" y="68147"/>
                  <a:pt x="10696" y="60766"/>
                  <a:pt x="13470" y="59795"/>
                </a:cubicBezTo>
                <a:cubicBezTo>
                  <a:pt x="15586" y="59111"/>
                  <a:pt x="17785" y="58889"/>
                  <a:pt x="19992" y="58889"/>
                </a:cubicBezTo>
                <a:cubicBezTo>
                  <a:pt x="21836" y="58889"/>
                  <a:pt x="23686" y="59044"/>
                  <a:pt x="25498" y="59213"/>
                </a:cubicBezTo>
                <a:cubicBezTo>
                  <a:pt x="27665" y="59424"/>
                  <a:pt x="29833" y="59661"/>
                  <a:pt x="31972" y="59661"/>
                </a:cubicBezTo>
                <a:cubicBezTo>
                  <a:pt x="33851" y="59661"/>
                  <a:pt x="35708" y="59478"/>
                  <a:pt x="37525" y="58934"/>
                </a:cubicBezTo>
                <a:cubicBezTo>
                  <a:pt x="42946" y="57282"/>
                  <a:pt x="47203" y="52350"/>
                  <a:pt x="48087" y="46721"/>
                </a:cubicBezTo>
                <a:cubicBezTo>
                  <a:pt x="48668" y="43138"/>
                  <a:pt x="47901" y="39346"/>
                  <a:pt x="49157" y="36066"/>
                </a:cubicBezTo>
                <a:cubicBezTo>
                  <a:pt x="51274" y="30343"/>
                  <a:pt x="57881" y="28016"/>
                  <a:pt x="63604" y="25969"/>
                </a:cubicBezTo>
                <a:cubicBezTo>
                  <a:pt x="69420" y="24038"/>
                  <a:pt x="75817" y="20642"/>
                  <a:pt x="76585" y="14640"/>
                </a:cubicBezTo>
                <a:cubicBezTo>
                  <a:pt x="77074" y="10662"/>
                  <a:pt x="74654" y="6777"/>
                  <a:pt x="71444" y="4543"/>
                </a:cubicBezTo>
                <a:cubicBezTo>
                  <a:pt x="68140" y="2333"/>
                  <a:pt x="64185" y="1356"/>
                  <a:pt x="60300" y="775"/>
                </a:cubicBezTo>
                <a:cubicBezTo>
                  <a:pt x="55938" y="193"/>
                  <a:pt x="51576" y="1"/>
                  <a:pt x="4721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grpSp>
        <p:nvGrpSpPr>
          <p:cNvPr id="2117" name="Google Shape;2117;p33"/>
          <p:cNvGrpSpPr/>
          <p:nvPr/>
        </p:nvGrpSpPr>
        <p:grpSpPr>
          <a:xfrm>
            <a:off x="1494283" y="-376772"/>
            <a:ext cx="2356736" cy="1856685"/>
            <a:chOff x="2533100" y="1212175"/>
            <a:chExt cx="1066075" cy="839825"/>
          </a:xfrm>
        </p:grpSpPr>
        <p:sp>
          <p:nvSpPr>
            <p:cNvPr id="2118" name="Google Shape;2118;p33"/>
            <p:cNvSpPr/>
            <p:nvPr/>
          </p:nvSpPr>
          <p:spPr>
            <a:xfrm>
              <a:off x="2981500" y="1242700"/>
              <a:ext cx="93025" cy="139875"/>
            </a:xfrm>
            <a:custGeom>
              <a:avLst/>
              <a:gdLst/>
              <a:ahLst/>
              <a:cxnLst/>
              <a:rect l="l" t="t" r="r" b="b"/>
              <a:pathLst>
                <a:path w="3721" h="5595" extrusionOk="0">
                  <a:moveTo>
                    <a:pt x="2415" y="1"/>
                  </a:moveTo>
                  <a:cubicBezTo>
                    <a:pt x="2208" y="1"/>
                    <a:pt x="2003" y="80"/>
                    <a:pt x="1838" y="268"/>
                  </a:cubicBezTo>
                  <a:cubicBezTo>
                    <a:pt x="768" y="1617"/>
                    <a:pt x="1" y="4036"/>
                    <a:pt x="1443" y="5316"/>
                  </a:cubicBezTo>
                  <a:cubicBezTo>
                    <a:pt x="1636" y="5509"/>
                    <a:pt x="1872" y="5594"/>
                    <a:pt x="2102" y="5594"/>
                  </a:cubicBezTo>
                  <a:cubicBezTo>
                    <a:pt x="2565" y="5594"/>
                    <a:pt x="3002" y="5247"/>
                    <a:pt x="3002" y="4734"/>
                  </a:cubicBezTo>
                  <a:cubicBezTo>
                    <a:pt x="3002" y="3455"/>
                    <a:pt x="2606" y="2501"/>
                    <a:pt x="3281" y="1431"/>
                  </a:cubicBezTo>
                  <a:cubicBezTo>
                    <a:pt x="3721" y="762"/>
                    <a:pt x="3057" y="1"/>
                    <a:pt x="24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19" name="Google Shape;2119;p33"/>
            <p:cNvSpPr/>
            <p:nvPr/>
          </p:nvSpPr>
          <p:spPr>
            <a:xfrm>
              <a:off x="3008250" y="1488625"/>
              <a:ext cx="56925" cy="134075"/>
            </a:xfrm>
            <a:custGeom>
              <a:avLst/>
              <a:gdLst/>
              <a:ahLst/>
              <a:cxnLst/>
              <a:rect l="l" t="t" r="r" b="b"/>
              <a:pathLst>
                <a:path w="2277" h="5363" extrusionOk="0">
                  <a:moveTo>
                    <a:pt x="1354" y="0"/>
                  </a:moveTo>
                  <a:cubicBezTo>
                    <a:pt x="1004" y="0"/>
                    <a:pt x="663" y="182"/>
                    <a:pt x="582" y="597"/>
                  </a:cubicBezTo>
                  <a:cubicBezTo>
                    <a:pt x="373" y="1969"/>
                    <a:pt x="1" y="3412"/>
                    <a:pt x="280" y="4784"/>
                  </a:cubicBezTo>
                  <a:cubicBezTo>
                    <a:pt x="367" y="5189"/>
                    <a:pt x="650" y="5362"/>
                    <a:pt x="947" y="5362"/>
                  </a:cubicBezTo>
                  <a:cubicBezTo>
                    <a:pt x="1282" y="5362"/>
                    <a:pt x="1635" y="5142"/>
                    <a:pt x="1746" y="4784"/>
                  </a:cubicBezTo>
                  <a:cubicBezTo>
                    <a:pt x="2211" y="3621"/>
                    <a:pt x="2118" y="2155"/>
                    <a:pt x="2211" y="806"/>
                  </a:cubicBezTo>
                  <a:cubicBezTo>
                    <a:pt x="2277" y="307"/>
                    <a:pt x="1808" y="0"/>
                    <a:pt x="13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20" name="Google Shape;2120;p33"/>
            <p:cNvSpPr/>
            <p:nvPr/>
          </p:nvSpPr>
          <p:spPr>
            <a:xfrm>
              <a:off x="2913925" y="1708150"/>
              <a:ext cx="120050" cy="96675"/>
            </a:xfrm>
            <a:custGeom>
              <a:avLst/>
              <a:gdLst/>
              <a:ahLst/>
              <a:cxnLst/>
              <a:rect l="l" t="t" r="r" b="b"/>
              <a:pathLst>
                <a:path w="4802" h="3867" extrusionOk="0">
                  <a:moveTo>
                    <a:pt x="3339" y="1"/>
                  </a:moveTo>
                  <a:cubicBezTo>
                    <a:pt x="3164" y="1"/>
                    <a:pt x="2980" y="52"/>
                    <a:pt x="2797" y="168"/>
                  </a:cubicBezTo>
                  <a:cubicBezTo>
                    <a:pt x="2308" y="540"/>
                    <a:pt x="1913" y="842"/>
                    <a:pt x="1540" y="1238"/>
                  </a:cubicBezTo>
                  <a:cubicBezTo>
                    <a:pt x="1238" y="1610"/>
                    <a:pt x="866" y="2005"/>
                    <a:pt x="563" y="2401"/>
                  </a:cubicBezTo>
                  <a:cubicBezTo>
                    <a:pt x="0" y="2964"/>
                    <a:pt x="442" y="3867"/>
                    <a:pt x="1117" y="3867"/>
                  </a:cubicBezTo>
                  <a:cubicBezTo>
                    <a:pt x="1251" y="3867"/>
                    <a:pt x="1394" y="3831"/>
                    <a:pt x="1540" y="3750"/>
                  </a:cubicBezTo>
                  <a:cubicBezTo>
                    <a:pt x="2401" y="3169"/>
                    <a:pt x="3378" y="2680"/>
                    <a:pt x="4146" y="1912"/>
                  </a:cubicBezTo>
                  <a:cubicBezTo>
                    <a:pt x="4801" y="1180"/>
                    <a:pt x="4179" y="1"/>
                    <a:pt x="33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21" name="Google Shape;2121;p33"/>
            <p:cNvSpPr/>
            <p:nvPr/>
          </p:nvSpPr>
          <p:spPr>
            <a:xfrm>
              <a:off x="2994100" y="1789400"/>
              <a:ext cx="95600" cy="80850"/>
            </a:xfrm>
            <a:custGeom>
              <a:avLst/>
              <a:gdLst/>
              <a:ahLst/>
              <a:cxnLst/>
              <a:rect l="l" t="t" r="r" b="b"/>
              <a:pathLst>
                <a:path w="3824" h="3234" extrusionOk="0">
                  <a:moveTo>
                    <a:pt x="2644" y="0"/>
                  </a:moveTo>
                  <a:cubicBezTo>
                    <a:pt x="2595" y="0"/>
                    <a:pt x="2546" y="4"/>
                    <a:pt x="2498" y="12"/>
                  </a:cubicBezTo>
                  <a:cubicBezTo>
                    <a:pt x="1916" y="105"/>
                    <a:pt x="1428" y="593"/>
                    <a:pt x="1032" y="1175"/>
                  </a:cubicBezTo>
                  <a:cubicBezTo>
                    <a:pt x="660" y="1570"/>
                    <a:pt x="357" y="1943"/>
                    <a:pt x="171" y="2524"/>
                  </a:cubicBezTo>
                  <a:cubicBezTo>
                    <a:pt x="1" y="2801"/>
                    <a:pt x="220" y="3234"/>
                    <a:pt x="562" y="3234"/>
                  </a:cubicBezTo>
                  <a:cubicBezTo>
                    <a:pt x="594" y="3234"/>
                    <a:pt x="626" y="3230"/>
                    <a:pt x="660" y="3222"/>
                  </a:cubicBezTo>
                  <a:cubicBezTo>
                    <a:pt x="1730" y="2827"/>
                    <a:pt x="3172" y="2245"/>
                    <a:pt x="3568" y="1082"/>
                  </a:cubicBezTo>
                  <a:cubicBezTo>
                    <a:pt x="3824" y="463"/>
                    <a:pt x="3199" y="0"/>
                    <a:pt x="26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22" name="Google Shape;2122;p33"/>
            <p:cNvSpPr/>
            <p:nvPr/>
          </p:nvSpPr>
          <p:spPr>
            <a:xfrm>
              <a:off x="3067075" y="1594650"/>
              <a:ext cx="99100" cy="131950"/>
            </a:xfrm>
            <a:custGeom>
              <a:avLst/>
              <a:gdLst/>
              <a:ahLst/>
              <a:cxnLst/>
              <a:rect l="l" t="t" r="r" b="b"/>
              <a:pathLst>
                <a:path w="3964" h="5278" extrusionOk="0">
                  <a:moveTo>
                    <a:pt x="2543" y="0"/>
                  </a:moveTo>
                  <a:cubicBezTo>
                    <a:pt x="2281" y="0"/>
                    <a:pt x="2021" y="100"/>
                    <a:pt x="1812" y="334"/>
                  </a:cubicBezTo>
                  <a:cubicBezTo>
                    <a:pt x="835" y="1497"/>
                    <a:pt x="346" y="2963"/>
                    <a:pt x="67" y="4405"/>
                  </a:cubicBezTo>
                  <a:cubicBezTo>
                    <a:pt x="0" y="4889"/>
                    <a:pt x="377" y="5278"/>
                    <a:pt x="776" y="5278"/>
                  </a:cubicBezTo>
                  <a:cubicBezTo>
                    <a:pt x="932" y="5278"/>
                    <a:pt x="1093" y="5218"/>
                    <a:pt x="1230" y="5080"/>
                  </a:cubicBezTo>
                  <a:cubicBezTo>
                    <a:pt x="2301" y="4033"/>
                    <a:pt x="3254" y="2963"/>
                    <a:pt x="3743" y="1497"/>
                  </a:cubicBezTo>
                  <a:cubicBezTo>
                    <a:pt x="3963" y="718"/>
                    <a:pt x="3246" y="0"/>
                    <a:pt x="25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23" name="Google Shape;2123;p33"/>
            <p:cNvSpPr/>
            <p:nvPr/>
          </p:nvSpPr>
          <p:spPr>
            <a:xfrm>
              <a:off x="3097825" y="1386450"/>
              <a:ext cx="62825" cy="142025"/>
            </a:xfrm>
            <a:custGeom>
              <a:avLst/>
              <a:gdLst/>
              <a:ahLst/>
              <a:cxnLst/>
              <a:rect l="l" t="t" r="r" b="b"/>
              <a:pathLst>
                <a:path w="2513" h="5681" extrusionOk="0">
                  <a:moveTo>
                    <a:pt x="1059" y="0"/>
                  </a:moveTo>
                  <a:cubicBezTo>
                    <a:pt x="875" y="0"/>
                    <a:pt x="684" y="75"/>
                    <a:pt x="582" y="240"/>
                  </a:cubicBezTo>
                  <a:cubicBezTo>
                    <a:pt x="0" y="915"/>
                    <a:pt x="93" y="1683"/>
                    <a:pt x="280" y="2474"/>
                  </a:cubicBezTo>
                  <a:cubicBezTo>
                    <a:pt x="373" y="3428"/>
                    <a:pt x="675" y="4219"/>
                    <a:pt x="954" y="5079"/>
                  </a:cubicBezTo>
                  <a:cubicBezTo>
                    <a:pt x="1093" y="5485"/>
                    <a:pt x="1413" y="5680"/>
                    <a:pt x="1728" y="5680"/>
                  </a:cubicBezTo>
                  <a:cubicBezTo>
                    <a:pt x="2099" y="5680"/>
                    <a:pt x="2463" y="5409"/>
                    <a:pt x="2513" y="4893"/>
                  </a:cubicBezTo>
                  <a:cubicBezTo>
                    <a:pt x="2513" y="4009"/>
                    <a:pt x="2513" y="3148"/>
                    <a:pt x="2420" y="2171"/>
                  </a:cubicBezTo>
                  <a:cubicBezTo>
                    <a:pt x="2327" y="1404"/>
                    <a:pt x="2234" y="613"/>
                    <a:pt x="1443" y="147"/>
                  </a:cubicBezTo>
                  <a:cubicBezTo>
                    <a:pt x="1358" y="52"/>
                    <a:pt x="1211" y="0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24" name="Google Shape;2124;p33"/>
            <p:cNvSpPr/>
            <p:nvPr/>
          </p:nvSpPr>
          <p:spPr>
            <a:xfrm>
              <a:off x="3141450" y="1243125"/>
              <a:ext cx="75050" cy="76925"/>
            </a:xfrm>
            <a:custGeom>
              <a:avLst/>
              <a:gdLst/>
              <a:ahLst/>
              <a:cxnLst/>
              <a:rect l="l" t="t" r="r" b="b"/>
              <a:pathLst>
                <a:path w="3002" h="3077" extrusionOk="0">
                  <a:moveTo>
                    <a:pt x="2114" y="0"/>
                  </a:moveTo>
                  <a:cubicBezTo>
                    <a:pt x="1931" y="0"/>
                    <a:pt x="1733" y="53"/>
                    <a:pt x="1536" y="157"/>
                  </a:cubicBezTo>
                  <a:cubicBezTo>
                    <a:pt x="1163" y="344"/>
                    <a:pt x="768" y="530"/>
                    <a:pt x="489" y="925"/>
                  </a:cubicBezTo>
                  <a:cubicBezTo>
                    <a:pt x="186" y="1321"/>
                    <a:pt x="0" y="1809"/>
                    <a:pt x="0" y="2274"/>
                  </a:cubicBezTo>
                  <a:cubicBezTo>
                    <a:pt x="85" y="2637"/>
                    <a:pt x="327" y="3077"/>
                    <a:pt x="671" y="3077"/>
                  </a:cubicBezTo>
                  <a:cubicBezTo>
                    <a:pt x="702" y="3077"/>
                    <a:pt x="735" y="3073"/>
                    <a:pt x="768" y="3065"/>
                  </a:cubicBezTo>
                  <a:cubicBezTo>
                    <a:pt x="1350" y="3065"/>
                    <a:pt x="1838" y="2856"/>
                    <a:pt x="2234" y="2484"/>
                  </a:cubicBezTo>
                  <a:cubicBezTo>
                    <a:pt x="2606" y="2088"/>
                    <a:pt x="2815" y="1600"/>
                    <a:pt x="2908" y="1111"/>
                  </a:cubicBezTo>
                  <a:cubicBezTo>
                    <a:pt x="3001" y="832"/>
                    <a:pt x="2908" y="437"/>
                    <a:pt x="2606" y="157"/>
                  </a:cubicBezTo>
                  <a:cubicBezTo>
                    <a:pt x="2466" y="53"/>
                    <a:pt x="2298" y="0"/>
                    <a:pt x="21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25" name="Google Shape;2125;p33"/>
            <p:cNvSpPr/>
            <p:nvPr/>
          </p:nvSpPr>
          <p:spPr>
            <a:xfrm>
              <a:off x="3127325" y="1715875"/>
              <a:ext cx="108350" cy="116725"/>
            </a:xfrm>
            <a:custGeom>
              <a:avLst/>
              <a:gdLst/>
              <a:ahLst/>
              <a:cxnLst/>
              <a:rect l="l" t="t" r="r" b="b"/>
              <a:pathLst>
                <a:path w="4334" h="4669" extrusionOk="0">
                  <a:moveTo>
                    <a:pt x="2998" y="1"/>
                  </a:moveTo>
                  <a:cubicBezTo>
                    <a:pt x="2703" y="1"/>
                    <a:pt x="2406" y="99"/>
                    <a:pt x="2217" y="347"/>
                  </a:cubicBezTo>
                  <a:cubicBezTo>
                    <a:pt x="1426" y="1301"/>
                    <a:pt x="751" y="2371"/>
                    <a:pt x="263" y="3534"/>
                  </a:cubicBezTo>
                  <a:cubicBezTo>
                    <a:pt x="1" y="4223"/>
                    <a:pt x="593" y="4668"/>
                    <a:pt x="1169" y="4668"/>
                  </a:cubicBezTo>
                  <a:cubicBezTo>
                    <a:pt x="1411" y="4668"/>
                    <a:pt x="1650" y="4590"/>
                    <a:pt x="1821" y="4418"/>
                  </a:cubicBezTo>
                  <a:cubicBezTo>
                    <a:pt x="2682" y="3627"/>
                    <a:pt x="3473" y="2767"/>
                    <a:pt x="4055" y="1696"/>
                  </a:cubicBezTo>
                  <a:cubicBezTo>
                    <a:pt x="4334" y="1208"/>
                    <a:pt x="4241" y="533"/>
                    <a:pt x="3752" y="231"/>
                  </a:cubicBezTo>
                  <a:cubicBezTo>
                    <a:pt x="3569" y="93"/>
                    <a:pt x="3284" y="1"/>
                    <a:pt x="29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26" name="Google Shape;2126;p33"/>
            <p:cNvSpPr/>
            <p:nvPr/>
          </p:nvSpPr>
          <p:spPr>
            <a:xfrm>
              <a:off x="3208900" y="1508450"/>
              <a:ext cx="61100" cy="141575"/>
            </a:xfrm>
            <a:custGeom>
              <a:avLst/>
              <a:gdLst/>
              <a:ahLst/>
              <a:cxnLst/>
              <a:rect l="l" t="t" r="r" b="b"/>
              <a:pathLst>
                <a:path w="2444" h="5663" extrusionOk="0">
                  <a:moveTo>
                    <a:pt x="1209" y="0"/>
                  </a:moveTo>
                  <a:cubicBezTo>
                    <a:pt x="951" y="0"/>
                    <a:pt x="704" y="113"/>
                    <a:pt x="582" y="385"/>
                  </a:cubicBezTo>
                  <a:cubicBezTo>
                    <a:pt x="1" y="1851"/>
                    <a:pt x="1" y="3596"/>
                    <a:pt x="210" y="5154"/>
                  </a:cubicBezTo>
                  <a:cubicBezTo>
                    <a:pt x="254" y="5512"/>
                    <a:pt x="529" y="5663"/>
                    <a:pt x="830" y="5663"/>
                  </a:cubicBezTo>
                  <a:cubicBezTo>
                    <a:pt x="1175" y="5663"/>
                    <a:pt x="1553" y="5465"/>
                    <a:pt x="1653" y="5154"/>
                  </a:cubicBezTo>
                  <a:cubicBezTo>
                    <a:pt x="2141" y="3782"/>
                    <a:pt x="2444" y="2037"/>
                    <a:pt x="2048" y="595"/>
                  </a:cubicBezTo>
                  <a:cubicBezTo>
                    <a:pt x="1993" y="248"/>
                    <a:pt x="1589" y="0"/>
                    <a:pt x="12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27" name="Google Shape;2127;p33"/>
            <p:cNvSpPr/>
            <p:nvPr/>
          </p:nvSpPr>
          <p:spPr>
            <a:xfrm>
              <a:off x="3201925" y="1328500"/>
              <a:ext cx="79700" cy="99925"/>
            </a:xfrm>
            <a:custGeom>
              <a:avLst/>
              <a:gdLst/>
              <a:ahLst/>
              <a:cxnLst/>
              <a:rect l="l" t="t" r="r" b="b"/>
              <a:pathLst>
                <a:path w="3188" h="3997" extrusionOk="0">
                  <a:moveTo>
                    <a:pt x="1744" y="0"/>
                  </a:moveTo>
                  <a:cubicBezTo>
                    <a:pt x="1682" y="0"/>
                    <a:pt x="1620" y="7"/>
                    <a:pt x="1559" y="23"/>
                  </a:cubicBezTo>
                  <a:cubicBezTo>
                    <a:pt x="396" y="418"/>
                    <a:pt x="280" y="1767"/>
                    <a:pt x="94" y="2838"/>
                  </a:cubicBezTo>
                  <a:cubicBezTo>
                    <a:pt x="1" y="3326"/>
                    <a:pt x="187" y="3722"/>
                    <a:pt x="675" y="3908"/>
                  </a:cubicBezTo>
                  <a:cubicBezTo>
                    <a:pt x="799" y="3966"/>
                    <a:pt x="932" y="3997"/>
                    <a:pt x="1065" y="3997"/>
                  </a:cubicBezTo>
                  <a:cubicBezTo>
                    <a:pt x="1356" y="3997"/>
                    <a:pt x="1647" y="3848"/>
                    <a:pt x="1838" y="3512"/>
                  </a:cubicBezTo>
                  <a:cubicBezTo>
                    <a:pt x="2327" y="2651"/>
                    <a:pt x="3188" y="1395"/>
                    <a:pt x="2513" y="418"/>
                  </a:cubicBezTo>
                  <a:cubicBezTo>
                    <a:pt x="2358" y="185"/>
                    <a:pt x="2056" y="0"/>
                    <a:pt x="17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28" name="Google Shape;2128;p33"/>
            <p:cNvSpPr/>
            <p:nvPr/>
          </p:nvSpPr>
          <p:spPr>
            <a:xfrm>
              <a:off x="3299050" y="1212175"/>
              <a:ext cx="69825" cy="58750"/>
            </a:xfrm>
            <a:custGeom>
              <a:avLst/>
              <a:gdLst/>
              <a:ahLst/>
              <a:cxnLst/>
              <a:rect l="l" t="t" r="r" b="b"/>
              <a:pathLst>
                <a:path w="2793" h="2350" extrusionOk="0">
                  <a:moveTo>
                    <a:pt x="1062" y="1"/>
                  </a:moveTo>
                  <a:cubicBezTo>
                    <a:pt x="711" y="1"/>
                    <a:pt x="328" y="199"/>
                    <a:pt x="94" y="511"/>
                  </a:cubicBezTo>
                  <a:cubicBezTo>
                    <a:pt x="94" y="604"/>
                    <a:pt x="1" y="814"/>
                    <a:pt x="1" y="1000"/>
                  </a:cubicBezTo>
                  <a:cubicBezTo>
                    <a:pt x="1" y="1186"/>
                    <a:pt x="94" y="1582"/>
                    <a:pt x="280" y="1768"/>
                  </a:cubicBezTo>
                  <a:cubicBezTo>
                    <a:pt x="373" y="1884"/>
                    <a:pt x="582" y="1977"/>
                    <a:pt x="675" y="1977"/>
                  </a:cubicBezTo>
                  <a:cubicBezTo>
                    <a:pt x="768" y="2070"/>
                    <a:pt x="955" y="2163"/>
                    <a:pt x="1048" y="2163"/>
                  </a:cubicBezTo>
                  <a:cubicBezTo>
                    <a:pt x="1350" y="2256"/>
                    <a:pt x="1536" y="2349"/>
                    <a:pt x="1745" y="2349"/>
                  </a:cubicBezTo>
                  <a:cubicBezTo>
                    <a:pt x="2118" y="2349"/>
                    <a:pt x="2420" y="2163"/>
                    <a:pt x="2606" y="1884"/>
                  </a:cubicBezTo>
                  <a:cubicBezTo>
                    <a:pt x="2699" y="1582"/>
                    <a:pt x="2792" y="1186"/>
                    <a:pt x="2606" y="907"/>
                  </a:cubicBezTo>
                  <a:cubicBezTo>
                    <a:pt x="2513" y="907"/>
                    <a:pt x="2513" y="907"/>
                    <a:pt x="2513" y="814"/>
                  </a:cubicBezTo>
                  <a:cubicBezTo>
                    <a:pt x="2420" y="721"/>
                    <a:pt x="2327" y="604"/>
                    <a:pt x="2118" y="418"/>
                  </a:cubicBezTo>
                  <a:cubicBezTo>
                    <a:pt x="2025" y="418"/>
                    <a:pt x="2025" y="325"/>
                    <a:pt x="1932" y="325"/>
                  </a:cubicBezTo>
                  <a:cubicBezTo>
                    <a:pt x="1745" y="232"/>
                    <a:pt x="1536" y="139"/>
                    <a:pt x="1257" y="23"/>
                  </a:cubicBezTo>
                  <a:cubicBezTo>
                    <a:pt x="1194" y="8"/>
                    <a:pt x="1128" y="1"/>
                    <a:pt x="10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29" name="Google Shape;2129;p33"/>
            <p:cNvSpPr/>
            <p:nvPr/>
          </p:nvSpPr>
          <p:spPr>
            <a:xfrm>
              <a:off x="2706825" y="1804225"/>
              <a:ext cx="158375" cy="68400"/>
            </a:xfrm>
            <a:custGeom>
              <a:avLst/>
              <a:gdLst/>
              <a:ahLst/>
              <a:cxnLst/>
              <a:rect l="l" t="t" r="r" b="b"/>
              <a:pathLst>
                <a:path w="6335" h="2736" extrusionOk="0">
                  <a:moveTo>
                    <a:pt x="4869" y="0"/>
                  </a:moveTo>
                  <a:cubicBezTo>
                    <a:pt x="3613" y="0"/>
                    <a:pt x="2450" y="396"/>
                    <a:pt x="1194" y="768"/>
                  </a:cubicBezTo>
                  <a:cubicBezTo>
                    <a:pt x="1" y="1143"/>
                    <a:pt x="465" y="2736"/>
                    <a:pt x="1591" y="2736"/>
                  </a:cubicBezTo>
                  <a:cubicBezTo>
                    <a:pt x="1650" y="2736"/>
                    <a:pt x="1712" y="2731"/>
                    <a:pt x="1775" y="2722"/>
                  </a:cubicBezTo>
                  <a:cubicBezTo>
                    <a:pt x="3031" y="2513"/>
                    <a:pt x="4195" y="2420"/>
                    <a:pt x="5358" y="1838"/>
                  </a:cubicBezTo>
                  <a:cubicBezTo>
                    <a:pt x="6335" y="1466"/>
                    <a:pt x="5846" y="0"/>
                    <a:pt x="48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30" name="Google Shape;2130;p33"/>
            <p:cNvSpPr/>
            <p:nvPr/>
          </p:nvSpPr>
          <p:spPr>
            <a:xfrm>
              <a:off x="2741300" y="1735625"/>
              <a:ext cx="63425" cy="48925"/>
            </a:xfrm>
            <a:custGeom>
              <a:avLst/>
              <a:gdLst/>
              <a:ahLst/>
              <a:cxnLst/>
              <a:rect l="l" t="t" r="r" b="b"/>
              <a:pathLst>
                <a:path w="2537" h="1957" extrusionOk="0">
                  <a:moveTo>
                    <a:pt x="1614" y="0"/>
                  </a:moveTo>
                  <a:cubicBezTo>
                    <a:pt x="1561" y="0"/>
                    <a:pt x="1511" y="7"/>
                    <a:pt x="1466" y="22"/>
                  </a:cubicBezTo>
                  <a:cubicBezTo>
                    <a:pt x="1164" y="139"/>
                    <a:pt x="885" y="232"/>
                    <a:pt x="675" y="325"/>
                  </a:cubicBezTo>
                  <a:cubicBezTo>
                    <a:pt x="489" y="418"/>
                    <a:pt x="303" y="511"/>
                    <a:pt x="210" y="720"/>
                  </a:cubicBezTo>
                  <a:cubicBezTo>
                    <a:pt x="1" y="906"/>
                    <a:pt x="1" y="1186"/>
                    <a:pt x="94" y="1488"/>
                  </a:cubicBezTo>
                  <a:cubicBezTo>
                    <a:pt x="248" y="1778"/>
                    <a:pt x="602" y="1956"/>
                    <a:pt x="927" y="1956"/>
                  </a:cubicBezTo>
                  <a:cubicBezTo>
                    <a:pt x="1045" y="1956"/>
                    <a:pt x="1158" y="1933"/>
                    <a:pt x="1257" y="1883"/>
                  </a:cubicBezTo>
                  <a:cubicBezTo>
                    <a:pt x="1559" y="1674"/>
                    <a:pt x="1745" y="1581"/>
                    <a:pt x="2048" y="1488"/>
                  </a:cubicBezTo>
                  <a:cubicBezTo>
                    <a:pt x="2420" y="1302"/>
                    <a:pt x="2536" y="813"/>
                    <a:pt x="2327" y="511"/>
                  </a:cubicBezTo>
                  <a:cubicBezTo>
                    <a:pt x="2249" y="198"/>
                    <a:pt x="1891" y="0"/>
                    <a:pt x="16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31" name="Google Shape;2131;p33"/>
            <p:cNvSpPr/>
            <p:nvPr/>
          </p:nvSpPr>
          <p:spPr>
            <a:xfrm>
              <a:off x="2533100" y="1876325"/>
              <a:ext cx="75050" cy="59800"/>
            </a:xfrm>
            <a:custGeom>
              <a:avLst/>
              <a:gdLst/>
              <a:ahLst/>
              <a:cxnLst/>
              <a:rect l="l" t="t" r="r" b="b"/>
              <a:pathLst>
                <a:path w="3002" h="2392" extrusionOk="0">
                  <a:moveTo>
                    <a:pt x="2096" y="0"/>
                  </a:moveTo>
                  <a:cubicBezTo>
                    <a:pt x="2040" y="0"/>
                    <a:pt x="1984" y="8"/>
                    <a:pt x="1931" y="24"/>
                  </a:cubicBezTo>
                  <a:cubicBezTo>
                    <a:pt x="1443" y="210"/>
                    <a:pt x="1070" y="513"/>
                    <a:pt x="582" y="792"/>
                  </a:cubicBezTo>
                  <a:cubicBezTo>
                    <a:pt x="186" y="1094"/>
                    <a:pt x="0" y="1583"/>
                    <a:pt x="279" y="1955"/>
                  </a:cubicBezTo>
                  <a:cubicBezTo>
                    <a:pt x="420" y="2220"/>
                    <a:pt x="727" y="2391"/>
                    <a:pt x="1027" y="2391"/>
                  </a:cubicBezTo>
                  <a:cubicBezTo>
                    <a:pt x="1174" y="2391"/>
                    <a:pt x="1320" y="2350"/>
                    <a:pt x="1443" y="2258"/>
                  </a:cubicBezTo>
                  <a:cubicBezTo>
                    <a:pt x="1838" y="1955"/>
                    <a:pt x="2327" y="1676"/>
                    <a:pt x="2722" y="1373"/>
                  </a:cubicBezTo>
                  <a:cubicBezTo>
                    <a:pt x="2908" y="1094"/>
                    <a:pt x="3001" y="699"/>
                    <a:pt x="2815" y="420"/>
                  </a:cubicBezTo>
                  <a:cubicBezTo>
                    <a:pt x="2643" y="170"/>
                    <a:pt x="2359" y="0"/>
                    <a:pt x="20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32" name="Google Shape;2132;p33"/>
            <p:cNvSpPr/>
            <p:nvPr/>
          </p:nvSpPr>
          <p:spPr>
            <a:xfrm>
              <a:off x="2540075" y="1968275"/>
              <a:ext cx="46550" cy="83725"/>
            </a:xfrm>
            <a:custGeom>
              <a:avLst/>
              <a:gdLst/>
              <a:ahLst/>
              <a:cxnLst/>
              <a:rect l="l" t="t" r="r" b="b"/>
              <a:pathLst>
                <a:path w="1862" h="3349" extrusionOk="0">
                  <a:moveTo>
                    <a:pt x="1096" y="0"/>
                  </a:moveTo>
                  <a:cubicBezTo>
                    <a:pt x="769" y="0"/>
                    <a:pt x="474" y="211"/>
                    <a:pt x="396" y="603"/>
                  </a:cubicBezTo>
                  <a:cubicBezTo>
                    <a:pt x="210" y="1185"/>
                    <a:pt x="117" y="1767"/>
                    <a:pt x="0" y="2465"/>
                  </a:cubicBezTo>
                  <a:cubicBezTo>
                    <a:pt x="0" y="2837"/>
                    <a:pt x="117" y="3232"/>
                    <a:pt x="489" y="3325"/>
                  </a:cubicBezTo>
                  <a:cubicBezTo>
                    <a:pt x="556" y="3341"/>
                    <a:pt x="624" y="3349"/>
                    <a:pt x="689" y="3349"/>
                  </a:cubicBezTo>
                  <a:cubicBezTo>
                    <a:pt x="1010" y="3349"/>
                    <a:pt x="1296" y="3165"/>
                    <a:pt x="1373" y="2837"/>
                  </a:cubicBezTo>
                  <a:cubicBezTo>
                    <a:pt x="1559" y="2162"/>
                    <a:pt x="1745" y="1581"/>
                    <a:pt x="1861" y="999"/>
                  </a:cubicBezTo>
                  <a:cubicBezTo>
                    <a:pt x="1861" y="603"/>
                    <a:pt x="1745" y="138"/>
                    <a:pt x="1280" y="22"/>
                  </a:cubicBezTo>
                  <a:cubicBezTo>
                    <a:pt x="1218" y="7"/>
                    <a:pt x="1157" y="0"/>
                    <a:pt x="10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33" name="Google Shape;2133;p33"/>
            <p:cNvSpPr/>
            <p:nvPr/>
          </p:nvSpPr>
          <p:spPr>
            <a:xfrm>
              <a:off x="2652450" y="1932650"/>
              <a:ext cx="91200" cy="63375"/>
            </a:xfrm>
            <a:custGeom>
              <a:avLst/>
              <a:gdLst/>
              <a:ahLst/>
              <a:cxnLst/>
              <a:rect l="l" t="t" r="r" b="b"/>
              <a:pathLst>
                <a:path w="3648" h="2535" extrusionOk="0">
                  <a:moveTo>
                    <a:pt x="2904" y="1"/>
                  </a:moveTo>
                  <a:cubicBezTo>
                    <a:pt x="2802" y="1"/>
                    <a:pt x="2700" y="32"/>
                    <a:pt x="2601" y="98"/>
                  </a:cubicBezTo>
                  <a:cubicBezTo>
                    <a:pt x="1903" y="400"/>
                    <a:pt x="1228" y="772"/>
                    <a:pt x="647" y="1168"/>
                  </a:cubicBezTo>
                  <a:cubicBezTo>
                    <a:pt x="0" y="1579"/>
                    <a:pt x="376" y="2535"/>
                    <a:pt x="1039" y="2535"/>
                  </a:cubicBezTo>
                  <a:cubicBezTo>
                    <a:pt x="1164" y="2535"/>
                    <a:pt x="1298" y="2501"/>
                    <a:pt x="1438" y="2424"/>
                  </a:cubicBezTo>
                  <a:cubicBezTo>
                    <a:pt x="2112" y="2028"/>
                    <a:pt x="2787" y="1656"/>
                    <a:pt x="3369" y="1168"/>
                  </a:cubicBezTo>
                  <a:cubicBezTo>
                    <a:pt x="3648" y="982"/>
                    <a:pt x="3648" y="493"/>
                    <a:pt x="3462" y="284"/>
                  </a:cubicBezTo>
                  <a:cubicBezTo>
                    <a:pt x="3281" y="103"/>
                    <a:pt x="3091" y="1"/>
                    <a:pt x="29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34" name="Google Shape;2134;p33"/>
            <p:cNvSpPr/>
            <p:nvPr/>
          </p:nvSpPr>
          <p:spPr>
            <a:xfrm>
              <a:off x="2833775" y="1862025"/>
              <a:ext cx="131750" cy="60875"/>
            </a:xfrm>
            <a:custGeom>
              <a:avLst/>
              <a:gdLst/>
              <a:ahLst/>
              <a:cxnLst/>
              <a:rect l="l" t="t" r="r" b="b"/>
              <a:pathLst>
                <a:path w="5270" h="2435" extrusionOk="0">
                  <a:moveTo>
                    <a:pt x="3847" y="1"/>
                  </a:moveTo>
                  <a:cubicBezTo>
                    <a:pt x="3792" y="1"/>
                    <a:pt x="3735" y="5"/>
                    <a:pt x="3676" y="15"/>
                  </a:cubicBezTo>
                  <a:cubicBezTo>
                    <a:pt x="2606" y="317"/>
                    <a:pt x="1536" y="689"/>
                    <a:pt x="582" y="1178"/>
                  </a:cubicBezTo>
                  <a:cubicBezTo>
                    <a:pt x="1" y="1480"/>
                    <a:pt x="280" y="2434"/>
                    <a:pt x="954" y="2434"/>
                  </a:cubicBezTo>
                  <a:cubicBezTo>
                    <a:pt x="2025" y="2341"/>
                    <a:pt x="3095" y="2155"/>
                    <a:pt x="4165" y="1852"/>
                  </a:cubicBezTo>
                  <a:cubicBezTo>
                    <a:pt x="5269" y="1587"/>
                    <a:pt x="4885" y="1"/>
                    <a:pt x="38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35" name="Google Shape;2135;p33"/>
            <p:cNvSpPr/>
            <p:nvPr/>
          </p:nvSpPr>
          <p:spPr>
            <a:xfrm>
              <a:off x="3303700" y="1632075"/>
              <a:ext cx="39000" cy="63400"/>
            </a:xfrm>
            <a:custGeom>
              <a:avLst/>
              <a:gdLst/>
              <a:ahLst/>
              <a:cxnLst/>
              <a:rect l="l" t="t" r="r" b="b"/>
              <a:pathLst>
                <a:path w="1560" h="2536" extrusionOk="0">
                  <a:moveTo>
                    <a:pt x="769" y="0"/>
                  </a:moveTo>
                  <a:cubicBezTo>
                    <a:pt x="396" y="0"/>
                    <a:pt x="187" y="303"/>
                    <a:pt x="94" y="675"/>
                  </a:cubicBezTo>
                  <a:cubicBezTo>
                    <a:pt x="94" y="884"/>
                    <a:pt x="1" y="1163"/>
                    <a:pt x="1" y="1373"/>
                  </a:cubicBezTo>
                  <a:cubicBezTo>
                    <a:pt x="1" y="1559"/>
                    <a:pt x="94" y="1838"/>
                    <a:pt x="94" y="2047"/>
                  </a:cubicBezTo>
                  <a:cubicBezTo>
                    <a:pt x="187" y="2327"/>
                    <a:pt x="582" y="2536"/>
                    <a:pt x="769" y="2536"/>
                  </a:cubicBezTo>
                  <a:cubicBezTo>
                    <a:pt x="1071" y="2536"/>
                    <a:pt x="1443" y="2327"/>
                    <a:pt x="1443" y="2047"/>
                  </a:cubicBezTo>
                  <a:cubicBezTo>
                    <a:pt x="1559" y="1838"/>
                    <a:pt x="1559" y="1559"/>
                    <a:pt x="1559" y="1373"/>
                  </a:cubicBezTo>
                  <a:lnTo>
                    <a:pt x="1559" y="675"/>
                  </a:lnTo>
                  <a:cubicBezTo>
                    <a:pt x="1443" y="396"/>
                    <a:pt x="1257" y="0"/>
                    <a:pt x="7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36" name="Google Shape;2136;p33"/>
            <p:cNvSpPr/>
            <p:nvPr/>
          </p:nvSpPr>
          <p:spPr>
            <a:xfrm>
              <a:off x="3322900" y="1424900"/>
              <a:ext cx="58175" cy="131875"/>
            </a:xfrm>
            <a:custGeom>
              <a:avLst/>
              <a:gdLst/>
              <a:ahLst/>
              <a:cxnLst/>
              <a:rect l="l" t="t" r="r" b="b"/>
              <a:pathLst>
                <a:path w="2327" h="5275" extrusionOk="0">
                  <a:moveTo>
                    <a:pt x="1201" y="0"/>
                  </a:moveTo>
                  <a:cubicBezTo>
                    <a:pt x="953" y="0"/>
                    <a:pt x="710" y="109"/>
                    <a:pt x="582" y="354"/>
                  </a:cubicBezTo>
                  <a:cubicBezTo>
                    <a:pt x="1" y="1703"/>
                    <a:pt x="94" y="3146"/>
                    <a:pt x="94" y="4518"/>
                  </a:cubicBezTo>
                  <a:cubicBezTo>
                    <a:pt x="94" y="4997"/>
                    <a:pt x="489" y="5274"/>
                    <a:pt x="872" y="5274"/>
                  </a:cubicBezTo>
                  <a:cubicBezTo>
                    <a:pt x="1178" y="5274"/>
                    <a:pt x="1477" y="5097"/>
                    <a:pt x="1559" y="4704"/>
                  </a:cubicBezTo>
                  <a:cubicBezTo>
                    <a:pt x="1955" y="3355"/>
                    <a:pt x="2327" y="1890"/>
                    <a:pt x="1955" y="540"/>
                  </a:cubicBezTo>
                  <a:cubicBezTo>
                    <a:pt x="1887" y="204"/>
                    <a:pt x="1540" y="0"/>
                    <a:pt x="12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37" name="Google Shape;2137;p33"/>
            <p:cNvSpPr/>
            <p:nvPr/>
          </p:nvSpPr>
          <p:spPr>
            <a:xfrm>
              <a:off x="3370950" y="1270275"/>
              <a:ext cx="99850" cy="114875"/>
            </a:xfrm>
            <a:custGeom>
              <a:avLst/>
              <a:gdLst/>
              <a:ahLst/>
              <a:cxnLst/>
              <a:rect l="l" t="t" r="r" b="b"/>
              <a:pathLst>
                <a:path w="3994" h="4595" extrusionOk="0">
                  <a:moveTo>
                    <a:pt x="2843" y="0"/>
                  </a:moveTo>
                  <a:cubicBezTo>
                    <a:pt x="2623" y="0"/>
                    <a:pt x="2405" y="72"/>
                    <a:pt x="2243" y="235"/>
                  </a:cubicBezTo>
                  <a:cubicBezTo>
                    <a:pt x="1289" y="1188"/>
                    <a:pt x="707" y="2352"/>
                    <a:pt x="219" y="3631"/>
                  </a:cubicBezTo>
                  <a:cubicBezTo>
                    <a:pt x="0" y="4186"/>
                    <a:pt x="498" y="4595"/>
                    <a:pt x="976" y="4595"/>
                  </a:cubicBezTo>
                  <a:cubicBezTo>
                    <a:pt x="1159" y="4595"/>
                    <a:pt x="1339" y="4534"/>
                    <a:pt x="1475" y="4399"/>
                  </a:cubicBezTo>
                  <a:cubicBezTo>
                    <a:pt x="2452" y="3422"/>
                    <a:pt x="3220" y="2352"/>
                    <a:pt x="3708" y="1095"/>
                  </a:cubicBezTo>
                  <a:cubicBezTo>
                    <a:pt x="3993" y="475"/>
                    <a:pt x="3409" y="0"/>
                    <a:pt x="28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38" name="Google Shape;2138;p33"/>
            <p:cNvSpPr/>
            <p:nvPr/>
          </p:nvSpPr>
          <p:spPr>
            <a:xfrm>
              <a:off x="3475850" y="1219725"/>
              <a:ext cx="123325" cy="56425"/>
            </a:xfrm>
            <a:custGeom>
              <a:avLst/>
              <a:gdLst/>
              <a:ahLst/>
              <a:cxnLst/>
              <a:rect l="l" t="t" r="r" b="b"/>
              <a:pathLst>
                <a:path w="4933" h="2257" extrusionOk="0">
                  <a:moveTo>
                    <a:pt x="2711" y="0"/>
                  </a:moveTo>
                  <a:cubicBezTo>
                    <a:pt x="2298" y="0"/>
                    <a:pt x="1885" y="23"/>
                    <a:pt x="1443" y="23"/>
                  </a:cubicBezTo>
                  <a:cubicBezTo>
                    <a:pt x="1" y="23"/>
                    <a:pt x="1" y="2164"/>
                    <a:pt x="1443" y="2257"/>
                  </a:cubicBezTo>
                  <a:cubicBezTo>
                    <a:pt x="2327" y="2257"/>
                    <a:pt x="3095" y="2257"/>
                    <a:pt x="3979" y="2047"/>
                  </a:cubicBezTo>
                  <a:cubicBezTo>
                    <a:pt x="4933" y="1954"/>
                    <a:pt x="4933" y="302"/>
                    <a:pt x="3979" y="116"/>
                  </a:cubicBezTo>
                  <a:cubicBezTo>
                    <a:pt x="3537" y="23"/>
                    <a:pt x="3124" y="0"/>
                    <a:pt x="27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2139" name="Google Shape;2139;p33"/>
          <p:cNvGrpSpPr/>
          <p:nvPr/>
        </p:nvGrpSpPr>
        <p:grpSpPr>
          <a:xfrm>
            <a:off x="9660275" y="5707705"/>
            <a:ext cx="3020405" cy="1708587"/>
            <a:chOff x="3260100" y="4040200"/>
            <a:chExt cx="1579600" cy="893550"/>
          </a:xfrm>
        </p:grpSpPr>
        <p:sp>
          <p:nvSpPr>
            <p:cNvPr id="2140" name="Google Shape;2140;p33"/>
            <p:cNvSpPr/>
            <p:nvPr/>
          </p:nvSpPr>
          <p:spPr>
            <a:xfrm>
              <a:off x="3766650" y="4800800"/>
              <a:ext cx="93575" cy="132950"/>
            </a:xfrm>
            <a:custGeom>
              <a:avLst/>
              <a:gdLst/>
              <a:ahLst/>
              <a:cxnLst/>
              <a:rect l="l" t="t" r="r" b="b"/>
              <a:pathLst>
                <a:path w="3743" h="5318" extrusionOk="0">
                  <a:moveTo>
                    <a:pt x="1308" y="0"/>
                  </a:moveTo>
                  <a:cubicBezTo>
                    <a:pt x="951" y="0"/>
                    <a:pt x="610" y="212"/>
                    <a:pt x="489" y="714"/>
                  </a:cubicBezTo>
                  <a:cubicBezTo>
                    <a:pt x="1" y="2458"/>
                    <a:pt x="1164" y="4785"/>
                    <a:pt x="3002" y="5273"/>
                  </a:cubicBezTo>
                  <a:cubicBezTo>
                    <a:pt x="3059" y="5304"/>
                    <a:pt x="3116" y="5318"/>
                    <a:pt x="3171" y="5318"/>
                  </a:cubicBezTo>
                  <a:cubicBezTo>
                    <a:pt x="3494" y="5318"/>
                    <a:pt x="3743" y="4844"/>
                    <a:pt x="3583" y="4506"/>
                  </a:cubicBezTo>
                  <a:cubicBezTo>
                    <a:pt x="3281" y="4017"/>
                    <a:pt x="2909" y="3436"/>
                    <a:pt x="2699" y="2854"/>
                  </a:cubicBezTo>
                  <a:cubicBezTo>
                    <a:pt x="2513" y="2179"/>
                    <a:pt x="2420" y="1598"/>
                    <a:pt x="2327" y="923"/>
                  </a:cubicBezTo>
                  <a:cubicBezTo>
                    <a:pt x="2274" y="368"/>
                    <a:pt x="1778" y="0"/>
                    <a:pt x="13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41" name="Google Shape;2141;p33"/>
            <p:cNvSpPr/>
            <p:nvPr/>
          </p:nvSpPr>
          <p:spPr>
            <a:xfrm>
              <a:off x="3754450" y="4603725"/>
              <a:ext cx="70400" cy="96800"/>
            </a:xfrm>
            <a:custGeom>
              <a:avLst/>
              <a:gdLst/>
              <a:ahLst/>
              <a:cxnLst/>
              <a:rect l="l" t="t" r="r" b="b"/>
              <a:pathLst>
                <a:path w="2816" h="3872" extrusionOk="0">
                  <a:moveTo>
                    <a:pt x="1615" y="1"/>
                  </a:moveTo>
                  <a:cubicBezTo>
                    <a:pt x="1383" y="1"/>
                    <a:pt x="1151" y="86"/>
                    <a:pt x="977" y="268"/>
                  </a:cubicBezTo>
                  <a:cubicBezTo>
                    <a:pt x="186" y="943"/>
                    <a:pt x="0" y="2315"/>
                    <a:pt x="186" y="3362"/>
                  </a:cubicBezTo>
                  <a:cubicBezTo>
                    <a:pt x="320" y="3674"/>
                    <a:pt x="643" y="3872"/>
                    <a:pt x="956" y="3872"/>
                  </a:cubicBezTo>
                  <a:cubicBezTo>
                    <a:pt x="1133" y="3872"/>
                    <a:pt x="1308" y="3808"/>
                    <a:pt x="1443" y="3665"/>
                  </a:cubicBezTo>
                  <a:cubicBezTo>
                    <a:pt x="2234" y="2897"/>
                    <a:pt x="2815" y="1734"/>
                    <a:pt x="2513" y="664"/>
                  </a:cubicBezTo>
                  <a:cubicBezTo>
                    <a:pt x="2396" y="241"/>
                    <a:pt x="2005" y="1"/>
                    <a:pt x="16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42" name="Google Shape;2142;p33"/>
            <p:cNvSpPr/>
            <p:nvPr/>
          </p:nvSpPr>
          <p:spPr>
            <a:xfrm>
              <a:off x="3802075" y="4390150"/>
              <a:ext cx="96350" cy="123825"/>
            </a:xfrm>
            <a:custGeom>
              <a:avLst/>
              <a:gdLst/>
              <a:ahLst/>
              <a:cxnLst/>
              <a:rect l="l" t="t" r="r" b="b"/>
              <a:pathLst>
                <a:path w="3854" h="4953" extrusionOk="0">
                  <a:moveTo>
                    <a:pt x="2798" y="1"/>
                  </a:moveTo>
                  <a:cubicBezTo>
                    <a:pt x="2547" y="1"/>
                    <a:pt x="2282" y="116"/>
                    <a:pt x="2073" y="390"/>
                  </a:cubicBezTo>
                  <a:cubicBezTo>
                    <a:pt x="1399" y="1437"/>
                    <a:pt x="817" y="2600"/>
                    <a:pt x="329" y="3879"/>
                  </a:cubicBezTo>
                  <a:cubicBezTo>
                    <a:pt x="0" y="4458"/>
                    <a:pt x="461" y="4953"/>
                    <a:pt x="946" y="4953"/>
                  </a:cubicBezTo>
                  <a:cubicBezTo>
                    <a:pt x="1183" y="4953"/>
                    <a:pt x="1425" y="4836"/>
                    <a:pt x="1585" y="4554"/>
                  </a:cubicBezTo>
                  <a:cubicBezTo>
                    <a:pt x="2260" y="3484"/>
                    <a:pt x="3027" y="2414"/>
                    <a:pt x="3516" y="1250"/>
                  </a:cubicBezTo>
                  <a:cubicBezTo>
                    <a:pt x="3853" y="576"/>
                    <a:pt x="3358" y="1"/>
                    <a:pt x="27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43" name="Google Shape;2143;p33"/>
            <p:cNvSpPr/>
            <p:nvPr/>
          </p:nvSpPr>
          <p:spPr>
            <a:xfrm>
              <a:off x="3901125" y="4239675"/>
              <a:ext cx="104300" cy="68425"/>
            </a:xfrm>
            <a:custGeom>
              <a:avLst/>
              <a:gdLst/>
              <a:ahLst/>
              <a:cxnLst/>
              <a:rect l="l" t="t" r="r" b="b"/>
              <a:pathLst>
                <a:path w="4172" h="2737" extrusionOk="0">
                  <a:moveTo>
                    <a:pt x="2917" y="1"/>
                  </a:moveTo>
                  <a:cubicBezTo>
                    <a:pt x="2867" y="1"/>
                    <a:pt x="2816" y="4"/>
                    <a:pt x="2764" y="11"/>
                  </a:cubicBezTo>
                  <a:cubicBezTo>
                    <a:pt x="1880" y="197"/>
                    <a:pt x="1206" y="779"/>
                    <a:pt x="531" y="1360"/>
                  </a:cubicBezTo>
                  <a:cubicBezTo>
                    <a:pt x="0" y="1806"/>
                    <a:pt x="516" y="2737"/>
                    <a:pt x="1123" y="2737"/>
                  </a:cubicBezTo>
                  <a:cubicBezTo>
                    <a:pt x="1181" y="2737"/>
                    <a:pt x="1240" y="2728"/>
                    <a:pt x="1299" y="2710"/>
                  </a:cubicBezTo>
                  <a:cubicBezTo>
                    <a:pt x="2183" y="2431"/>
                    <a:pt x="3043" y="2128"/>
                    <a:pt x="3625" y="1453"/>
                  </a:cubicBezTo>
                  <a:cubicBezTo>
                    <a:pt x="4171" y="820"/>
                    <a:pt x="3691" y="1"/>
                    <a:pt x="29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44" name="Google Shape;2144;p33"/>
            <p:cNvSpPr/>
            <p:nvPr/>
          </p:nvSpPr>
          <p:spPr>
            <a:xfrm>
              <a:off x="4085650" y="4070600"/>
              <a:ext cx="128875" cy="112175"/>
            </a:xfrm>
            <a:custGeom>
              <a:avLst/>
              <a:gdLst/>
              <a:ahLst/>
              <a:cxnLst/>
              <a:rect l="l" t="t" r="r" b="b"/>
              <a:pathLst>
                <a:path w="5155" h="4487" extrusionOk="0">
                  <a:moveTo>
                    <a:pt x="3913" y="1"/>
                  </a:moveTo>
                  <a:cubicBezTo>
                    <a:pt x="3751" y="1"/>
                    <a:pt x="3586" y="51"/>
                    <a:pt x="3432" y="167"/>
                  </a:cubicBezTo>
                  <a:cubicBezTo>
                    <a:pt x="2362" y="958"/>
                    <a:pt x="1571" y="1912"/>
                    <a:pt x="618" y="2889"/>
                  </a:cubicBezTo>
                  <a:cubicBezTo>
                    <a:pt x="1" y="3560"/>
                    <a:pt x="643" y="4486"/>
                    <a:pt x="1364" y="4486"/>
                  </a:cubicBezTo>
                  <a:cubicBezTo>
                    <a:pt x="1568" y="4486"/>
                    <a:pt x="1777" y="4412"/>
                    <a:pt x="1967" y="4238"/>
                  </a:cubicBezTo>
                  <a:cubicBezTo>
                    <a:pt x="2944" y="3378"/>
                    <a:pt x="4014" y="2494"/>
                    <a:pt x="4689" y="1423"/>
                  </a:cubicBezTo>
                  <a:cubicBezTo>
                    <a:pt x="5154" y="809"/>
                    <a:pt x="4562" y="1"/>
                    <a:pt x="39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45" name="Google Shape;2145;p33"/>
            <p:cNvSpPr/>
            <p:nvPr/>
          </p:nvSpPr>
          <p:spPr>
            <a:xfrm>
              <a:off x="3621250" y="4817475"/>
              <a:ext cx="65925" cy="100450"/>
            </a:xfrm>
            <a:custGeom>
              <a:avLst/>
              <a:gdLst/>
              <a:ahLst/>
              <a:cxnLst/>
              <a:rect l="l" t="t" r="r" b="b"/>
              <a:pathLst>
                <a:path w="2637" h="4018" extrusionOk="0">
                  <a:moveTo>
                    <a:pt x="798" y="1"/>
                  </a:moveTo>
                  <a:cubicBezTo>
                    <a:pt x="438" y="1"/>
                    <a:pt x="1" y="297"/>
                    <a:pt x="1" y="628"/>
                  </a:cubicBezTo>
                  <a:cubicBezTo>
                    <a:pt x="94" y="1210"/>
                    <a:pt x="280" y="1698"/>
                    <a:pt x="489" y="2187"/>
                  </a:cubicBezTo>
                  <a:cubicBezTo>
                    <a:pt x="676" y="2675"/>
                    <a:pt x="955" y="3164"/>
                    <a:pt x="1257" y="3653"/>
                  </a:cubicBezTo>
                  <a:cubicBezTo>
                    <a:pt x="1351" y="3912"/>
                    <a:pt x="1546" y="4017"/>
                    <a:pt x="1756" y="4017"/>
                  </a:cubicBezTo>
                  <a:cubicBezTo>
                    <a:pt x="2168" y="4017"/>
                    <a:pt x="2637" y="3611"/>
                    <a:pt x="2513" y="3164"/>
                  </a:cubicBezTo>
                  <a:cubicBezTo>
                    <a:pt x="2327" y="2582"/>
                    <a:pt x="2234" y="2094"/>
                    <a:pt x="2025" y="1605"/>
                  </a:cubicBezTo>
                  <a:cubicBezTo>
                    <a:pt x="1839" y="1024"/>
                    <a:pt x="1536" y="628"/>
                    <a:pt x="1164" y="163"/>
                  </a:cubicBezTo>
                  <a:cubicBezTo>
                    <a:pt x="1077" y="49"/>
                    <a:pt x="944" y="1"/>
                    <a:pt x="7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46" name="Google Shape;2146;p33"/>
            <p:cNvSpPr/>
            <p:nvPr/>
          </p:nvSpPr>
          <p:spPr>
            <a:xfrm>
              <a:off x="3611375" y="4619725"/>
              <a:ext cx="48300" cy="83400"/>
            </a:xfrm>
            <a:custGeom>
              <a:avLst/>
              <a:gdLst/>
              <a:ahLst/>
              <a:cxnLst/>
              <a:rect l="l" t="t" r="r" b="b"/>
              <a:pathLst>
                <a:path w="1932" h="3336" extrusionOk="0">
                  <a:moveTo>
                    <a:pt x="1159" y="0"/>
                  </a:moveTo>
                  <a:cubicBezTo>
                    <a:pt x="852" y="0"/>
                    <a:pt x="566" y="184"/>
                    <a:pt x="489" y="512"/>
                  </a:cubicBezTo>
                  <a:cubicBezTo>
                    <a:pt x="303" y="1094"/>
                    <a:pt x="187" y="1768"/>
                    <a:pt x="93" y="2350"/>
                  </a:cubicBezTo>
                  <a:cubicBezTo>
                    <a:pt x="0" y="2722"/>
                    <a:pt x="187" y="3211"/>
                    <a:pt x="582" y="3304"/>
                  </a:cubicBezTo>
                  <a:cubicBezTo>
                    <a:pt x="654" y="3325"/>
                    <a:pt x="728" y="3335"/>
                    <a:pt x="803" y="3335"/>
                  </a:cubicBezTo>
                  <a:cubicBezTo>
                    <a:pt x="1141" y="3335"/>
                    <a:pt x="1483" y="3122"/>
                    <a:pt x="1559" y="2722"/>
                  </a:cubicBezTo>
                  <a:cubicBezTo>
                    <a:pt x="1652" y="2141"/>
                    <a:pt x="1838" y="1559"/>
                    <a:pt x="1931" y="884"/>
                  </a:cubicBezTo>
                  <a:cubicBezTo>
                    <a:pt x="1931" y="512"/>
                    <a:pt x="1838" y="117"/>
                    <a:pt x="1350" y="24"/>
                  </a:cubicBezTo>
                  <a:cubicBezTo>
                    <a:pt x="1286" y="8"/>
                    <a:pt x="1222" y="0"/>
                    <a:pt x="11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47" name="Google Shape;2147;p33"/>
            <p:cNvSpPr/>
            <p:nvPr/>
          </p:nvSpPr>
          <p:spPr>
            <a:xfrm>
              <a:off x="3662550" y="4400075"/>
              <a:ext cx="65175" cy="78025"/>
            </a:xfrm>
            <a:custGeom>
              <a:avLst/>
              <a:gdLst/>
              <a:ahLst/>
              <a:cxnLst/>
              <a:rect l="l" t="t" r="r" b="b"/>
              <a:pathLst>
                <a:path w="2607" h="3121" extrusionOk="0">
                  <a:moveTo>
                    <a:pt x="1679" y="1"/>
                  </a:moveTo>
                  <a:cubicBezTo>
                    <a:pt x="1386" y="1"/>
                    <a:pt x="1104" y="165"/>
                    <a:pt x="954" y="365"/>
                  </a:cubicBezTo>
                  <a:cubicBezTo>
                    <a:pt x="768" y="667"/>
                    <a:pt x="582" y="853"/>
                    <a:pt x="466" y="1156"/>
                  </a:cubicBezTo>
                  <a:cubicBezTo>
                    <a:pt x="280" y="1435"/>
                    <a:pt x="280" y="1831"/>
                    <a:pt x="94" y="2110"/>
                  </a:cubicBezTo>
                  <a:cubicBezTo>
                    <a:pt x="1" y="2505"/>
                    <a:pt x="280" y="2901"/>
                    <a:pt x="582" y="3087"/>
                  </a:cubicBezTo>
                  <a:cubicBezTo>
                    <a:pt x="669" y="3108"/>
                    <a:pt x="757" y="3120"/>
                    <a:pt x="844" y="3120"/>
                  </a:cubicBezTo>
                  <a:cubicBezTo>
                    <a:pt x="1132" y="3120"/>
                    <a:pt x="1415" y="2995"/>
                    <a:pt x="1629" y="2691"/>
                  </a:cubicBezTo>
                  <a:cubicBezTo>
                    <a:pt x="1838" y="2505"/>
                    <a:pt x="2025" y="2203"/>
                    <a:pt x="2118" y="2017"/>
                  </a:cubicBezTo>
                  <a:cubicBezTo>
                    <a:pt x="2211" y="1737"/>
                    <a:pt x="2420" y="1342"/>
                    <a:pt x="2513" y="1040"/>
                  </a:cubicBezTo>
                  <a:cubicBezTo>
                    <a:pt x="2606" y="667"/>
                    <a:pt x="2327" y="179"/>
                    <a:pt x="2025" y="86"/>
                  </a:cubicBezTo>
                  <a:cubicBezTo>
                    <a:pt x="1912" y="26"/>
                    <a:pt x="1795" y="1"/>
                    <a:pt x="16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48" name="Google Shape;2148;p33"/>
            <p:cNvSpPr/>
            <p:nvPr/>
          </p:nvSpPr>
          <p:spPr>
            <a:xfrm>
              <a:off x="3759100" y="4243100"/>
              <a:ext cx="107025" cy="69800"/>
            </a:xfrm>
            <a:custGeom>
              <a:avLst/>
              <a:gdLst/>
              <a:ahLst/>
              <a:cxnLst/>
              <a:rect l="l" t="t" r="r" b="b"/>
              <a:pathLst>
                <a:path w="4281" h="2792" extrusionOk="0">
                  <a:moveTo>
                    <a:pt x="2603" y="0"/>
                  </a:moveTo>
                  <a:cubicBezTo>
                    <a:pt x="2025" y="0"/>
                    <a:pt x="1501" y="221"/>
                    <a:pt x="978" y="456"/>
                  </a:cubicBezTo>
                  <a:cubicBezTo>
                    <a:pt x="396" y="642"/>
                    <a:pt x="0" y="1130"/>
                    <a:pt x="93" y="1712"/>
                  </a:cubicBezTo>
                  <a:cubicBezTo>
                    <a:pt x="201" y="2252"/>
                    <a:pt x="610" y="2792"/>
                    <a:pt x="1134" y="2792"/>
                  </a:cubicBezTo>
                  <a:cubicBezTo>
                    <a:pt x="1174" y="2792"/>
                    <a:pt x="1215" y="2789"/>
                    <a:pt x="1257" y="2782"/>
                  </a:cubicBezTo>
                  <a:cubicBezTo>
                    <a:pt x="2141" y="2666"/>
                    <a:pt x="2908" y="2666"/>
                    <a:pt x="3583" y="2084"/>
                  </a:cubicBezTo>
                  <a:cubicBezTo>
                    <a:pt x="4281" y="1503"/>
                    <a:pt x="3979" y="246"/>
                    <a:pt x="3118" y="60"/>
                  </a:cubicBezTo>
                  <a:cubicBezTo>
                    <a:pt x="2941" y="19"/>
                    <a:pt x="2770" y="0"/>
                    <a:pt x="26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49" name="Google Shape;2149;p33"/>
            <p:cNvSpPr/>
            <p:nvPr/>
          </p:nvSpPr>
          <p:spPr>
            <a:xfrm>
              <a:off x="3926600" y="4103425"/>
              <a:ext cx="79700" cy="56250"/>
            </a:xfrm>
            <a:custGeom>
              <a:avLst/>
              <a:gdLst/>
              <a:ahLst/>
              <a:cxnLst/>
              <a:rect l="l" t="t" r="r" b="b"/>
              <a:pathLst>
                <a:path w="3188" h="2250" extrusionOk="0">
                  <a:moveTo>
                    <a:pt x="2375" y="0"/>
                  </a:moveTo>
                  <a:cubicBezTo>
                    <a:pt x="2328" y="0"/>
                    <a:pt x="2281" y="6"/>
                    <a:pt x="2234" y="17"/>
                  </a:cubicBezTo>
                  <a:cubicBezTo>
                    <a:pt x="1652" y="320"/>
                    <a:pt x="1071" y="506"/>
                    <a:pt x="582" y="808"/>
                  </a:cubicBezTo>
                  <a:cubicBezTo>
                    <a:pt x="187" y="994"/>
                    <a:pt x="0" y="1576"/>
                    <a:pt x="280" y="1855"/>
                  </a:cubicBezTo>
                  <a:cubicBezTo>
                    <a:pt x="420" y="2121"/>
                    <a:pt x="676" y="2250"/>
                    <a:pt x="949" y="2250"/>
                  </a:cubicBezTo>
                  <a:cubicBezTo>
                    <a:pt x="1082" y="2250"/>
                    <a:pt x="1220" y="2219"/>
                    <a:pt x="1350" y="2158"/>
                  </a:cubicBezTo>
                  <a:cubicBezTo>
                    <a:pt x="1838" y="1972"/>
                    <a:pt x="2327" y="1669"/>
                    <a:pt x="2815" y="1390"/>
                  </a:cubicBezTo>
                  <a:cubicBezTo>
                    <a:pt x="3095" y="1181"/>
                    <a:pt x="3188" y="808"/>
                    <a:pt x="3095" y="506"/>
                  </a:cubicBezTo>
                  <a:cubicBezTo>
                    <a:pt x="3013" y="262"/>
                    <a:pt x="2701" y="0"/>
                    <a:pt x="23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50" name="Google Shape;2150;p33"/>
            <p:cNvSpPr/>
            <p:nvPr/>
          </p:nvSpPr>
          <p:spPr>
            <a:xfrm>
              <a:off x="4113825" y="4232175"/>
              <a:ext cx="122400" cy="80075"/>
            </a:xfrm>
            <a:custGeom>
              <a:avLst/>
              <a:gdLst/>
              <a:ahLst/>
              <a:cxnLst/>
              <a:rect l="l" t="t" r="r" b="b"/>
              <a:pathLst>
                <a:path w="4896" h="3203" extrusionOk="0">
                  <a:moveTo>
                    <a:pt x="4030" y="1"/>
                  </a:moveTo>
                  <a:cubicBezTo>
                    <a:pt x="3999" y="1"/>
                    <a:pt x="3967" y="3"/>
                    <a:pt x="3934" y="9"/>
                  </a:cubicBezTo>
                  <a:cubicBezTo>
                    <a:pt x="2678" y="9"/>
                    <a:pt x="1817" y="893"/>
                    <a:pt x="840" y="1567"/>
                  </a:cubicBezTo>
                  <a:cubicBezTo>
                    <a:pt x="0" y="2067"/>
                    <a:pt x="466" y="3202"/>
                    <a:pt x="1292" y="3202"/>
                  </a:cubicBezTo>
                  <a:cubicBezTo>
                    <a:pt x="1428" y="3202"/>
                    <a:pt x="1573" y="3172"/>
                    <a:pt x="1724" y="3103"/>
                  </a:cubicBezTo>
                  <a:cubicBezTo>
                    <a:pt x="2771" y="2521"/>
                    <a:pt x="3934" y="2242"/>
                    <a:pt x="4632" y="1172"/>
                  </a:cubicBezTo>
                  <a:cubicBezTo>
                    <a:pt x="4895" y="711"/>
                    <a:pt x="4558" y="1"/>
                    <a:pt x="40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51" name="Google Shape;2151;p33"/>
            <p:cNvSpPr/>
            <p:nvPr/>
          </p:nvSpPr>
          <p:spPr>
            <a:xfrm>
              <a:off x="4240275" y="4265700"/>
              <a:ext cx="100450" cy="71525"/>
            </a:xfrm>
            <a:custGeom>
              <a:avLst/>
              <a:gdLst/>
              <a:ahLst/>
              <a:cxnLst/>
              <a:rect l="l" t="t" r="r" b="b"/>
              <a:pathLst>
                <a:path w="4018" h="2861" extrusionOk="0">
                  <a:moveTo>
                    <a:pt x="2912" y="0"/>
                  </a:moveTo>
                  <a:cubicBezTo>
                    <a:pt x="2861" y="0"/>
                    <a:pt x="2810" y="5"/>
                    <a:pt x="2761" y="17"/>
                  </a:cubicBezTo>
                  <a:cubicBezTo>
                    <a:pt x="2272" y="226"/>
                    <a:pt x="1900" y="412"/>
                    <a:pt x="1505" y="715"/>
                  </a:cubicBezTo>
                  <a:cubicBezTo>
                    <a:pt x="1109" y="901"/>
                    <a:pt x="830" y="1180"/>
                    <a:pt x="528" y="1483"/>
                  </a:cubicBezTo>
                  <a:cubicBezTo>
                    <a:pt x="1" y="2009"/>
                    <a:pt x="429" y="2861"/>
                    <a:pt x="1102" y="2861"/>
                  </a:cubicBezTo>
                  <a:cubicBezTo>
                    <a:pt x="1172" y="2861"/>
                    <a:pt x="1244" y="2852"/>
                    <a:pt x="1319" y="2832"/>
                  </a:cubicBezTo>
                  <a:cubicBezTo>
                    <a:pt x="2086" y="2646"/>
                    <a:pt x="2761" y="2343"/>
                    <a:pt x="3436" y="1762"/>
                  </a:cubicBezTo>
                  <a:cubicBezTo>
                    <a:pt x="3831" y="1483"/>
                    <a:pt x="4017" y="1087"/>
                    <a:pt x="3831" y="599"/>
                  </a:cubicBezTo>
                  <a:cubicBezTo>
                    <a:pt x="3668" y="273"/>
                    <a:pt x="3273" y="0"/>
                    <a:pt x="29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52" name="Google Shape;2152;p33"/>
            <p:cNvSpPr/>
            <p:nvPr/>
          </p:nvSpPr>
          <p:spPr>
            <a:xfrm>
              <a:off x="4411075" y="4215100"/>
              <a:ext cx="123900" cy="81800"/>
            </a:xfrm>
            <a:custGeom>
              <a:avLst/>
              <a:gdLst/>
              <a:ahLst/>
              <a:cxnLst/>
              <a:rect l="l" t="t" r="r" b="b"/>
              <a:pathLst>
                <a:path w="4956" h="3272" extrusionOk="0">
                  <a:moveTo>
                    <a:pt x="2936" y="0"/>
                  </a:moveTo>
                  <a:cubicBezTo>
                    <a:pt x="2391" y="0"/>
                    <a:pt x="1855" y="173"/>
                    <a:pt x="1350" y="506"/>
                  </a:cubicBezTo>
                  <a:cubicBezTo>
                    <a:pt x="675" y="994"/>
                    <a:pt x="0" y="1855"/>
                    <a:pt x="0" y="2623"/>
                  </a:cubicBezTo>
                  <a:cubicBezTo>
                    <a:pt x="0" y="3004"/>
                    <a:pt x="354" y="3272"/>
                    <a:pt x="698" y="3272"/>
                  </a:cubicBezTo>
                  <a:cubicBezTo>
                    <a:pt x="794" y="3272"/>
                    <a:pt x="890" y="3250"/>
                    <a:pt x="977" y="3204"/>
                  </a:cubicBezTo>
                  <a:cubicBezTo>
                    <a:pt x="1350" y="2925"/>
                    <a:pt x="1745" y="2623"/>
                    <a:pt x="2327" y="2436"/>
                  </a:cubicBezTo>
                  <a:cubicBezTo>
                    <a:pt x="2815" y="2343"/>
                    <a:pt x="3397" y="2250"/>
                    <a:pt x="3885" y="2157"/>
                  </a:cubicBezTo>
                  <a:cubicBezTo>
                    <a:pt x="4653" y="1948"/>
                    <a:pt x="4955" y="692"/>
                    <a:pt x="4164" y="296"/>
                  </a:cubicBezTo>
                  <a:cubicBezTo>
                    <a:pt x="3756" y="97"/>
                    <a:pt x="3343" y="0"/>
                    <a:pt x="29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53" name="Google Shape;2153;p33"/>
            <p:cNvSpPr/>
            <p:nvPr/>
          </p:nvSpPr>
          <p:spPr>
            <a:xfrm>
              <a:off x="4265650" y="4146900"/>
              <a:ext cx="167550" cy="88600"/>
            </a:xfrm>
            <a:custGeom>
              <a:avLst/>
              <a:gdLst/>
              <a:ahLst/>
              <a:cxnLst/>
              <a:rect l="l" t="t" r="r" b="b"/>
              <a:pathLst>
                <a:path w="6702" h="3544" extrusionOk="0">
                  <a:moveTo>
                    <a:pt x="5321" y="1"/>
                  </a:moveTo>
                  <a:cubicBezTo>
                    <a:pt x="5232" y="1"/>
                    <a:pt x="5141" y="9"/>
                    <a:pt x="5050" y="23"/>
                  </a:cubicBezTo>
                  <a:cubicBezTo>
                    <a:pt x="3677" y="233"/>
                    <a:pt x="2514" y="814"/>
                    <a:pt x="1257" y="1279"/>
                  </a:cubicBezTo>
                  <a:cubicBezTo>
                    <a:pt x="0" y="1735"/>
                    <a:pt x="339" y="3543"/>
                    <a:pt x="1633" y="3543"/>
                  </a:cubicBezTo>
                  <a:cubicBezTo>
                    <a:pt x="1727" y="3543"/>
                    <a:pt x="1827" y="3533"/>
                    <a:pt x="1932" y="3513"/>
                  </a:cubicBezTo>
                  <a:cubicBezTo>
                    <a:pt x="3305" y="3234"/>
                    <a:pt x="4654" y="2931"/>
                    <a:pt x="6003" y="2350"/>
                  </a:cubicBezTo>
                  <a:cubicBezTo>
                    <a:pt x="6585" y="2070"/>
                    <a:pt x="6701" y="1279"/>
                    <a:pt x="6492" y="814"/>
                  </a:cubicBezTo>
                  <a:cubicBezTo>
                    <a:pt x="6256" y="225"/>
                    <a:pt x="5806" y="1"/>
                    <a:pt x="53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54" name="Google Shape;2154;p33"/>
            <p:cNvSpPr/>
            <p:nvPr/>
          </p:nvSpPr>
          <p:spPr>
            <a:xfrm>
              <a:off x="4264225" y="4040200"/>
              <a:ext cx="142200" cy="63775"/>
            </a:xfrm>
            <a:custGeom>
              <a:avLst/>
              <a:gdLst/>
              <a:ahLst/>
              <a:cxnLst/>
              <a:rect l="l" t="t" r="r" b="b"/>
              <a:pathLst>
                <a:path w="5688" h="2551" extrusionOk="0">
                  <a:moveTo>
                    <a:pt x="4304" y="1"/>
                  </a:moveTo>
                  <a:cubicBezTo>
                    <a:pt x="4219" y="1"/>
                    <a:pt x="4130" y="11"/>
                    <a:pt x="4036" y="34"/>
                  </a:cubicBezTo>
                  <a:cubicBezTo>
                    <a:pt x="2966" y="220"/>
                    <a:pt x="1989" y="522"/>
                    <a:pt x="1035" y="895"/>
                  </a:cubicBezTo>
                  <a:cubicBezTo>
                    <a:pt x="1" y="1277"/>
                    <a:pt x="423" y="2551"/>
                    <a:pt x="1419" y="2551"/>
                  </a:cubicBezTo>
                  <a:cubicBezTo>
                    <a:pt x="1454" y="2551"/>
                    <a:pt x="1488" y="2549"/>
                    <a:pt x="1524" y="2546"/>
                  </a:cubicBezTo>
                  <a:cubicBezTo>
                    <a:pt x="2478" y="2360"/>
                    <a:pt x="3548" y="2267"/>
                    <a:pt x="4525" y="1965"/>
                  </a:cubicBezTo>
                  <a:cubicBezTo>
                    <a:pt x="5687" y="1620"/>
                    <a:pt x="5356" y="1"/>
                    <a:pt x="43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55" name="Google Shape;2155;p33"/>
            <p:cNvSpPr/>
            <p:nvPr/>
          </p:nvSpPr>
          <p:spPr>
            <a:xfrm>
              <a:off x="4540400" y="4262875"/>
              <a:ext cx="125425" cy="56875"/>
            </a:xfrm>
            <a:custGeom>
              <a:avLst/>
              <a:gdLst/>
              <a:ahLst/>
              <a:cxnLst/>
              <a:rect l="l" t="t" r="r" b="b"/>
              <a:pathLst>
                <a:path w="5017" h="2275" extrusionOk="0">
                  <a:moveTo>
                    <a:pt x="3788" y="1"/>
                  </a:moveTo>
                  <a:cubicBezTo>
                    <a:pt x="2825" y="1"/>
                    <a:pt x="1772" y="470"/>
                    <a:pt x="946" y="712"/>
                  </a:cubicBezTo>
                  <a:cubicBezTo>
                    <a:pt x="1" y="1004"/>
                    <a:pt x="339" y="2275"/>
                    <a:pt x="1225" y="2275"/>
                  </a:cubicBezTo>
                  <a:cubicBezTo>
                    <a:pt x="1255" y="2275"/>
                    <a:pt x="1286" y="2273"/>
                    <a:pt x="1318" y="2270"/>
                  </a:cubicBezTo>
                  <a:cubicBezTo>
                    <a:pt x="2388" y="1991"/>
                    <a:pt x="3737" y="1991"/>
                    <a:pt x="4621" y="1200"/>
                  </a:cubicBezTo>
                  <a:cubicBezTo>
                    <a:pt x="5017" y="921"/>
                    <a:pt x="4714" y="130"/>
                    <a:pt x="4226" y="37"/>
                  </a:cubicBezTo>
                  <a:cubicBezTo>
                    <a:pt x="4083" y="12"/>
                    <a:pt x="3936" y="1"/>
                    <a:pt x="37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56" name="Google Shape;2156;p33"/>
            <p:cNvSpPr/>
            <p:nvPr/>
          </p:nvSpPr>
          <p:spPr>
            <a:xfrm>
              <a:off x="4529725" y="4165475"/>
              <a:ext cx="128550" cy="52400"/>
            </a:xfrm>
            <a:custGeom>
              <a:avLst/>
              <a:gdLst/>
              <a:ahLst/>
              <a:cxnLst/>
              <a:rect l="l" t="t" r="r" b="b"/>
              <a:pathLst>
                <a:path w="5142" h="2096" extrusionOk="0">
                  <a:moveTo>
                    <a:pt x="3498" y="0"/>
                  </a:moveTo>
                  <a:cubicBezTo>
                    <a:pt x="2599" y="0"/>
                    <a:pt x="1768" y="209"/>
                    <a:pt x="884" y="350"/>
                  </a:cubicBezTo>
                  <a:cubicBezTo>
                    <a:pt x="0" y="536"/>
                    <a:pt x="209" y="2095"/>
                    <a:pt x="1163" y="2095"/>
                  </a:cubicBezTo>
                  <a:cubicBezTo>
                    <a:pt x="2326" y="2002"/>
                    <a:pt x="3397" y="2002"/>
                    <a:pt x="4560" y="1514"/>
                  </a:cubicBezTo>
                  <a:cubicBezTo>
                    <a:pt x="5141" y="1234"/>
                    <a:pt x="4955" y="164"/>
                    <a:pt x="4374" y="71"/>
                  </a:cubicBezTo>
                  <a:cubicBezTo>
                    <a:pt x="4072" y="21"/>
                    <a:pt x="3782" y="0"/>
                    <a:pt x="34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57" name="Google Shape;2157;p33"/>
            <p:cNvSpPr/>
            <p:nvPr/>
          </p:nvSpPr>
          <p:spPr>
            <a:xfrm>
              <a:off x="4502250" y="4064000"/>
              <a:ext cx="105425" cy="54925"/>
            </a:xfrm>
            <a:custGeom>
              <a:avLst/>
              <a:gdLst/>
              <a:ahLst/>
              <a:cxnLst/>
              <a:rect l="l" t="t" r="r" b="b"/>
              <a:pathLst>
                <a:path w="4217" h="2197" extrusionOk="0">
                  <a:moveTo>
                    <a:pt x="3071" y="0"/>
                  </a:moveTo>
                  <a:cubicBezTo>
                    <a:pt x="2312" y="0"/>
                    <a:pt x="1605" y="300"/>
                    <a:pt x="913" y="524"/>
                  </a:cubicBezTo>
                  <a:cubicBezTo>
                    <a:pt x="0" y="894"/>
                    <a:pt x="285" y="2196"/>
                    <a:pt x="1198" y="2196"/>
                  </a:cubicBezTo>
                  <a:cubicBezTo>
                    <a:pt x="1263" y="2196"/>
                    <a:pt x="1331" y="2190"/>
                    <a:pt x="1401" y="2176"/>
                  </a:cubicBezTo>
                  <a:cubicBezTo>
                    <a:pt x="2262" y="1990"/>
                    <a:pt x="3239" y="1804"/>
                    <a:pt x="3914" y="1106"/>
                  </a:cubicBezTo>
                  <a:cubicBezTo>
                    <a:pt x="4216" y="827"/>
                    <a:pt x="4100" y="152"/>
                    <a:pt x="3635" y="59"/>
                  </a:cubicBezTo>
                  <a:cubicBezTo>
                    <a:pt x="3443" y="18"/>
                    <a:pt x="3255" y="0"/>
                    <a:pt x="30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58" name="Google Shape;2158;p33"/>
            <p:cNvSpPr/>
            <p:nvPr/>
          </p:nvSpPr>
          <p:spPr>
            <a:xfrm>
              <a:off x="4721050" y="4273550"/>
              <a:ext cx="118650" cy="58300"/>
            </a:xfrm>
            <a:custGeom>
              <a:avLst/>
              <a:gdLst/>
              <a:ahLst/>
              <a:cxnLst/>
              <a:rect l="l" t="t" r="r" b="b"/>
              <a:pathLst>
                <a:path w="4746" h="2332" extrusionOk="0">
                  <a:moveTo>
                    <a:pt x="3696" y="1"/>
                  </a:moveTo>
                  <a:cubicBezTo>
                    <a:pt x="3667" y="1"/>
                    <a:pt x="3637" y="2"/>
                    <a:pt x="3607" y="5"/>
                  </a:cubicBezTo>
                  <a:cubicBezTo>
                    <a:pt x="2537" y="5"/>
                    <a:pt x="1560" y="494"/>
                    <a:pt x="582" y="866"/>
                  </a:cubicBezTo>
                  <a:cubicBezTo>
                    <a:pt x="1" y="1262"/>
                    <a:pt x="303" y="2332"/>
                    <a:pt x="978" y="2332"/>
                  </a:cubicBezTo>
                  <a:cubicBezTo>
                    <a:pt x="2048" y="2239"/>
                    <a:pt x="3118" y="2029"/>
                    <a:pt x="4072" y="1564"/>
                  </a:cubicBezTo>
                  <a:cubicBezTo>
                    <a:pt x="4745" y="1183"/>
                    <a:pt x="4488" y="1"/>
                    <a:pt x="36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59" name="Google Shape;2159;p33"/>
            <p:cNvSpPr/>
            <p:nvPr/>
          </p:nvSpPr>
          <p:spPr>
            <a:xfrm>
              <a:off x="4701875" y="4137725"/>
              <a:ext cx="97150" cy="58875"/>
            </a:xfrm>
            <a:custGeom>
              <a:avLst/>
              <a:gdLst/>
              <a:ahLst/>
              <a:cxnLst/>
              <a:rect l="l" t="t" r="r" b="b"/>
              <a:pathLst>
                <a:path w="3886" h="2355" extrusionOk="0">
                  <a:moveTo>
                    <a:pt x="3055" y="1"/>
                  </a:moveTo>
                  <a:cubicBezTo>
                    <a:pt x="3007" y="1"/>
                    <a:pt x="2958" y="6"/>
                    <a:pt x="2908" y="18"/>
                  </a:cubicBezTo>
                  <a:cubicBezTo>
                    <a:pt x="2140" y="111"/>
                    <a:pt x="1466" y="204"/>
                    <a:pt x="768" y="390"/>
                  </a:cubicBezTo>
                  <a:cubicBezTo>
                    <a:pt x="303" y="483"/>
                    <a:pt x="0" y="972"/>
                    <a:pt x="0" y="1460"/>
                  </a:cubicBezTo>
                  <a:cubicBezTo>
                    <a:pt x="86" y="1827"/>
                    <a:pt x="433" y="2354"/>
                    <a:pt x="873" y="2354"/>
                  </a:cubicBezTo>
                  <a:cubicBezTo>
                    <a:pt x="907" y="2354"/>
                    <a:pt x="942" y="2351"/>
                    <a:pt x="977" y="2344"/>
                  </a:cubicBezTo>
                  <a:cubicBezTo>
                    <a:pt x="1349" y="2228"/>
                    <a:pt x="1745" y="2228"/>
                    <a:pt x="2140" y="2135"/>
                  </a:cubicBezTo>
                  <a:cubicBezTo>
                    <a:pt x="2513" y="2135"/>
                    <a:pt x="2815" y="1949"/>
                    <a:pt x="3094" y="1856"/>
                  </a:cubicBezTo>
                  <a:cubicBezTo>
                    <a:pt x="3583" y="1763"/>
                    <a:pt x="3885" y="1274"/>
                    <a:pt x="3885" y="786"/>
                  </a:cubicBezTo>
                  <a:cubicBezTo>
                    <a:pt x="3802" y="431"/>
                    <a:pt x="3474" y="1"/>
                    <a:pt x="30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60" name="Google Shape;2160;p33"/>
            <p:cNvSpPr/>
            <p:nvPr/>
          </p:nvSpPr>
          <p:spPr>
            <a:xfrm>
              <a:off x="3260100" y="4818400"/>
              <a:ext cx="59450" cy="107575"/>
            </a:xfrm>
            <a:custGeom>
              <a:avLst/>
              <a:gdLst/>
              <a:ahLst/>
              <a:cxnLst/>
              <a:rect l="l" t="t" r="r" b="b"/>
              <a:pathLst>
                <a:path w="2378" h="4303" extrusionOk="0">
                  <a:moveTo>
                    <a:pt x="1319" y="1"/>
                  </a:moveTo>
                  <a:cubicBezTo>
                    <a:pt x="894" y="1"/>
                    <a:pt x="479" y="228"/>
                    <a:pt x="396" y="708"/>
                  </a:cubicBezTo>
                  <a:cubicBezTo>
                    <a:pt x="186" y="1661"/>
                    <a:pt x="0" y="2825"/>
                    <a:pt x="186" y="3802"/>
                  </a:cubicBezTo>
                  <a:cubicBezTo>
                    <a:pt x="304" y="4130"/>
                    <a:pt x="630" y="4303"/>
                    <a:pt x="946" y="4303"/>
                  </a:cubicBezTo>
                  <a:cubicBezTo>
                    <a:pt x="1190" y="4303"/>
                    <a:pt x="1427" y="4200"/>
                    <a:pt x="1559" y="3988"/>
                  </a:cubicBezTo>
                  <a:cubicBezTo>
                    <a:pt x="2024" y="3034"/>
                    <a:pt x="2233" y="1964"/>
                    <a:pt x="2326" y="987"/>
                  </a:cubicBezTo>
                  <a:cubicBezTo>
                    <a:pt x="2378" y="345"/>
                    <a:pt x="1841" y="1"/>
                    <a:pt x="13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61" name="Google Shape;2161;p33"/>
            <p:cNvSpPr/>
            <p:nvPr/>
          </p:nvSpPr>
          <p:spPr>
            <a:xfrm>
              <a:off x="3335875" y="4631900"/>
              <a:ext cx="79975" cy="109300"/>
            </a:xfrm>
            <a:custGeom>
              <a:avLst/>
              <a:gdLst/>
              <a:ahLst/>
              <a:cxnLst/>
              <a:rect l="l" t="t" r="r" b="b"/>
              <a:pathLst>
                <a:path w="3199" h="4372" extrusionOk="0">
                  <a:moveTo>
                    <a:pt x="2471" y="0"/>
                  </a:moveTo>
                  <a:cubicBezTo>
                    <a:pt x="2261" y="0"/>
                    <a:pt x="2043" y="95"/>
                    <a:pt x="1901" y="304"/>
                  </a:cubicBezTo>
                  <a:cubicBezTo>
                    <a:pt x="1226" y="1188"/>
                    <a:pt x="738" y="2142"/>
                    <a:pt x="272" y="3212"/>
                  </a:cubicBezTo>
                  <a:cubicBezTo>
                    <a:pt x="1" y="3820"/>
                    <a:pt x="552" y="4372"/>
                    <a:pt x="1052" y="4372"/>
                  </a:cubicBezTo>
                  <a:cubicBezTo>
                    <a:pt x="1281" y="4372"/>
                    <a:pt x="1498" y="4257"/>
                    <a:pt x="1622" y="3980"/>
                  </a:cubicBezTo>
                  <a:cubicBezTo>
                    <a:pt x="2203" y="2933"/>
                    <a:pt x="2785" y="1863"/>
                    <a:pt x="3064" y="793"/>
                  </a:cubicBezTo>
                  <a:cubicBezTo>
                    <a:pt x="3198" y="301"/>
                    <a:pt x="2846" y="0"/>
                    <a:pt x="24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62" name="Google Shape;2162;p33"/>
            <p:cNvSpPr/>
            <p:nvPr/>
          </p:nvSpPr>
          <p:spPr>
            <a:xfrm>
              <a:off x="3420025" y="4806200"/>
              <a:ext cx="50625" cy="64225"/>
            </a:xfrm>
            <a:custGeom>
              <a:avLst/>
              <a:gdLst/>
              <a:ahLst/>
              <a:cxnLst/>
              <a:rect l="l" t="t" r="r" b="b"/>
              <a:pathLst>
                <a:path w="2025" h="2569" extrusionOk="0">
                  <a:moveTo>
                    <a:pt x="1241" y="0"/>
                  </a:moveTo>
                  <a:cubicBezTo>
                    <a:pt x="961" y="0"/>
                    <a:pt x="733" y="195"/>
                    <a:pt x="582" y="498"/>
                  </a:cubicBezTo>
                  <a:cubicBezTo>
                    <a:pt x="489" y="893"/>
                    <a:pt x="280" y="1289"/>
                    <a:pt x="187" y="1661"/>
                  </a:cubicBezTo>
                  <a:cubicBezTo>
                    <a:pt x="1" y="1963"/>
                    <a:pt x="280" y="2452"/>
                    <a:pt x="675" y="2545"/>
                  </a:cubicBezTo>
                  <a:cubicBezTo>
                    <a:pt x="743" y="2561"/>
                    <a:pt x="809" y="2568"/>
                    <a:pt x="875" y="2568"/>
                  </a:cubicBezTo>
                  <a:cubicBezTo>
                    <a:pt x="1193" y="2568"/>
                    <a:pt x="1479" y="2384"/>
                    <a:pt x="1652" y="2056"/>
                  </a:cubicBezTo>
                  <a:cubicBezTo>
                    <a:pt x="1745" y="1661"/>
                    <a:pt x="1838" y="1289"/>
                    <a:pt x="1931" y="893"/>
                  </a:cubicBezTo>
                  <a:cubicBezTo>
                    <a:pt x="2025" y="498"/>
                    <a:pt x="1838" y="125"/>
                    <a:pt x="1443" y="32"/>
                  </a:cubicBezTo>
                  <a:cubicBezTo>
                    <a:pt x="1373" y="11"/>
                    <a:pt x="1306" y="0"/>
                    <a:pt x="12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63" name="Google Shape;2163;p33"/>
            <p:cNvSpPr/>
            <p:nvPr/>
          </p:nvSpPr>
          <p:spPr>
            <a:xfrm>
              <a:off x="3465975" y="4547825"/>
              <a:ext cx="68550" cy="113925"/>
            </a:xfrm>
            <a:custGeom>
              <a:avLst/>
              <a:gdLst/>
              <a:ahLst/>
              <a:cxnLst/>
              <a:rect l="l" t="t" r="r" b="b"/>
              <a:pathLst>
                <a:path w="2742" h="4557" extrusionOk="0">
                  <a:moveTo>
                    <a:pt x="1626" y="1"/>
                  </a:moveTo>
                  <a:cubicBezTo>
                    <a:pt x="1251" y="1"/>
                    <a:pt x="870" y="202"/>
                    <a:pt x="675" y="666"/>
                  </a:cubicBezTo>
                  <a:cubicBezTo>
                    <a:pt x="303" y="1736"/>
                    <a:pt x="0" y="2900"/>
                    <a:pt x="303" y="4063"/>
                  </a:cubicBezTo>
                  <a:cubicBezTo>
                    <a:pt x="361" y="4369"/>
                    <a:pt x="648" y="4556"/>
                    <a:pt x="922" y="4556"/>
                  </a:cubicBezTo>
                  <a:cubicBezTo>
                    <a:pt x="1086" y="4556"/>
                    <a:pt x="1245" y="4490"/>
                    <a:pt x="1350" y="4342"/>
                  </a:cubicBezTo>
                  <a:cubicBezTo>
                    <a:pt x="2141" y="3481"/>
                    <a:pt x="2420" y="2318"/>
                    <a:pt x="2629" y="1155"/>
                  </a:cubicBezTo>
                  <a:cubicBezTo>
                    <a:pt x="2741" y="456"/>
                    <a:pt x="2190" y="1"/>
                    <a:pt x="16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64" name="Google Shape;2164;p33"/>
            <p:cNvSpPr/>
            <p:nvPr/>
          </p:nvSpPr>
          <p:spPr>
            <a:xfrm>
              <a:off x="3411575" y="4411050"/>
              <a:ext cx="116825" cy="99675"/>
            </a:xfrm>
            <a:custGeom>
              <a:avLst/>
              <a:gdLst/>
              <a:ahLst/>
              <a:cxnLst/>
              <a:rect l="l" t="t" r="r" b="b"/>
              <a:pathLst>
                <a:path w="4673" h="3987" extrusionOk="0">
                  <a:moveTo>
                    <a:pt x="3132" y="0"/>
                  </a:moveTo>
                  <a:cubicBezTo>
                    <a:pt x="2878" y="0"/>
                    <a:pt x="2610" y="96"/>
                    <a:pt x="2363" y="321"/>
                  </a:cubicBezTo>
                  <a:cubicBezTo>
                    <a:pt x="1502" y="1089"/>
                    <a:pt x="734" y="1973"/>
                    <a:pt x="246" y="3043"/>
                  </a:cubicBezTo>
                  <a:cubicBezTo>
                    <a:pt x="0" y="3515"/>
                    <a:pt x="337" y="3987"/>
                    <a:pt x="832" y="3987"/>
                  </a:cubicBezTo>
                  <a:cubicBezTo>
                    <a:pt x="948" y="3987"/>
                    <a:pt x="1072" y="3961"/>
                    <a:pt x="1199" y="3904"/>
                  </a:cubicBezTo>
                  <a:cubicBezTo>
                    <a:pt x="2269" y="3509"/>
                    <a:pt x="3154" y="2741"/>
                    <a:pt x="3921" y="1880"/>
                  </a:cubicBezTo>
                  <a:cubicBezTo>
                    <a:pt x="4673" y="1057"/>
                    <a:pt x="3979" y="0"/>
                    <a:pt x="31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65" name="Google Shape;2165;p33"/>
            <p:cNvSpPr/>
            <p:nvPr/>
          </p:nvSpPr>
          <p:spPr>
            <a:xfrm>
              <a:off x="3563100" y="4402650"/>
              <a:ext cx="62825" cy="67300"/>
            </a:xfrm>
            <a:custGeom>
              <a:avLst/>
              <a:gdLst/>
              <a:ahLst/>
              <a:cxnLst/>
              <a:rect l="l" t="t" r="r" b="b"/>
              <a:pathLst>
                <a:path w="2513" h="2692" extrusionOk="0">
                  <a:moveTo>
                    <a:pt x="1694" y="1"/>
                  </a:moveTo>
                  <a:cubicBezTo>
                    <a:pt x="1401" y="1"/>
                    <a:pt x="1105" y="154"/>
                    <a:pt x="954" y="355"/>
                  </a:cubicBezTo>
                  <a:cubicBezTo>
                    <a:pt x="675" y="750"/>
                    <a:pt x="489" y="1146"/>
                    <a:pt x="187" y="1518"/>
                  </a:cubicBezTo>
                  <a:cubicBezTo>
                    <a:pt x="0" y="1821"/>
                    <a:pt x="94" y="2402"/>
                    <a:pt x="489" y="2588"/>
                  </a:cubicBezTo>
                  <a:cubicBezTo>
                    <a:pt x="613" y="2658"/>
                    <a:pt x="740" y="2692"/>
                    <a:pt x="864" y="2692"/>
                  </a:cubicBezTo>
                  <a:cubicBezTo>
                    <a:pt x="1112" y="2692"/>
                    <a:pt x="1350" y="2557"/>
                    <a:pt x="1536" y="2309"/>
                  </a:cubicBezTo>
                  <a:cubicBezTo>
                    <a:pt x="1745" y="1914"/>
                    <a:pt x="2024" y="1518"/>
                    <a:pt x="2327" y="1146"/>
                  </a:cubicBezTo>
                  <a:cubicBezTo>
                    <a:pt x="2513" y="843"/>
                    <a:pt x="2327" y="262"/>
                    <a:pt x="2024" y="76"/>
                  </a:cubicBezTo>
                  <a:cubicBezTo>
                    <a:pt x="1921" y="24"/>
                    <a:pt x="1808" y="1"/>
                    <a:pt x="16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66" name="Google Shape;2166;p33"/>
            <p:cNvSpPr/>
            <p:nvPr/>
          </p:nvSpPr>
          <p:spPr>
            <a:xfrm>
              <a:off x="3575100" y="4226675"/>
              <a:ext cx="139275" cy="102625"/>
            </a:xfrm>
            <a:custGeom>
              <a:avLst/>
              <a:gdLst/>
              <a:ahLst/>
              <a:cxnLst/>
              <a:rect l="l" t="t" r="r" b="b"/>
              <a:pathLst>
                <a:path w="5571" h="4105" extrusionOk="0">
                  <a:moveTo>
                    <a:pt x="4098" y="1"/>
                  </a:moveTo>
                  <a:cubicBezTo>
                    <a:pt x="3935" y="1"/>
                    <a:pt x="3764" y="42"/>
                    <a:pt x="3592" y="136"/>
                  </a:cubicBezTo>
                  <a:cubicBezTo>
                    <a:pt x="2428" y="903"/>
                    <a:pt x="1544" y="1787"/>
                    <a:pt x="591" y="2741"/>
                  </a:cubicBezTo>
                  <a:cubicBezTo>
                    <a:pt x="1" y="3331"/>
                    <a:pt x="541" y="4104"/>
                    <a:pt x="1186" y="4104"/>
                  </a:cubicBezTo>
                  <a:cubicBezTo>
                    <a:pt x="1304" y="4104"/>
                    <a:pt x="1426" y="4078"/>
                    <a:pt x="1544" y="4021"/>
                  </a:cubicBezTo>
                  <a:cubicBezTo>
                    <a:pt x="2708" y="3323"/>
                    <a:pt x="3871" y="2741"/>
                    <a:pt x="4848" y="1787"/>
                  </a:cubicBezTo>
                  <a:cubicBezTo>
                    <a:pt x="5570" y="1124"/>
                    <a:pt x="4949" y="1"/>
                    <a:pt x="40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2167" name="Google Shape;2167;p33"/>
          <p:cNvGrpSpPr/>
          <p:nvPr/>
        </p:nvGrpSpPr>
        <p:grpSpPr>
          <a:xfrm rot="8219760">
            <a:off x="179747" y="67262"/>
            <a:ext cx="1216328" cy="1304140"/>
            <a:chOff x="1721175" y="2665325"/>
            <a:chExt cx="809625" cy="868075"/>
          </a:xfrm>
        </p:grpSpPr>
        <p:sp>
          <p:nvSpPr>
            <p:cNvPr id="2168" name="Google Shape;2168;p33"/>
            <p:cNvSpPr/>
            <p:nvPr/>
          </p:nvSpPr>
          <p:spPr>
            <a:xfrm>
              <a:off x="2191125" y="2884650"/>
              <a:ext cx="339675" cy="506775"/>
            </a:xfrm>
            <a:custGeom>
              <a:avLst/>
              <a:gdLst/>
              <a:ahLst/>
              <a:cxnLst/>
              <a:rect l="l" t="t" r="r" b="b"/>
              <a:pathLst>
                <a:path w="13587" h="20271" extrusionOk="0">
                  <a:moveTo>
                    <a:pt x="8761" y="0"/>
                  </a:moveTo>
                  <a:cubicBezTo>
                    <a:pt x="8499" y="0"/>
                    <a:pt x="8234" y="76"/>
                    <a:pt x="8049" y="217"/>
                  </a:cubicBezTo>
                  <a:cubicBezTo>
                    <a:pt x="7677" y="589"/>
                    <a:pt x="7468" y="1078"/>
                    <a:pt x="7282" y="1566"/>
                  </a:cubicBezTo>
                  <a:cubicBezTo>
                    <a:pt x="6793" y="2822"/>
                    <a:pt x="6398" y="3986"/>
                    <a:pt x="5932" y="5242"/>
                  </a:cubicBezTo>
                  <a:cubicBezTo>
                    <a:pt x="5444" y="4288"/>
                    <a:pt x="5048" y="3404"/>
                    <a:pt x="4560" y="2450"/>
                  </a:cubicBezTo>
                  <a:cubicBezTo>
                    <a:pt x="3699" y="5056"/>
                    <a:pt x="3490" y="7964"/>
                    <a:pt x="3978" y="10686"/>
                  </a:cubicBezTo>
                  <a:cubicBezTo>
                    <a:pt x="3923" y="10713"/>
                    <a:pt x="3867" y="10726"/>
                    <a:pt x="3811" y="10726"/>
                  </a:cubicBezTo>
                  <a:cubicBezTo>
                    <a:pt x="3495" y="10726"/>
                    <a:pt x="3197" y="10310"/>
                    <a:pt x="3117" y="9895"/>
                  </a:cubicBezTo>
                  <a:cubicBezTo>
                    <a:pt x="3024" y="9429"/>
                    <a:pt x="3024" y="8848"/>
                    <a:pt x="2629" y="8638"/>
                  </a:cubicBezTo>
                  <a:cubicBezTo>
                    <a:pt x="2524" y="8589"/>
                    <a:pt x="2412" y="8566"/>
                    <a:pt x="2302" y="8566"/>
                  </a:cubicBezTo>
                  <a:cubicBezTo>
                    <a:pt x="1995" y="8566"/>
                    <a:pt x="1695" y="8743"/>
                    <a:pt x="1559" y="9034"/>
                  </a:cubicBezTo>
                  <a:cubicBezTo>
                    <a:pt x="1373" y="9429"/>
                    <a:pt x="1373" y="9895"/>
                    <a:pt x="1373" y="10290"/>
                  </a:cubicBezTo>
                  <a:cubicBezTo>
                    <a:pt x="1466" y="12128"/>
                    <a:pt x="1745" y="14268"/>
                    <a:pt x="1373" y="16106"/>
                  </a:cubicBezTo>
                  <a:cubicBezTo>
                    <a:pt x="1070" y="17572"/>
                    <a:pt x="116" y="18828"/>
                    <a:pt x="0" y="20270"/>
                  </a:cubicBezTo>
                  <a:cubicBezTo>
                    <a:pt x="1163" y="19107"/>
                    <a:pt x="2815" y="19107"/>
                    <a:pt x="4374" y="18921"/>
                  </a:cubicBezTo>
                  <a:cubicBezTo>
                    <a:pt x="5932" y="18735"/>
                    <a:pt x="7863" y="17851"/>
                    <a:pt x="7863" y="16199"/>
                  </a:cubicBezTo>
                  <a:lnTo>
                    <a:pt x="7863" y="16199"/>
                  </a:lnTo>
                  <a:cubicBezTo>
                    <a:pt x="7623" y="16373"/>
                    <a:pt x="7343" y="16450"/>
                    <a:pt x="7062" y="16450"/>
                  </a:cubicBezTo>
                  <a:cubicBezTo>
                    <a:pt x="6554" y="16450"/>
                    <a:pt x="6037" y="16201"/>
                    <a:pt x="5723" y="15827"/>
                  </a:cubicBezTo>
                  <a:cubicBezTo>
                    <a:pt x="7677" y="15245"/>
                    <a:pt x="9213" y="13780"/>
                    <a:pt x="10097" y="12035"/>
                  </a:cubicBezTo>
                  <a:cubicBezTo>
                    <a:pt x="9213" y="12035"/>
                    <a:pt x="8352" y="11942"/>
                    <a:pt x="7468" y="11942"/>
                  </a:cubicBezTo>
                  <a:cubicBezTo>
                    <a:pt x="7863" y="10476"/>
                    <a:pt x="9026" y="9313"/>
                    <a:pt x="10376" y="8848"/>
                  </a:cubicBezTo>
                  <a:cubicBezTo>
                    <a:pt x="11539" y="8452"/>
                    <a:pt x="13005" y="8266"/>
                    <a:pt x="13284" y="7103"/>
                  </a:cubicBezTo>
                  <a:cubicBezTo>
                    <a:pt x="13586" y="6126"/>
                    <a:pt x="12702" y="5149"/>
                    <a:pt x="11748" y="4963"/>
                  </a:cubicBezTo>
                  <a:cubicBezTo>
                    <a:pt x="11620" y="4950"/>
                    <a:pt x="11493" y="4945"/>
                    <a:pt x="11365" y="4945"/>
                  </a:cubicBezTo>
                  <a:cubicBezTo>
                    <a:pt x="10516" y="4945"/>
                    <a:pt x="9669" y="5200"/>
                    <a:pt x="8840" y="5544"/>
                  </a:cubicBezTo>
                  <a:cubicBezTo>
                    <a:pt x="9119" y="4195"/>
                    <a:pt x="9306" y="2822"/>
                    <a:pt x="9608" y="1380"/>
                  </a:cubicBezTo>
                  <a:cubicBezTo>
                    <a:pt x="9608" y="1078"/>
                    <a:pt x="9701" y="589"/>
                    <a:pt x="9515" y="310"/>
                  </a:cubicBezTo>
                  <a:cubicBezTo>
                    <a:pt x="9354" y="99"/>
                    <a:pt x="9060" y="0"/>
                    <a:pt x="87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69" name="Google Shape;2169;p33"/>
            <p:cNvSpPr/>
            <p:nvPr/>
          </p:nvSpPr>
          <p:spPr>
            <a:xfrm>
              <a:off x="2009650" y="2665325"/>
              <a:ext cx="239650" cy="472150"/>
            </a:xfrm>
            <a:custGeom>
              <a:avLst/>
              <a:gdLst/>
              <a:ahLst/>
              <a:cxnLst/>
              <a:rect l="l" t="t" r="r" b="b"/>
              <a:pathLst>
                <a:path w="9586" h="18886" extrusionOk="0">
                  <a:moveTo>
                    <a:pt x="8252" y="0"/>
                  </a:moveTo>
                  <a:cubicBezTo>
                    <a:pt x="6583" y="0"/>
                    <a:pt x="4923" y="1409"/>
                    <a:pt x="4840" y="3081"/>
                  </a:cubicBezTo>
                  <a:cubicBezTo>
                    <a:pt x="4747" y="3546"/>
                    <a:pt x="4840" y="4128"/>
                    <a:pt x="4747" y="4616"/>
                  </a:cubicBezTo>
                  <a:cubicBezTo>
                    <a:pt x="4591" y="4946"/>
                    <a:pt x="4225" y="5341"/>
                    <a:pt x="3825" y="5341"/>
                  </a:cubicBezTo>
                  <a:cubicBezTo>
                    <a:pt x="3745" y="5341"/>
                    <a:pt x="3664" y="5325"/>
                    <a:pt x="3583" y="5291"/>
                  </a:cubicBezTo>
                  <a:cubicBezTo>
                    <a:pt x="2816" y="5012"/>
                    <a:pt x="3002" y="3267"/>
                    <a:pt x="2141" y="3267"/>
                  </a:cubicBezTo>
                  <a:cubicBezTo>
                    <a:pt x="1443" y="3267"/>
                    <a:pt x="1350" y="4128"/>
                    <a:pt x="1443" y="4826"/>
                  </a:cubicBezTo>
                  <a:cubicBezTo>
                    <a:pt x="1839" y="6756"/>
                    <a:pt x="2141" y="8594"/>
                    <a:pt x="2420" y="10525"/>
                  </a:cubicBezTo>
                  <a:cubicBezTo>
                    <a:pt x="2367" y="10565"/>
                    <a:pt x="2309" y="10583"/>
                    <a:pt x="2249" y="10583"/>
                  </a:cubicBezTo>
                  <a:cubicBezTo>
                    <a:pt x="1997" y="10583"/>
                    <a:pt x="1710" y="10263"/>
                    <a:pt x="1559" y="9944"/>
                  </a:cubicBezTo>
                  <a:cubicBezTo>
                    <a:pt x="1350" y="9571"/>
                    <a:pt x="1257" y="9083"/>
                    <a:pt x="768" y="8990"/>
                  </a:cubicBezTo>
                  <a:cubicBezTo>
                    <a:pt x="736" y="8982"/>
                    <a:pt x="703" y="8978"/>
                    <a:pt x="670" y="8978"/>
                  </a:cubicBezTo>
                  <a:cubicBezTo>
                    <a:pt x="330" y="8978"/>
                    <a:pt x="1" y="9397"/>
                    <a:pt x="1" y="9757"/>
                  </a:cubicBezTo>
                  <a:cubicBezTo>
                    <a:pt x="1" y="10153"/>
                    <a:pt x="187" y="10525"/>
                    <a:pt x="396" y="10921"/>
                  </a:cubicBezTo>
                  <a:cubicBezTo>
                    <a:pt x="1257" y="12665"/>
                    <a:pt x="2816" y="17900"/>
                    <a:pt x="4653" y="18784"/>
                  </a:cubicBezTo>
                  <a:cubicBezTo>
                    <a:pt x="4803" y="18853"/>
                    <a:pt x="4957" y="18885"/>
                    <a:pt x="5114" y="18885"/>
                  </a:cubicBezTo>
                  <a:cubicBezTo>
                    <a:pt x="6697" y="18885"/>
                    <a:pt x="8600" y="15637"/>
                    <a:pt x="9213" y="14410"/>
                  </a:cubicBezTo>
                  <a:cubicBezTo>
                    <a:pt x="9399" y="13922"/>
                    <a:pt x="9585" y="13433"/>
                    <a:pt x="9399" y="13061"/>
                  </a:cubicBezTo>
                  <a:cubicBezTo>
                    <a:pt x="9182" y="12681"/>
                    <a:pt x="8782" y="12540"/>
                    <a:pt x="8385" y="12540"/>
                  </a:cubicBezTo>
                  <a:cubicBezTo>
                    <a:pt x="8272" y="12540"/>
                    <a:pt x="8159" y="12552"/>
                    <a:pt x="8050" y="12572"/>
                  </a:cubicBezTo>
                  <a:cubicBezTo>
                    <a:pt x="7561" y="12665"/>
                    <a:pt x="7073" y="12968"/>
                    <a:pt x="6677" y="13340"/>
                  </a:cubicBezTo>
                  <a:cubicBezTo>
                    <a:pt x="7468" y="11805"/>
                    <a:pt x="8236" y="10339"/>
                    <a:pt x="8911" y="8897"/>
                  </a:cubicBezTo>
                  <a:cubicBezTo>
                    <a:pt x="9120" y="8501"/>
                    <a:pt x="9306" y="8013"/>
                    <a:pt x="9306" y="7617"/>
                  </a:cubicBezTo>
                  <a:cubicBezTo>
                    <a:pt x="9227" y="7221"/>
                    <a:pt x="8929" y="6809"/>
                    <a:pt x="8599" y="6809"/>
                  </a:cubicBezTo>
                  <a:cubicBezTo>
                    <a:pt x="8540" y="6809"/>
                    <a:pt x="8481" y="6822"/>
                    <a:pt x="8422" y="6850"/>
                  </a:cubicBezTo>
                  <a:cubicBezTo>
                    <a:pt x="7867" y="6938"/>
                    <a:pt x="7587" y="7833"/>
                    <a:pt x="7057" y="7833"/>
                  </a:cubicBezTo>
                  <a:cubicBezTo>
                    <a:pt x="7032" y="7833"/>
                    <a:pt x="7006" y="7831"/>
                    <a:pt x="6980" y="7827"/>
                  </a:cubicBezTo>
                  <a:cubicBezTo>
                    <a:pt x="6398" y="7827"/>
                    <a:pt x="6398" y="6943"/>
                    <a:pt x="6584" y="6361"/>
                  </a:cubicBezTo>
                  <a:cubicBezTo>
                    <a:pt x="7375" y="4244"/>
                    <a:pt x="8050" y="2197"/>
                    <a:pt x="8818" y="56"/>
                  </a:cubicBezTo>
                  <a:cubicBezTo>
                    <a:pt x="8631" y="19"/>
                    <a:pt x="8441" y="0"/>
                    <a:pt x="82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70" name="Google Shape;2170;p33"/>
            <p:cNvSpPr/>
            <p:nvPr/>
          </p:nvSpPr>
          <p:spPr>
            <a:xfrm>
              <a:off x="1721175" y="2710025"/>
              <a:ext cx="353650" cy="604050"/>
            </a:xfrm>
            <a:custGeom>
              <a:avLst/>
              <a:gdLst/>
              <a:ahLst/>
              <a:cxnLst/>
              <a:rect l="l" t="t" r="r" b="b"/>
              <a:pathLst>
                <a:path w="14146" h="24162" extrusionOk="0">
                  <a:moveTo>
                    <a:pt x="2783" y="0"/>
                  </a:moveTo>
                  <a:cubicBezTo>
                    <a:pt x="1785" y="0"/>
                    <a:pt x="791" y="1178"/>
                    <a:pt x="885" y="2340"/>
                  </a:cubicBezTo>
                  <a:cubicBezTo>
                    <a:pt x="978" y="3712"/>
                    <a:pt x="2048" y="4782"/>
                    <a:pt x="3002" y="5736"/>
                  </a:cubicBezTo>
                  <a:cubicBezTo>
                    <a:pt x="2048" y="5736"/>
                    <a:pt x="978" y="5829"/>
                    <a:pt x="1" y="5946"/>
                  </a:cubicBezTo>
                  <a:cubicBezTo>
                    <a:pt x="1653" y="7574"/>
                    <a:pt x="3793" y="8854"/>
                    <a:pt x="6119" y="9621"/>
                  </a:cubicBezTo>
                  <a:cubicBezTo>
                    <a:pt x="5142" y="9621"/>
                    <a:pt x="4165" y="9714"/>
                    <a:pt x="3095" y="9807"/>
                  </a:cubicBezTo>
                  <a:cubicBezTo>
                    <a:pt x="2909" y="11366"/>
                    <a:pt x="4258" y="13018"/>
                    <a:pt x="5910" y="13018"/>
                  </a:cubicBezTo>
                  <a:cubicBezTo>
                    <a:pt x="6405" y="12960"/>
                    <a:pt x="6927" y="12819"/>
                    <a:pt x="7413" y="12819"/>
                  </a:cubicBezTo>
                  <a:cubicBezTo>
                    <a:pt x="7705" y="12819"/>
                    <a:pt x="7984" y="12870"/>
                    <a:pt x="8236" y="13018"/>
                  </a:cubicBezTo>
                  <a:cubicBezTo>
                    <a:pt x="9213" y="13599"/>
                    <a:pt x="8632" y="15251"/>
                    <a:pt x="7562" y="15623"/>
                  </a:cubicBezTo>
                  <a:cubicBezTo>
                    <a:pt x="7240" y="15770"/>
                    <a:pt x="6910" y="15829"/>
                    <a:pt x="6577" y="15829"/>
                  </a:cubicBezTo>
                  <a:cubicBezTo>
                    <a:pt x="5801" y="15829"/>
                    <a:pt x="5007" y="15511"/>
                    <a:pt x="4258" y="15251"/>
                  </a:cubicBezTo>
                  <a:lnTo>
                    <a:pt x="4258" y="15251"/>
                  </a:lnTo>
                  <a:cubicBezTo>
                    <a:pt x="3979" y="16298"/>
                    <a:pt x="4840" y="17368"/>
                    <a:pt x="5910" y="17764"/>
                  </a:cubicBezTo>
                  <a:cubicBezTo>
                    <a:pt x="6887" y="18159"/>
                    <a:pt x="8050" y="18159"/>
                    <a:pt x="9120" y="18345"/>
                  </a:cubicBezTo>
                  <a:cubicBezTo>
                    <a:pt x="11802" y="18923"/>
                    <a:pt x="13932" y="21407"/>
                    <a:pt x="14141" y="24109"/>
                  </a:cubicBezTo>
                  <a:lnTo>
                    <a:pt x="14141" y="24109"/>
                  </a:lnTo>
                  <a:cubicBezTo>
                    <a:pt x="14042" y="22645"/>
                    <a:pt x="13678" y="9528"/>
                    <a:pt x="13564" y="9528"/>
                  </a:cubicBezTo>
                  <a:cubicBezTo>
                    <a:pt x="12796" y="9714"/>
                    <a:pt x="12214" y="10389"/>
                    <a:pt x="12214" y="11180"/>
                  </a:cubicBezTo>
                  <a:cubicBezTo>
                    <a:pt x="11540" y="10877"/>
                    <a:pt x="11237" y="10017"/>
                    <a:pt x="11354" y="9319"/>
                  </a:cubicBezTo>
                  <a:cubicBezTo>
                    <a:pt x="11447" y="8644"/>
                    <a:pt x="11819" y="7969"/>
                    <a:pt x="11819" y="7295"/>
                  </a:cubicBezTo>
                  <a:cubicBezTo>
                    <a:pt x="11935" y="6527"/>
                    <a:pt x="11633" y="5643"/>
                    <a:pt x="10958" y="5457"/>
                  </a:cubicBezTo>
                  <a:cubicBezTo>
                    <a:pt x="10899" y="5439"/>
                    <a:pt x="10840" y="5430"/>
                    <a:pt x="10781" y="5430"/>
                  </a:cubicBezTo>
                  <a:cubicBezTo>
                    <a:pt x="10175" y="5430"/>
                    <a:pt x="9660" y="6352"/>
                    <a:pt x="10190" y="6713"/>
                  </a:cubicBezTo>
                  <a:cubicBezTo>
                    <a:pt x="10034" y="6843"/>
                    <a:pt x="9860" y="6900"/>
                    <a:pt x="9686" y="6900"/>
                  </a:cubicBezTo>
                  <a:cubicBezTo>
                    <a:pt x="9081" y="6900"/>
                    <a:pt x="8466" y="6218"/>
                    <a:pt x="8539" y="5550"/>
                  </a:cubicBezTo>
                  <a:cubicBezTo>
                    <a:pt x="8539" y="4666"/>
                    <a:pt x="9213" y="3898"/>
                    <a:pt x="9399" y="3131"/>
                  </a:cubicBezTo>
                  <a:cubicBezTo>
                    <a:pt x="9601" y="2280"/>
                    <a:pt x="9156" y="1171"/>
                    <a:pt x="8335" y="1171"/>
                  </a:cubicBezTo>
                  <a:cubicBezTo>
                    <a:pt x="8303" y="1171"/>
                    <a:pt x="8270" y="1173"/>
                    <a:pt x="8236" y="1176"/>
                  </a:cubicBezTo>
                  <a:cubicBezTo>
                    <a:pt x="7282" y="1386"/>
                    <a:pt x="7166" y="2828"/>
                    <a:pt x="6212" y="3131"/>
                  </a:cubicBezTo>
                  <a:cubicBezTo>
                    <a:pt x="6135" y="3152"/>
                    <a:pt x="6057" y="3162"/>
                    <a:pt x="5980" y="3162"/>
                  </a:cubicBezTo>
                  <a:cubicBezTo>
                    <a:pt x="5383" y="3162"/>
                    <a:pt x="4808" y="2565"/>
                    <a:pt x="4561" y="1967"/>
                  </a:cubicBezTo>
                  <a:cubicBezTo>
                    <a:pt x="4258" y="1386"/>
                    <a:pt x="4072" y="595"/>
                    <a:pt x="3490" y="223"/>
                  </a:cubicBezTo>
                  <a:cubicBezTo>
                    <a:pt x="3264" y="69"/>
                    <a:pt x="3023" y="0"/>
                    <a:pt x="2783" y="0"/>
                  </a:cubicBezTo>
                  <a:close/>
                  <a:moveTo>
                    <a:pt x="14141" y="24109"/>
                  </a:moveTo>
                  <a:cubicBezTo>
                    <a:pt x="14143" y="24128"/>
                    <a:pt x="14144" y="24146"/>
                    <a:pt x="14145" y="24161"/>
                  </a:cubicBezTo>
                  <a:cubicBezTo>
                    <a:pt x="14144" y="24144"/>
                    <a:pt x="14143" y="24126"/>
                    <a:pt x="14141" y="241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71" name="Google Shape;2171;p33"/>
            <p:cNvSpPr/>
            <p:nvPr/>
          </p:nvSpPr>
          <p:spPr>
            <a:xfrm>
              <a:off x="1816475" y="2797975"/>
              <a:ext cx="294975" cy="678200"/>
            </a:xfrm>
            <a:custGeom>
              <a:avLst/>
              <a:gdLst/>
              <a:ahLst/>
              <a:cxnLst/>
              <a:rect l="l" t="t" r="r" b="b"/>
              <a:pathLst>
                <a:path w="11799" h="27128" extrusionOk="0">
                  <a:moveTo>
                    <a:pt x="894" y="1"/>
                  </a:moveTo>
                  <a:cubicBezTo>
                    <a:pt x="415" y="1"/>
                    <a:pt x="1" y="610"/>
                    <a:pt x="446" y="1055"/>
                  </a:cubicBezTo>
                  <a:cubicBezTo>
                    <a:pt x="7053" y="7848"/>
                    <a:pt x="10543" y="17060"/>
                    <a:pt x="10054" y="26552"/>
                  </a:cubicBezTo>
                  <a:cubicBezTo>
                    <a:pt x="10054" y="26936"/>
                    <a:pt x="10368" y="27128"/>
                    <a:pt x="10682" y="27128"/>
                  </a:cubicBezTo>
                  <a:cubicBezTo>
                    <a:pt x="10996" y="27128"/>
                    <a:pt x="11310" y="26936"/>
                    <a:pt x="11310" y="26552"/>
                  </a:cubicBezTo>
                  <a:cubicBezTo>
                    <a:pt x="11799" y="16758"/>
                    <a:pt x="8216" y="7173"/>
                    <a:pt x="1330" y="194"/>
                  </a:cubicBezTo>
                  <a:cubicBezTo>
                    <a:pt x="1194" y="58"/>
                    <a:pt x="1041" y="1"/>
                    <a:pt x="8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72" name="Google Shape;2172;p33"/>
            <p:cNvSpPr/>
            <p:nvPr/>
          </p:nvSpPr>
          <p:spPr>
            <a:xfrm>
              <a:off x="2060900" y="2847025"/>
              <a:ext cx="113375" cy="657125"/>
            </a:xfrm>
            <a:custGeom>
              <a:avLst/>
              <a:gdLst/>
              <a:ahLst/>
              <a:cxnLst/>
              <a:rect l="l" t="t" r="r" b="b"/>
              <a:pathLst>
                <a:path w="4535" h="26285" extrusionOk="0">
                  <a:moveTo>
                    <a:pt x="1839" y="1"/>
                  </a:moveTo>
                  <a:cubicBezTo>
                    <a:pt x="1485" y="1"/>
                    <a:pt x="1131" y="292"/>
                    <a:pt x="1254" y="745"/>
                  </a:cubicBezTo>
                  <a:cubicBezTo>
                    <a:pt x="3278" y="8980"/>
                    <a:pt x="2883" y="17518"/>
                    <a:pt x="184" y="25567"/>
                  </a:cubicBezTo>
                  <a:cubicBezTo>
                    <a:pt x="0" y="25977"/>
                    <a:pt x="358" y="26284"/>
                    <a:pt x="735" y="26284"/>
                  </a:cubicBezTo>
                  <a:cubicBezTo>
                    <a:pt x="978" y="26284"/>
                    <a:pt x="1229" y="26157"/>
                    <a:pt x="1347" y="25846"/>
                  </a:cubicBezTo>
                  <a:cubicBezTo>
                    <a:pt x="4162" y="17611"/>
                    <a:pt x="4534" y="8887"/>
                    <a:pt x="2417" y="466"/>
                  </a:cubicBezTo>
                  <a:cubicBezTo>
                    <a:pt x="2332" y="141"/>
                    <a:pt x="2085" y="1"/>
                    <a:pt x="18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73" name="Google Shape;2173;p33"/>
            <p:cNvSpPr/>
            <p:nvPr/>
          </p:nvSpPr>
          <p:spPr>
            <a:xfrm>
              <a:off x="2044050" y="3053725"/>
              <a:ext cx="317450" cy="479675"/>
            </a:xfrm>
            <a:custGeom>
              <a:avLst/>
              <a:gdLst/>
              <a:ahLst/>
              <a:cxnLst/>
              <a:rect l="l" t="t" r="r" b="b"/>
              <a:pathLst>
                <a:path w="12698" h="19187" extrusionOk="0">
                  <a:moveTo>
                    <a:pt x="11935" y="0"/>
                  </a:moveTo>
                  <a:cubicBezTo>
                    <a:pt x="11707" y="0"/>
                    <a:pt x="11491" y="129"/>
                    <a:pt x="11420" y="433"/>
                  </a:cubicBezTo>
                  <a:cubicBezTo>
                    <a:pt x="10071" y="7505"/>
                    <a:pt x="6185" y="13717"/>
                    <a:pt x="463" y="18160"/>
                  </a:cubicBezTo>
                  <a:cubicBezTo>
                    <a:pt x="0" y="18548"/>
                    <a:pt x="464" y="19187"/>
                    <a:pt x="966" y="19187"/>
                  </a:cubicBezTo>
                  <a:cubicBezTo>
                    <a:pt x="1095" y="19187"/>
                    <a:pt x="1227" y="19144"/>
                    <a:pt x="1347" y="19044"/>
                  </a:cubicBezTo>
                  <a:cubicBezTo>
                    <a:pt x="7256" y="14484"/>
                    <a:pt x="11117" y="7994"/>
                    <a:pt x="12583" y="805"/>
                  </a:cubicBezTo>
                  <a:cubicBezTo>
                    <a:pt x="12698" y="332"/>
                    <a:pt x="12300" y="0"/>
                    <a:pt x="119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sp>
        <p:nvSpPr>
          <p:cNvPr id="2174" name="Google Shape;2174;p33"/>
          <p:cNvSpPr/>
          <p:nvPr/>
        </p:nvSpPr>
        <p:spPr>
          <a:xfrm>
            <a:off x="8378713" y="-457298"/>
            <a:ext cx="4160056" cy="2948327"/>
          </a:xfrm>
          <a:custGeom>
            <a:avLst/>
            <a:gdLst/>
            <a:ahLst/>
            <a:cxnLst/>
            <a:rect l="l" t="t" r="r" b="b"/>
            <a:pathLst>
              <a:path w="95174" h="67452" extrusionOk="0">
                <a:moveTo>
                  <a:pt x="18389" y="0"/>
                </a:moveTo>
                <a:cubicBezTo>
                  <a:pt x="15830" y="0"/>
                  <a:pt x="13294" y="233"/>
                  <a:pt x="10842" y="956"/>
                </a:cubicBezTo>
                <a:cubicBezTo>
                  <a:pt x="6189" y="2305"/>
                  <a:pt x="1839" y="5795"/>
                  <a:pt x="862" y="10541"/>
                </a:cubicBezTo>
                <a:cubicBezTo>
                  <a:pt x="1" y="14798"/>
                  <a:pt x="2025" y="19358"/>
                  <a:pt x="5421" y="22266"/>
                </a:cubicBezTo>
                <a:cubicBezTo>
                  <a:pt x="8725" y="25081"/>
                  <a:pt x="12982" y="26546"/>
                  <a:pt x="17332" y="27314"/>
                </a:cubicBezTo>
                <a:cubicBezTo>
                  <a:pt x="24312" y="28570"/>
                  <a:pt x="32175" y="28477"/>
                  <a:pt x="37223" y="33409"/>
                </a:cubicBezTo>
                <a:cubicBezTo>
                  <a:pt x="41573" y="37690"/>
                  <a:pt x="42248" y="44366"/>
                  <a:pt x="43993" y="50182"/>
                </a:cubicBezTo>
                <a:cubicBezTo>
                  <a:pt x="45249" y="54556"/>
                  <a:pt x="47482" y="58813"/>
                  <a:pt x="51065" y="61535"/>
                </a:cubicBezTo>
                <a:cubicBezTo>
                  <a:pt x="53099" y="62968"/>
                  <a:pt x="55653" y="63788"/>
                  <a:pt x="58136" y="63788"/>
                </a:cubicBezTo>
                <a:cubicBezTo>
                  <a:pt x="60169" y="63788"/>
                  <a:pt x="62154" y="63238"/>
                  <a:pt x="63767" y="62024"/>
                </a:cubicBezTo>
                <a:cubicBezTo>
                  <a:pt x="66000" y="60279"/>
                  <a:pt x="67350" y="57464"/>
                  <a:pt x="70072" y="56673"/>
                </a:cubicBezTo>
                <a:cubicBezTo>
                  <a:pt x="70511" y="56550"/>
                  <a:pt x="70949" y="56492"/>
                  <a:pt x="71383" y="56492"/>
                </a:cubicBezTo>
                <a:cubicBezTo>
                  <a:pt x="74304" y="56492"/>
                  <a:pt x="77058" y="59084"/>
                  <a:pt x="78982" y="61535"/>
                </a:cubicBezTo>
                <a:cubicBezTo>
                  <a:pt x="81154" y="64273"/>
                  <a:pt x="83789" y="67452"/>
                  <a:pt x="87228" y="67452"/>
                </a:cubicBezTo>
                <a:cubicBezTo>
                  <a:pt x="87325" y="67452"/>
                  <a:pt x="87422" y="67449"/>
                  <a:pt x="87520" y="67444"/>
                </a:cubicBezTo>
                <a:cubicBezTo>
                  <a:pt x="90032" y="67351"/>
                  <a:pt x="92172" y="65397"/>
                  <a:pt x="93242" y="63070"/>
                </a:cubicBezTo>
                <a:cubicBezTo>
                  <a:pt x="94313" y="60860"/>
                  <a:pt x="94499" y="58232"/>
                  <a:pt x="94592" y="55719"/>
                </a:cubicBezTo>
                <a:cubicBezTo>
                  <a:pt x="95173" y="42342"/>
                  <a:pt x="93149" y="28966"/>
                  <a:pt x="90148" y="15775"/>
                </a:cubicBezTo>
                <a:cubicBezTo>
                  <a:pt x="87240" y="2491"/>
                  <a:pt x="76865" y="4539"/>
                  <a:pt x="65419" y="3655"/>
                </a:cubicBezTo>
                <a:cubicBezTo>
                  <a:pt x="52042" y="2491"/>
                  <a:pt x="38665" y="1421"/>
                  <a:pt x="25289" y="374"/>
                </a:cubicBezTo>
                <a:cubicBezTo>
                  <a:pt x="23000" y="187"/>
                  <a:pt x="20686" y="0"/>
                  <a:pt x="1838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grpSp>
        <p:nvGrpSpPr>
          <p:cNvPr id="2175" name="Google Shape;2175;p33"/>
          <p:cNvGrpSpPr/>
          <p:nvPr/>
        </p:nvGrpSpPr>
        <p:grpSpPr>
          <a:xfrm rot="-4621886">
            <a:off x="-252942" y="5615840"/>
            <a:ext cx="2081700" cy="2277992"/>
            <a:chOff x="3095850" y="2740875"/>
            <a:chExt cx="1972838" cy="1216700"/>
          </a:xfrm>
        </p:grpSpPr>
        <p:sp>
          <p:nvSpPr>
            <p:cNvPr id="2176" name="Google Shape;2176;p33"/>
            <p:cNvSpPr/>
            <p:nvPr/>
          </p:nvSpPr>
          <p:spPr>
            <a:xfrm>
              <a:off x="3095850" y="2740875"/>
              <a:ext cx="1211125" cy="1089775"/>
            </a:xfrm>
            <a:custGeom>
              <a:avLst/>
              <a:gdLst/>
              <a:ahLst/>
              <a:cxnLst/>
              <a:rect l="l" t="t" r="r" b="b"/>
              <a:pathLst>
                <a:path w="48445" h="43591" extrusionOk="0">
                  <a:moveTo>
                    <a:pt x="47712" y="1"/>
                  </a:moveTo>
                  <a:cubicBezTo>
                    <a:pt x="47346" y="1"/>
                    <a:pt x="46979" y="245"/>
                    <a:pt x="46979" y="733"/>
                  </a:cubicBezTo>
                  <a:cubicBezTo>
                    <a:pt x="46514" y="8969"/>
                    <a:pt x="42722" y="16925"/>
                    <a:pt x="36627" y="22532"/>
                  </a:cubicBezTo>
                  <a:cubicBezTo>
                    <a:pt x="29741" y="28836"/>
                    <a:pt x="20528" y="30488"/>
                    <a:pt x="12200" y="33977"/>
                  </a:cubicBezTo>
                  <a:cubicBezTo>
                    <a:pt x="7733" y="35908"/>
                    <a:pt x="3476" y="38444"/>
                    <a:pt x="452" y="42306"/>
                  </a:cubicBezTo>
                  <a:cubicBezTo>
                    <a:pt x="0" y="42829"/>
                    <a:pt x="543" y="43591"/>
                    <a:pt x="1081" y="43591"/>
                  </a:cubicBezTo>
                  <a:cubicBezTo>
                    <a:pt x="1236" y="43591"/>
                    <a:pt x="1391" y="43527"/>
                    <a:pt x="1522" y="43376"/>
                  </a:cubicBezTo>
                  <a:cubicBezTo>
                    <a:pt x="7640" y="35420"/>
                    <a:pt x="18109" y="33791"/>
                    <a:pt x="26833" y="30185"/>
                  </a:cubicBezTo>
                  <a:cubicBezTo>
                    <a:pt x="34673" y="26998"/>
                    <a:pt x="41163" y="21461"/>
                    <a:pt x="44955" y="13808"/>
                  </a:cubicBezTo>
                  <a:cubicBezTo>
                    <a:pt x="46979" y="9737"/>
                    <a:pt x="48143" y="5293"/>
                    <a:pt x="48445" y="733"/>
                  </a:cubicBezTo>
                  <a:cubicBezTo>
                    <a:pt x="48445" y="245"/>
                    <a:pt x="48079" y="1"/>
                    <a:pt x="477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77" name="Google Shape;2177;p33"/>
            <p:cNvSpPr/>
            <p:nvPr/>
          </p:nvSpPr>
          <p:spPr>
            <a:xfrm>
              <a:off x="3303325" y="2880600"/>
              <a:ext cx="1035075" cy="1066625"/>
            </a:xfrm>
            <a:custGeom>
              <a:avLst/>
              <a:gdLst/>
              <a:ahLst/>
              <a:cxnLst/>
              <a:rect l="l" t="t" r="r" b="b"/>
              <a:pathLst>
                <a:path w="41403" h="42665" extrusionOk="0">
                  <a:moveTo>
                    <a:pt x="40147" y="1"/>
                  </a:moveTo>
                  <a:cubicBezTo>
                    <a:pt x="39726" y="1"/>
                    <a:pt x="39253" y="377"/>
                    <a:pt x="39378" y="960"/>
                  </a:cubicBezTo>
                  <a:cubicBezTo>
                    <a:pt x="40541" y="8521"/>
                    <a:pt x="38308" y="16361"/>
                    <a:pt x="33446" y="22270"/>
                  </a:cubicBezTo>
                  <a:cubicBezTo>
                    <a:pt x="31120" y="25178"/>
                    <a:pt x="28212" y="27621"/>
                    <a:pt x="24838" y="29249"/>
                  </a:cubicBezTo>
                  <a:cubicBezTo>
                    <a:pt x="20558" y="31389"/>
                    <a:pt x="15905" y="32367"/>
                    <a:pt x="11462" y="34018"/>
                  </a:cubicBezTo>
                  <a:cubicBezTo>
                    <a:pt x="7181" y="35554"/>
                    <a:pt x="3203" y="37880"/>
                    <a:pt x="411" y="41579"/>
                  </a:cubicBezTo>
                  <a:cubicBezTo>
                    <a:pt x="0" y="42122"/>
                    <a:pt x="508" y="42665"/>
                    <a:pt x="1046" y="42665"/>
                  </a:cubicBezTo>
                  <a:cubicBezTo>
                    <a:pt x="1269" y="42665"/>
                    <a:pt x="1497" y="42572"/>
                    <a:pt x="1668" y="42347"/>
                  </a:cubicBezTo>
                  <a:cubicBezTo>
                    <a:pt x="7670" y="34484"/>
                    <a:pt x="18441" y="34484"/>
                    <a:pt x="26583" y="30040"/>
                  </a:cubicBezTo>
                  <a:cubicBezTo>
                    <a:pt x="33074" y="26458"/>
                    <a:pt x="37913" y="20060"/>
                    <a:pt x="39960" y="12965"/>
                  </a:cubicBezTo>
                  <a:cubicBezTo>
                    <a:pt x="41216" y="9010"/>
                    <a:pt x="41402" y="4729"/>
                    <a:pt x="40728" y="565"/>
                  </a:cubicBezTo>
                  <a:cubicBezTo>
                    <a:pt x="40690" y="171"/>
                    <a:pt x="40430" y="1"/>
                    <a:pt x="401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78" name="Google Shape;2178;p33"/>
            <p:cNvSpPr/>
            <p:nvPr/>
          </p:nvSpPr>
          <p:spPr>
            <a:xfrm>
              <a:off x="3644325" y="2826700"/>
              <a:ext cx="943575" cy="1110700"/>
            </a:xfrm>
            <a:custGeom>
              <a:avLst/>
              <a:gdLst/>
              <a:ahLst/>
              <a:cxnLst/>
              <a:rect l="l" t="t" r="r" b="b"/>
              <a:pathLst>
                <a:path w="37743" h="44428" extrusionOk="0">
                  <a:moveTo>
                    <a:pt x="35585" y="0"/>
                  </a:moveTo>
                  <a:cubicBezTo>
                    <a:pt x="35127" y="0"/>
                    <a:pt x="34665" y="348"/>
                    <a:pt x="34834" y="883"/>
                  </a:cubicBezTo>
                  <a:cubicBezTo>
                    <a:pt x="36975" y="8141"/>
                    <a:pt x="35905" y="16005"/>
                    <a:pt x="32229" y="22588"/>
                  </a:cubicBezTo>
                  <a:cubicBezTo>
                    <a:pt x="30391" y="25799"/>
                    <a:pt x="27948" y="28707"/>
                    <a:pt x="25040" y="31033"/>
                  </a:cubicBezTo>
                  <a:cubicBezTo>
                    <a:pt x="21667" y="33732"/>
                    <a:pt x="17689" y="35197"/>
                    <a:pt x="13618" y="36453"/>
                  </a:cubicBezTo>
                  <a:cubicBezTo>
                    <a:pt x="8872" y="37919"/>
                    <a:pt x="4103" y="39454"/>
                    <a:pt x="520" y="43153"/>
                  </a:cubicBezTo>
                  <a:cubicBezTo>
                    <a:pt x="1" y="43673"/>
                    <a:pt x="516" y="44428"/>
                    <a:pt x="1089" y="44428"/>
                  </a:cubicBezTo>
                  <a:cubicBezTo>
                    <a:pt x="1260" y="44428"/>
                    <a:pt x="1435" y="44361"/>
                    <a:pt x="1590" y="44200"/>
                  </a:cubicBezTo>
                  <a:cubicBezTo>
                    <a:pt x="5173" y="40432"/>
                    <a:pt x="10221" y="39082"/>
                    <a:pt x="15060" y="37617"/>
                  </a:cubicBezTo>
                  <a:cubicBezTo>
                    <a:pt x="18945" y="36360"/>
                    <a:pt x="22714" y="34802"/>
                    <a:pt x="25924" y="32196"/>
                  </a:cubicBezTo>
                  <a:cubicBezTo>
                    <a:pt x="31833" y="27636"/>
                    <a:pt x="35905" y="20564"/>
                    <a:pt x="37068" y="13190"/>
                  </a:cubicBezTo>
                  <a:cubicBezTo>
                    <a:pt x="37742" y="8932"/>
                    <a:pt x="37463" y="4652"/>
                    <a:pt x="36300" y="488"/>
                  </a:cubicBezTo>
                  <a:cubicBezTo>
                    <a:pt x="36181" y="148"/>
                    <a:pt x="35884" y="0"/>
                    <a:pt x="355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79" name="Google Shape;2179;p33"/>
            <p:cNvSpPr/>
            <p:nvPr/>
          </p:nvSpPr>
          <p:spPr>
            <a:xfrm>
              <a:off x="3956825" y="2885300"/>
              <a:ext cx="927100" cy="1072275"/>
            </a:xfrm>
            <a:custGeom>
              <a:avLst/>
              <a:gdLst/>
              <a:ahLst/>
              <a:cxnLst/>
              <a:rect l="l" t="t" r="r" b="b"/>
              <a:pathLst>
                <a:path w="37084" h="42891" extrusionOk="0">
                  <a:moveTo>
                    <a:pt x="32659" y="0"/>
                  </a:moveTo>
                  <a:cubicBezTo>
                    <a:pt x="32184" y="0"/>
                    <a:pt x="31669" y="550"/>
                    <a:pt x="31942" y="1145"/>
                  </a:cubicBezTo>
                  <a:cubicBezTo>
                    <a:pt x="37084" y="10450"/>
                    <a:pt x="35804" y="22291"/>
                    <a:pt x="28453" y="30038"/>
                  </a:cubicBezTo>
                  <a:cubicBezTo>
                    <a:pt x="25056" y="33621"/>
                    <a:pt x="20799" y="36040"/>
                    <a:pt x="16030" y="37204"/>
                  </a:cubicBezTo>
                  <a:cubicBezTo>
                    <a:pt x="10796" y="38367"/>
                    <a:pt x="5096" y="38274"/>
                    <a:pt x="629" y="41484"/>
                  </a:cubicBezTo>
                  <a:cubicBezTo>
                    <a:pt x="0" y="41961"/>
                    <a:pt x="340" y="42890"/>
                    <a:pt x="905" y="42890"/>
                  </a:cubicBezTo>
                  <a:cubicBezTo>
                    <a:pt x="1030" y="42890"/>
                    <a:pt x="1165" y="42845"/>
                    <a:pt x="1304" y="42740"/>
                  </a:cubicBezTo>
                  <a:cubicBezTo>
                    <a:pt x="5282" y="39925"/>
                    <a:pt x="10516" y="39832"/>
                    <a:pt x="15169" y="38855"/>
                  </a:cubicBezTo>
                  <a:cubicBezTo>
                    <a:pt x="19054" y="38088"/>
                    <a:pt x="22730" y="36622"/>
                    <a:pt x="25917" y="34202"/>
                  </a:cubicBezTo>
                  <a:cubicBezTo>
                    <a:pt x="32315" y="29457"/>
                    <a:pt x="36293" y="22082"/>
                    <a:pt x="36595" y="14149"/>
                  </a:cubicBezTo>
                  <a:cubicBezTo>
                    <a:pt x="36688" y="9287"/>
                    <a:pt x="35525" y="4541"/>
                    <a:pt x="33199" y="377"/>
                  </a:cubicBezTo>
                  <a:cubicBezTo>
                    <a:pt x="33076" y="111"/>
                    <a:pt x="32872" y="0"/>
                    <a:pt x="326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80" name="Google Shape;2180;p33"/>
            <p:cNvSpPr/>
            <p:nvPr/>
          </p:nvSpPr>
          <p:spPr>
            <a:xfrm>
              <a:off x="4509563" y="3168313"/>
              <a:ext cx="559125" cy="775225"/>
            </a:xfrm>
            <a:custGeom>
              <a:avLst/>
              <a:gdLst/>
              <a:ahLst/>
              <a:cxnLst/>
              <a:rect l="l" t="t" r="r" b="b"/>
              <a:pathLst>
                <a:path w="22365" h="31009" extrusionOk="0">
                  <a:moveTo>
                    <a:pt x="19626" y="0"/>
                  </a:moveTo>
                  <a:cubicBezTo>
                    <a:pt x="19168" y="0"/>
                    <a:pt x="18706" y="348"/>
                    <a:pt x="18875" y="883"/>
                  </a:cubicBezTo>
                  <a:cubicBezTo>
                    <a:pt x="20923" y="7188"/>
                    <a:pt x="20039" y="14167"/>
                    <a:pt x="16177" y="19680"/>
                  </a:cubicBezTo>
                  <a:cubicBezTo>
                    <a:pt x="14525" y="22100"/>
                    <a:pt x="12292" y="24240"/>
                    <a:pt x="9779" y="25799"/>
                  </a:cubicBezTo>
                  <a:cubicBezTo>
                    <a:pt x="6964" y="27544"/>
                    <a:pt x="3754" y="28311"/>
                    <a:pt x="753" y="29661"/>
                  </a:cubicBezTo>
                  <a:cubicBezTo>
                    <a:pt x="1" y="30006"/>
                    <a:pt x="492" y="31008"/>
                    <a:pt x="1201" y="31008"/>
                  </a:cubicBezTo>
                  <a:cubicBezTo>
                    <a:pt x="1304" y="31008"/>
                    <a:pt x="1412" y="30987"/>
                    <a:pt x="1521" y="30940"/>
                  </a:cubicBezTo>
                  <a:cubicBezTo>
                    <a:pt x="4824" y="29475"/>
                    <a:pt x="8221" y="28614"/>
                    <a:pt x="11222" y="26567"/>
                  </a:cubicBezTo>
                  <a:cubicBezTo>
                    <a:pt x="13850" y="24822"/>
                    <a:pt x="15967" y="22588"/>
                    <a:pt x="17712" y="20076"/>
                  </a:cubicBezTo>
                  <a:cubicBezTo>
                    <a:pt x="21504" y="14353"/>
                    <a:pt x="22365" y="6978"/>
                    <a:pt x="20341" y="488"/>
                  </a:cubicBezTo>
                  <a:cubicBezTo>
                    <a:pt x="20222" y="148"/>
                    <a:pt x="19925" y="0"/>
                    <a:pt x="196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2181" name="Google Shape;2181;p33"/>
          <p:cNvGrpSpPr/>
          <p:nvPr/>
        </p:nvGrpSpPr>
        <p:grpSpPr>
          <a:xfrm rot="659021">
            <a:off x="9283287" y="383347"/>
            <a:ext cx="2350908" cy="1841584"/>
            <a:chOff x="3495050" y="1152875"/>
            <a:chExt cx="1082275" cy="847800"/>
          </a:xfrm>
        </p:grpSpPr>
        <p:sp>
          <p:nvSpPr>
            <p:cNvPr id="2182" name="Google Shape;2182;p33"/>
            <p:cNvSpPr/>
            <p:nvPr/>
          </p:nvSpPr>
          <p:spPr>
            <a:xfrm>
              <a:off x="3495050" y="1170600"/>
              <a:ext cx="330975" cy="469025"/>
            </a:xfrm>
            <a:custGeom>
              <a:avLst/>
              <a:gdLst/>
              <a:ahLst/>
              <a:cxnLst/>
              <a:rect l="l" t="t" r="r" b="b"/>
              <a:pathLst>
                <a:path w="13239" h="18761" extrusionOk="0">
                  <a:moveTo>
                    <a:pt x="12300" y="0"/>
                  </a:moveTo>
                  <a:cubicBezTo>
                    <a:pt x="12182" y="0"/>
                    <a:pt x="12057" y="46"/>
                    <a:pt x="11935" y="150"/>
                  </a:cubicBezTo>
                  <a:cubicBezTo>
                    <a:pt x="6119" y="4408"/>
                    <a:pt x="1" y="10317"/>
                    <a:pt x="1164" y="18273"/>
                  </a:cubicBezTo>
                  <a:cubicBezTo>
                    <a:pt x="1201" y="18613"/>
                    <a:pt x="1451" y="18760"/>
                    <a:pt x="1728" y="18760"/>
                  </a:cubicBezTo>
                  <a:cubicBezTo>
                    <a:pt x="2153" y="18760"/>
                    <a:pt x="2640" y="18413"/>
                    <a:pt x="2513" y="17878"/>
                  </a:cubicBezTo>
                  <a:cubicBezTo>
                    <a:pt x="1559" y="10712"/>
                    <a:pt x="7468" y="5292"/>
                    <a:pt x="12610" y="1407"/>
                  </a:cubicBezTo>
                  <a:cubicBezTo>
                    <a:pt x="13239" y="930"/>
                    <a:pt x="12837" y="0"/>
                    <a:pt x="1230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83" name="Google Shape;2183;p33"/>
            <p:cNvSpPr/>
            <p:nvPr/>
          </p:nvSpPr>
          <p:spPr>
            <a:xfrm>
              <a:off x="3616025" y="1156225"/>
              <a:ext cx="508425" cy="530400"/>
            </a:xfrm>
            <a:custGeom>
              <a:avLst/>
              <a:gdLst/>
              <a:ahLst/>
              <a:cxnLst/>
              <a:rect l="l" t="t" r="r" b="b"/>
              <a:pathLst>
                <a:path w="20337" h="21216" extrusionOk="0">
                  <a:moveTo>
                    <a:pt x="19304" y="1"/>
                  </a:moveTo>
                  <a:cubicBezTo>
                    <a:pt x="19179" y="1"/>
                    <a:pt x="19046" y="44"/>
                    <a:pt x="18914" y="144"/>
                  </a:cubicBezTo>
                  <a:cubicBezTo>
                    <a:pt x="14657" y="3052"/>
                    <a:pt x="10004" y="5657"/>
                    <a:pt x="6119" y="9054"/>
                  </a:cubicBezTo>
                  <a:cubicBezTo>
                    <a:pt x="2722" y="11869"/>
                    <a:pt x="1" y="15940"/>
                    <a:pt x="303" y="20500"/>
                  </a:cubicBezTo>
                  <a:cubicBezTo>
                    <a:pt x="349" y="20977"/>
                    <a:pt x="739" y="21215"/>
                    <a:pt x="1117" y="21215"/>
                  </a:cubicBezTo>
                  <a:cubicBezTo>
                    <a:pt x="1495" y="21215"/>
                    <a:pt x="1862" y="20977"/>
                    <a:pt x="1862" y="20500"/>
                  </a:cubicBezTo>
                  <a:cubicBezTo>
                    <a:pt x="1559" y="15847"/>
                    <a:pt x="4560" y="12055"/>
                    <a:pt x="8050" y="9356"/>
                  </a:cubicBezTo>
                  <a:cubicBezTo>
                    <a:pt x="11749" y="6448"/>
                    <a:pt x="15820" y="4006"/>
                    <a:pt x="19682" y="1400"/>
                  </a:cubicBezTo>
                  <a:cubicBezTo>
                    <a:pt x="20337" y="996"/>
                    <a:pt x="19907" y="1"/>
                    <a:pt x="1930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84" name="Google Shape;2184;p33"/>
            <p:cNvSpPr/>
            <p:nvPr/>
          </p:nvSpPr>
          <p:spPr>
            <a:xfrm>
              <a:off x="3727200" y="1158575"/>
              <a:ext cx="697850" cy="565950"/>
            </a:xfrm>
            <a:custGeom>
              <a:avLst/>
              <a:gdLst/>
              <a:ahLst/>
              <a:cxnLst/>
              <a:rect l="l" t="t" r="r" b="b"/>
              <a:pathLst>
                <a:path w="27914" h="22638" extrusionOk="0">
                  <a:moveTo>
                    <a:pt x="26969" y="0"/>
                  </a:moveTo>
                  <a:cubicBezTo>
                    <a:pt x="26849" y="0"/>
                    <a:pt x="26720" y="43"/>
                    <a:pt x="26588" y="143"/>
                  </a:cubicBezTo>
                  <a:cubicBezTo>
                    <a:pt x="17561" y="6634"/>
                    <a:pt x="2835" y="9146"/>
                    <a:pt x="113" y="21755"/>
                  </a:cubicBezTo>
                  <a:cubicBezTo>
                    <a:pt x="1" y="22290"/>
                    <a:pt x="451" y="22638"/>
                    <a:pt x="890" y="22638"/>
                  </a:cubicBezTo>
                  <a:cubicBezTo>
                    <a:pt x="1177" y="22638"/>
                    <a:pt x="1460" y="22490"/>
                    <a:pt x="1579" y="22151"/>
                  </a:cubicBezTo>
                  <a:cubicBezTo>
                    <a:pt x="4184" y="10123"/>
                    <a:pt x="18724" y="7611"/>
                    <a:pt x="27355" y="1399"/>
                  </a:cubicBezTo>
                  <a:cubicBezTo>
                    <a:pt x="27914" y="995"/>
                    <a:pt x="27547" y="0"/>
                    <a:pt x="2696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85" name="Google Shape;2185;p33"/>
            <p:cNvSpPr/>
            <p:nvPr/>
          </p:nvSpPr>
          <p:spPr>
            <a:xfrm>
              <a:off x="3869500" y="1152875"/>
              <a:ext cx="707825" cy="611025"/>
            </a:xfrm>
            <a:custGeom>
              <a:avLst/>
              <a:gdLst/>
              <a:ahLst/>
              <a:cxnLst/>
              <a:rect l="l" t="t" r="r" b="b"/>
              <a:pathLst>
                <a:path w="28313" h="24441" extrusionOk="0">
                  <a:moveTo>
                    <a:pt x="27373" y="0"/>
                  </a:moveTo>
                  <a:cubicBezTo>
                    <a:pt x="27210" y="0"/>
                    <a:pt x="27042" y="82"/>
                    <a:pt x="26898" y="278"/>
                  </a:cubicBezTo>
                  <a:cubicBezTo>
                    <a:pt x="19523" y="9583"/>
                    <a:pt x="7123" y="13352"/>
                    <a:pt x="330" y="23332"/>
                  </a:cubicBezTo>
                  <a:cubicBezTo>
                    <a:pt x="1" y="23892"/>
                    <a:pt x="534" y="24441"/>
                    <a:pt x="1080" y="24441"/>
                  </a:cubicBezTo>
                  <a:cubicBezTo>
                    <a:pt x="1306" y="24441"/>
                    <a:pt x="1533" y="24347"/>
                    <a:pt x="1703" y="24123"/>
                  </a:cubicBezTo>
                  <a:cubicBezTo>
                    <a:pt x="8286" y="14236"/>
                    <a:pt x="20593" y="10537"/>
                    <a:pt x="27875" y="1348"/>
                  </a:cubicBezTo>
                  <a:cubicBezTo>
                    <a:pt x="28312" y="753"/>
                    <a:pt x="27868" y="0"/>
                    <a:pt x="2737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86" name="Google Shape;2186;p33"/>
            <p:cNvSpPr/>
            <p:nvPr/>
          </p:nvSpPr>
          <p:spPr>
            <a:xfrm>
              <a:off x="4007825" y="1440000"/>
              <a:ext cx="368075" cy="360050"/>
            </a:xfrm>
            <a:custGeom>
              <a:avLst/>
              <a:gdLst/>
              <a:ahLst/>
              <a:cxnLst/>
              <a:rect l="l" t="t" r="r" b="b"/>
              <a:pathLst>
                <a:path w="14723" h="14402" extrusionOk="0">
                  <a:moveTo>
                    <a:pt x="13618" y="1"/>
                  </a:moveTo>
                  <a:cubicBezTo>
                    <a:pt x="13451" y="1"/>
                    <a:pt x="13280" y="64"/>
                    <a:pt x="13129" y="215"/>
                  </a:cubicBezTo>
                  <a:cubicBezTo>
                    <a:pt x="8965" y="4496"/>
                    <a:pt x="4801" y="8846"/>
                    <a:pt x="520" y="13127"/>
                  </a:cubicBezTo>
                  <a:cubicBezTo>
                    <a:pt x="0" y="13647"/>
                    <a:pt x="516" y="14401"/>
                    <a:pt x="1089" y="14401"/>
                  </a:cubicBezTo>
                  <a:cubicBezTo>
                    <a:pt x="1260" y="14401"/>
                    <a:pt x="1435" y="14334"/>
                    <a:pt x="1590" y="14174"/>
                  </a:cubicBezTo>
                  <a:cubicBezTo>
                    <a:pt x="5755" y="9823"/>
                    <a:pt x="10035" y="5566"/>
                    <a:pt x="14199" y="1286"/>
                  </a:cubicBezTo>
                  <a:cubicBezTo>
                    <a:pt x="14723" y="762"/>
                    <a:pt x="14196" y="1"/>
                    <a:pt x="136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87" name="Google Shape;2187;p33"/>
            <p:cNvSpPr/>
            <p:nvPr/>
          </p:nvSpPr>
          <p:spPr>
            <a:xfrm>
              <a:off x="4157900" y="1679825"/>
              <a:ext cx="248675" cy="219175"/>
            </a:xfrm>
            <a:custGeom>
              <a:avLst/>
              <a:gdLst/>
              <a:ahLst/>
              <a:cxnLst/>
              <a:rect l="l" t="t" r="r" b="b"/>
              <a:pathLst>
                <a:path w="9947" h="8767" extrusionOk="0">
                  <a:moveTo>
                    <a:pt x="9021" y="0"/>
                  </a:moveTo>
                  <a:cubicBezTo>
                    <a:pt x="8945" y="0"/>
                    <a:pt x="8864" y="14"/>
                    <a:pt x="8778" y="44"/>
                  </a:cubicBezTo>
                  <a:cubicBezTo>
                    <a:pt x="4800" y="1301"/>
                    <a:pt x="1799" y="4115"/>
                    <a:pt x="240" y="7884"/>
                  </a:cubicBezTo>
                  <a:cubicBezTo>
                    <a:pt x="1" y="8419"/>
                    <a:pt x="443" y="8767"/>
                    <a:pt x="918" y="8767"/>
                  </a:cubicBezTo>
                  <a:cubicBezTo>
                    <a:pt x="1227" y="8767"/>
                    <a:pt x="1550" y="8619"/>
                    <a:pt x="1706" y="8280"/>
                  </a:cubicBezTo>
                  <a:cubicBezTo>
                    <a:pt x="3055" y="4976"/>
                    <a:pt x="5777" y="2557"/>
                    <a:pt x="9150" y="1394"/>
                  </a:cubicBezTo>
                  <a:cubicBezTo>
                    <a:pt x="9946" y="1121"/>
                    <a:pt x="9705" y="0"/>
                    <a:pt x="902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88" name="Google Shape;2188;p33"/>
            <p:cNvSpPr/>
            <p:nvPr/>
          </p:nvSpPr>
          <p:spPr>
            <a:xfrm>
              <a:off x="4283200" y="1837550"/>
              <a:ext cx="143475" cy="119625"/>
            </a:xfrm>
            <a:custGeom>
              <a:avLst/>
              <a:gdLst/>
              <a:ahLst/>
              <a:cxnLst/>
              <a:rect l="l" t="t" r="r" b="b"/>
              <a:pathLst>
                <a:path w="5739" h="4785" extrusionOk="0">
                  <a:moveTo>
                    <a:pt x="4686" y="0"/>
                  </a:moveTo>
                  <a:cubicBezTo>
                    <a:pt x="4637" y="0"/>
                    <a:pt x="4586" y="5"/>
                    <a:pt x="4534" y="17"/>
                  </a:cubicBezTo>
                  <a:cubicBezTo>
                    <a:pt x="2510" y="505"/>
                    <a:pt x="858" y="1971"/>
                    <a:pt x="183" y="3902"/>
                  </a:cubicBezTo>
                  <a:cubicBezTo>
                    <a:pt x="0" y="4437"/>
                    <a:pt x="465" y="4784"/>
                    <a:pt x="922" y="4784"/>
                  </a:cubicBezTo>
                  <a:cubicBezTo>
                    <a:pt x="1221" y="4784"/>
                    <a:pt x="1515" y="4637"/>
                    <a:pt x="1626" y="4297"/>
                  </a:cubicBezTo>
                  <a:cubicBezTo>
                    <a:pt x="2114" y="2831"/>
                    <a:pt x="3370" y="1761"/>
                    <a:pt x="4929" y="1482"/>
                  </a:cubicBezTo>
                  <a:cubicBezTo>
                    <a:pt x="5739" y="1307"/>
                    <a:pt x="5458" y="0"/>
                    <a:pt x="46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89" name="Google Shape;2189;p33"/>
            <p:cNvSpPr/>
            <p:nvPr/>
          </p:nvSpPr>
          <p:spPr>
            <a:xfrm>
              <a:off x="4409450" y="1920125"/>
              <a:ext cx="138950" cy="80550"/>
            </a:xfrm>
            <a:custGeom>
              <a:avLst/>
              <a:gdLst/>
              <a:ahLst/>
              <a:cxnLst/>
              <a:rect l="l" t="t" r="r" b="b"/>
              <a:pathLst>
                <a:path w="5558" h="3222" extrusionOk="0">
                  <a:moveTo>
                    <a:pt x="4491" y="1"/>
                  </a:moveTo>
                  <a:cubicBezTo>
                    <a:pt x="4376" y="1"/>
                    <a:pt x="4256" y="34"/>
                    <a:pt x="4136" y="110"/>
                  </a:cubicBezTo>
                  <a:lnTo>
                    <a:pt x="647" y="1855"/>
                  </a:lnTo>
                  <a:cubicBezTo>
                    <a:pt x="0" y="2266"/>
                    <a:pt x="377" y="3222"/>
                    <a:pt x="1025" y="3222"/>
                  </a:cubicBezTo>
                  <a:cubicBezTo>
                    <a:pt x="1147" y="3222"/>
                    <a:pt x="1279" y="3188"/>
                    <a:pt x="1415" y="3111"/>
                  </a:cubicBezTo>
                  <a:cubicBezTo>
                    <a:pt x="2578" y="2529"/>
                    <a:pt x="3741" y="1948"/>
                    <a:pt x="4811" y="1366"/>
                  </a:cubicBezTo>
                  <a:cubicBezTo>
                    <a:pt x="5557" y="974"/>
                    <a:pt x="5110" y="1"/>
                    <a:pt x="449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2190" name="Google Shape;2190;p33"/>
          <p:cNvGrpSpPr/>
          <p:nvPr/>
        </p:nvGrpSpPr>
        <p:grpSpPr>
          <a:xfrm rot="-7942932">
            <a:off x="10754124" y="104918"/>
            <a:ext cx="1127521" cy="1108724"/>
            <a:chOff x="4452350" y="1286250"/>
            <a:chExt cx="700275" cy="688600"/>
          </a:xfrm>
        </p:grpSpPr>
        <p:sp>
          <p:nvSpPr>
            <p:cNvPr id="2191" name="Google Shape;2191;p33"/>
            <p:cNvSpPr/>
            <p:nvPr/>
          </p:nvSpPr>
          <p:spPr>
            <a:xfrm>
              <a:off x="4706525" y="1330225"/>
              <a:ext cx="446100" cy="452175"/>
            </a:xfrm>
            <a:custGeom>
              <a:avLst/>
              <a:gdLst/>
              <a:ahLst/>
              <a:cxnLst/>
              <a:rect l="l" t="t" r="r" b="b"/>
              <a:pathLst>
                <a:path w="17844" h="18087" extrusionOk="0">
                  <a:moveTo>
                    <a:pt x="11588" y="1"/>
                  </a:moveTo>
                  <a:cubicBezTo>
                    <a:pt x="9302" y="1"/>
                    <a:pt x="7157" y="1241"/>
                    <a:pt x="5537" y="2862"/>
                  </a:cubicBezTo>
                  <a:cubicBezTo>
                    <a:pt x="4862" y="3560"/>
                    <a:pt x="4188" y="4327"/>
                    <a:pt x="3606" y="5188"/>
                  </a:cubicBezTo>
                  <a:cubicBezTo>
                    <a:pt x="1559" y="8212"/>
                    <a:pt x="0" y="12377"/>
                    <a:pt x="884" y="15657"/>
                  </a:cubicBezTo>
                  <a:lnTo>
                    <a:pt x="884" y="15866"/>
                  </a:lnTo>
                  <a:cubicBezTo>
                    <a:pt x="1163" y="16634"/>
                    <a:pt x="1559" y="17215"/>
                    <a:pt x="2047" y="17518"/>
                  </a:cubicBezTo>
                  <a:cubicBezTo>
                    <a:pt x="2327" y="17797"/>
                    <a:pt x="2722" y="17890"/>
                    <a:pt x="3118" y="17983"/>
                  </a:cubicBezTo>
                  <a:cubicBezTo>
                    <a:pt x="3423" y="18054"/>
                    <a:pt x="3751" y="18086"/>
                    <a:pt x="4094" y="18086"/>
                  </a:cubicBezTo>
                  <a:cubicBezTo>
                    <a:pt x="6568" y="18086"/>
                    <a:pt x="9843" y="16411"/>
                    <a:pt x="11539" y="15471"/>
                  </a:cubicBezTo>
                  <a:cubicBezTo>
                    <a:pt x="14447" y="13819"/>
                    <a:pt x="16983" y="11004"/>
                    <a:pt x="17355" y="7724"/>
                  </a:cubicBezTo>
                  <a:cubicBezTo>
                    <a:pt x="17844" y="4420"/>
                    <a:pt x="15820" y="652"/>
                    <a:pt x="12516" y="70"/>
                  </a:cubicBezTo>
                  <a:cubicBezTo>
                    <a:pt x="12205" y="23"/>
                    <a:pt x="11895" y="1"/>
                    <a:pt x="115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92" name="Google Shape;2192;p33"/>
            <p:cNvSpPr/>
            <p:nvPr/>
          </p:nvSpPr>
          <p:spPr>
            <a:xfrm>
              <a:off x="4633825" y="1768150"/>
              <a:ext cx="150650" cy="206700"/>
            </a:xfrm>
            <a:custGeom>
              <a:avLst/>
              <a:gdLst/>
              <a:ahLst/>
              <a:cxnLst/>
              <a:rect l="l" t="t" r="r" b="b"/>
              <a:pathLst>
                <a:path w="6026" h="8268" extrusionOk="0">
                  <a:moveTo>
                    <a:pt x="4955" y="1"/>
                  </a:moveTo>
                  <a:cubicBezTo>
                    <a:pt x="4281" y="1932"/>
                    <a:pt x="3792" y="3956"/>
                    <a:pt x="3490" y="6003"/>
                  </a:cubicBezTo>
                  <a:lnTo>
                    <a:pt x="1070" y="1164"/>
                  </a:lnTo>
                  <a:cubicBezTo>
                    <a:pt x="698" y="1350"/>
                    <a:pt x="303" y="1443"/>
                    <a:pt x="0" y="1443"/>
                  </a:cubicBezTo>
                  <a:cubicBezTo>
                    <a:pt x="884" y="3863"/>
                    <a:pt x="2047" y="6003"/>
                    <a:pt x="3606" y="8027"/>
                  </a:cubicBezTo>
                  <a:cubicBezTo>
                    <a:pt x="3715" y="8197"/>
                    <a:pt x="3860" y="8268"/>
                    <a:pt x="4005" y="8268"/>
                  </a:cubicBezTo>
                  <a:cubicBezTo>
                    <a:pt x="4356" y="8268"/>
                    <a:pt x="4708" y="7857"/>
                    <a:pt x="4560" y="7445"/>
                  </a:cubicBezTo>
                  <a:lnTo>
                    <a:pt x="4560" y="7352"/>
                  </a:lnTo>
                  <a:cubicBezTo>
                    <a:pt x="4653" y="5026"/>
                    <a:pt x="5142" y="2699"/>
                    <a:pt x="6026" y="466"/>
                  </a:cubicBezTo>
                  <a:cubicBezTo>
                    <a:pt x="5630" y="373"/>
                    <a:pt x="5235" y="280"/>
                    <a:pt x="495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93" name="Google Shape;2193;p33"/>
            <p:cNvSpPr/>
            <p:nvPr/>
          </p:nvSpPr>
          <p:spPr>
            <a:xfrm>
              <a:off x="4757700" y="1448300"/>
              <a:ext cx="268800" cy="331525"/>
            </a:xfrm>
            <a:custGeom>
              <a:avLst/>
              <a:gdLst/>
              <a:ahLst/>
              <a:cxnLst/>
              <a:rect l="l" t="t" r="r" b="b"/>
              <a:pathLst>
                <a:path w="10752" h="13261" extrusionOk="0">
                  <a:moveTo>
                    <a:pt x="9910" y="1"/>
                  </a:moveTo>
                  <a:cubicBezTo>
                    <a:pt x="9808" y="1"/>
                    <a:pt x="9698" y="29"/>
                    <a:pt x="9585" y="93"/>
                  </a:cubicBezTo>
                  <a:cubicBezTo>
                    <a:pt x="8538" y="954"/>
                    <a:pt x="7468" y="1838"/>
                    <a:pt x="6398" y="2791"/>
                  </a:cubicBezTo>
                  <a:cubicBezTo>
                    <a:pt x="6096" y="3187"/>
                    <a:pt x="5723" y="3489"/>
                    <a:pt x="5421" y="3862"/>
                  </a:cubicBezTo>
                  <a:cubicBezTo>
                    <a:pt x="4467" y="4932"/>
                    <a:pt x="3490" y="6095"/>
                    <a:pt x="2722" y="7351"/>
                  </a:cubicBezTo>
                  <a:cubicBezTo>
                    <a:pt x="2420" y="7840"/>
                    <a:pt x="2141" y="8328"/>
                    <a:pt x="1838" y="8817"/>
                  </a:cubicBezTo>
                  <a:cubicBezTo>
                    <a:pt x="1071" y="10073"/>
                    <a:pt x="489" y="11422"/>
                    <a:pt x="0" y="12795"/>
                  </a:cubicBezTo>
                  <a:cubicBezTo>
                    <a:pt x="280" y="13074"/>
                    <a:pt x="675" y="13167"/>
                    <a:pt x="1071" y="13260"/>
                  </a:cubicBezTo>
                  <a:cubicBezTo>
                    <a:pt x="1559" y="11818"/>
                    <a:pt x="2234" y="10468"/>
                    <a:pt x="3002" y="9189"/>
                  </a:cubicBezTo>
                  <a:cubicBezTo>
                    <a:pt x="3188" y="8724"/>
                    <a:pt x="3490" y="8235"/>
                    <a:pt x="3769" y="7840"/>
                  </a:cubicBezTo>
                  <a:cubicBezTo>
                    <a:pt x="4560" y="6676"/>
                    <a:pt x="5421" y="5513"/>
                    <a:pt x="6398" y="4443"/>
                  </a:cubicBezTo>
                  <a:lnTo>
                    <a:pt x="7375" y="3489"/>
                  </a:lnTo>
                  <a:cubicBezTo>
                    <a:pt x="8236" y="2605"/>
                    <a:pt x="9213" y="1838"/>
                    <a:pt x="10167" y="1163"/>
                  </a:cubicBezTo>
                  <a:cubicBezTo>
                    <a:pt x="10752" y="753"/>
                    <a:pt x="10438" y="1"/>
                    <a:pt x="99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94" name="Google Shape;2194;p33"/>
            <p:cNvSpPr/>
            <p:nvPr/>
          </p:nvSpPr>
          <p:spPr>
            <a:xfrm>
              <a:off x="4791425" y="1526900"/>
              <a:ext cx="44125" cy="153800"/>
            </a:xfrm>
            <a:custGeom>
              <a:avLst/>
              <a:gdLst/>
              <a:ahLst/>
              <a:cxnLst/>
              <a:rect l="l" t="t" r="r" b="b"/>
              <a:pathLst>
                <a:path w="1765" h="6152" extrusionOk="0">
                  <a:moveTo>
                    <a:pt x="766" y="0"/>
                  </a:moveTo>
                  <a:cubicBezTo>
                    <a:pt x="541" y="0"/>
                    <a:pt x="340" y="128"/>
                    <a:pt x="303" y="438"/>
                  </a:cubicBezTo>
                  <a:cubicBezTo>
                    <a:pt x="1" y="2183"/>
                    <a:pt x="94" y="4021"/>
                    <a:pt x="489" y="5766"/>
                  </a:cubicBezTo>
                  <a:cubicBezTo>
                    <a:pt x="563" y="6034"/>
                    <a:pt x="792" y="6152"/>
                    <a:pt x="1029" y="6152"/>
                  </a:cubicBezTo>
                  <a:cubicBezTo>
                    <a:pt x="1388" y="6152"/>
                    <a:pt x="1765" y="5883"/>
                    <a:pt x="1653" y="5463"/>
                  </a:cubicBezTo>
                  <a:cubicBezTo>
                    <a:pt x="1257" y="3928"/>
                    <a:pt x="1164" y="2276"/>
                    <a:pt x="1466" y="718"/>
                  </a:cubicBezTo>
                  <a:cubicBezTo>
                    <a:pt x="1523" y="307"/>
                    <a:pt x="1115" y="0"/>
                    <a:pt x="7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95" name="Google Shape;2195;p33"/>
            <p:cNvSpPr/>
            <p:nvPr/>
          </p:nvSpPr>
          <p:spPr>
            <a:xfrm>
              <a:off x="4806900" y="1629600"/>
              <a:ext cx="151225" cy="48650"/>
            </a:xfrm>
            <a:custGeom>
              <a:avLst/>
              <a:gdLst/>
              <a:ahLst/>
              <a:cxnLst/>
              <a:rect l="l" t="t" r="r" b="b"/>
              <a:pathLst>
                <a:path w="6049" h="1946" extrusionOk="0">
                  <a:moveTo>
                    <a:pt x="5105" y="0"/>
                  </a:moveTo>
                  <a:cubicBezTo>
                    <a:pt x="5075" y="0"/>
                    <a:pt x="5043" y="2"/>
                    <a:pt x="5012" y="6"/>
                  </a:cubicBezTo>
                  <a:cubicBezTo>
                    <a:pt x="3546" y="308"/>
                    <a:pt x="2104" y="495"/>
                    <a:pt x="754" y="774"/>
                  </a:cubicBezTo>
                  <a:cubicBezTo>
                    <a:pt x="1" y="885"/>
                    <a:pt x="240" y="1945"/>
                    <a:pt x="927" y="1945"/>
                  </a:cubicBezTo>
                  <a:cubicBezTo>
                    <a:pt x="962" y="1945"/>
                    <a:pt x="997" y="1942"/>
                    <a:pt x="1034" y="1937"/>
                  </a:cubicBezTo>
                  <a:cubicBezTo>
                    <a:pt x="2499" y="1658"/>
                    <a:pt x="3848" y="1355"/>
                    <a:pt x="5291" y="1169"/>
                  </a:cubicBezTo>
                  <a:cubicBezTo>
                    <a:pt x="6049" y="991"/>
                    <a:pt x="5803" y="0"/>
                    <a:pt x="51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96" name="Google Shape;2196;p33"/>
            <p:cNvSpPr/>
            <p:nvPr/>
          </p:nvSpPr>
          <p:spPr>
            <a:xfrm>
              <a:off x="4881000" y="1408875"/>
              <a:ext cx="77275" cy="149250"/>
            </a:xfrm>
            <a:custGeom>
              <a:avLst/>
              <a:gdLst/>
              <a:ahLst/>
              <a:cxnLst/>
              <a:rect l="l" t="t" r="r" b="b"/>
              <a:pathLst>
                <a:path w="3091" h="5970" extrusionOk="0">
                  <a:moveTo>
                    <a:pt x="2305" y="1"/>
                  </a:moveTo>
                  <a:cubicBezTo>
                    <a:pt x="2160" y="1"/>
                    <a:pt x="2005" y="61"/>
                    <a:pt x="1862" y="204"/>
                  </a:cubicBezTo>
                  <a:cubicBezTo>
                    <a:pt x="489" y="1670"/>
                    <a:pt x="0" y="3601"/>
                    <a:pt x="489" y="5532"/>
                  </a:cubicBezTo>
                  <a:cubicBezTo>
                    <a:pt x="571" y="5842"/>
                    <a:pt x="800" y="5969"/>
                    <a:pt x="1035" y="5969"/>
                  </a:cubicBezTo>
                  <a:cubicBezTo>
                    <a:pt x="1400" y="5969"/>
                    <a:pt x="1779" y="5663"/>
                    <a:pt x="1652" y="5252"/>
                  </a:cubicBezTo>
                  <a:cubicBezTo>
                    <a:pt x="1280" y="3694"/>
                    <a:pt x="1652" y="2158"/>
                    <a:pt x="2722" y="995"/>
                  </a:cubicBezTo>
                  <a:cubicBezTo>
                    <a:pt x="3090" y="557"/>
                    <a:pt x="2746" y="1"/>
                    <a:pt x="23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97" name="Google Shape;2197;p33"/>
            <p:cNvSpPr/>
            <p:nvPr/>
          </p:nvSpPr>
          <p:spPr>
            <a:xfrm>
              <a:off x="4904350" y="1532100"/>
              <a:ext cx="135825" cy="35300"/>
            </a:xfrm>
            <a:custGeom>
              <a:avLst/>
              <a:gdLst/>
              <a:ahLst/>
              <a:cxnLst/>
              <a:rect l="l" t="t" r="r" b="b"/>
              <a:pathLst>
                <a:path w="5433" h="1412" extrusionOk="0">
                  <a:moveTo>
                    <a:pt x="780" y="1"/>
                  </a:moveTo>
                  <a:cubicBezTo>
                    <a:pt x="194" y="1"/>
                    <a:pt x="0" y="1012"/>
                    <a:pt x="625" y="1184"/>
                  </a:cubicBezTo>
                  <a:cubicBezTo>
                    <a:pt x="1300" y="1335"/>
                    <a:pt x="1980" y="1411"/>
                    <a:pt x="2661" y="1411"/>
                  </a:cubicBezTo>
                  <a:cubicBezTo>
                    <a:pt x="3341" y="1411"/>
                    <a:pt x="4022" y="1335"/>
                    <a:pt x="4696" y="1184"/>
                  </a:cubicBezTo>
                  <a:cubicBezTo>
                    <a:pt x="5432" y="1006"/>
                    <a:pt x="5206" y="15"/>
                    <a:pt x="4510" y="15"/>
                  </a:cubicBezTo>
                  <a:cubicBezTo>
                    <a:pt x="4480" y="15"/>
                    <a:pt x="4449" y="17"/>
                    <a:pt x="4417" y="21"/>
                  </a:cubicBezTo>
                  <a:cubicBezTo>
                    <a:pt x="3835" y="172"/>
                    <a:pt x="3254" y="248"/>
                    <a:pt x="2672" y="248"/>
                  </a:cubicBezTo>
                  <a:cubicBezTo>
                    <a:pt x="2091" y="248"/>
                    <a:pt x="1509" y="172"/>
                    <a:pt x="928" y="21"/>
                  </a:cubicBezTo>
                  <a:cubicBezTo>
                    <a:pt x="876" y="7"/>
                    <a:pt x="827" y="1"/>
                    <a:pt x="7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98" name="Google Shape;2198;p33"/>
            <p:cNvSpPr/>
            <p:nvPr/>
          </p:nvSpPr>
          <p:spPr>
            <a:xfrm>
              <a:off x="4452350" y="1286250"/>
              <a:ext cx="351325" cy="518575"/>
            </a:xfrm>
            <a:custGeom>
              <a:avLst/>
              <a:gdLst/>
              <a:ahLst/>
              <a:cxnLst/>
              <a:rect l="l" t="t" r="r" b="b"/>
              <a:pathLst>
                <a:path w="14053" h="20743" extrusionOk="0">
                  <a:moveTo>
                    <a:pt x="6538" y="0"/>
                  </a:moveTo>
                  <a:cubicBezTo>
                    <a:pt x="5567" y="0"/>
                    <a:pt x="4612" y="237"/>
                    <a:pt x="3770" y="759"/>
                  </a:cubicBezTo>
                  <a:cubicBezTo>
                    <a:pt x="1443" y="2015"/>
                    <a:pt x="489" y="4830"/>
                    <a:pt x="280" y="7343"/>
                  </a:cubicBezTo>
                  <a:cubicBezTo>
                    <a:pt x="1" y="11507"/>
                    <a:pt x="1560" y="17718"/>
                    <a:pt x="5235" y="20231"/>
                  </a:cubicBezTo>
                  <a:cubicBezTo>
                    <a:pt x="5795" y="20559"/>
                    <a:pt x="6355" y="20743"/>
                    <a:pt x="6915" y="20743"/>
                  </a:cubicBezTo>
                  <a:cubicBezTo>
                    <a:pt x="7029" y="20743"/>
                    <a:pt x="7144" y="20735"/>
                    <a:pt x="7259" y="20719"/>
                  </a:cubicBezTo>
                  <a:cubicBezTo>
                    <a:pt x="7562" y="20719"/>
                    <a:pt x="7957" y="20626"/>
                    <a:pt x="8329" y="20440"/>
                  </a:cubicBezTo>
                  <a:cubicBezTo>
                    <a:pt x="9400" y="19858"/>
                    <a:pt x="10284" y="18695"/>
                    <a:pt x="11051" y="17416"/>
                  </a:cubicBezTo>
                  <a:cubicBezTo>
                    <a:pt x="11912" y="15880"/>
                    <a:pt x="12703" y="14136"/>
                    <a:pt x="13075" y="12972"/>
                  </a:cubicBezTo>
                  <a:cubicBezTo>
                    <a:pt x="13773" y="11018"/>
                    <a:pt x="14052" y="8901"/>
                    <a:pt x="13773" y="6947"/>
                  </a:cubicBezTo>
                  <a:cubicBezTo>
                    <a:pt x="13564" y="5598"/>
                    <a:pt x="13192" y="4435"/>
                    <a:pt x="12401" y="3271"/>
                  </a:cubicBezTo>
                  <a:cubicBezTo>
                    <a:pt x="11178" y="1299"/>
                    <a:pt x="8813" y="0"/>
                    <a:pt x="65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99" name="Google Shape;2199;p33"/>
            <p:cNvSpPr/>
            <p:nvPr/>
          </p:nvSpPr>
          <p:spPr>
            <a:xfrm>
              <a:off x="4587875" y="1398075"/>
              <a:ext cx="72725" cy="406175"/>
            </a:xfrm>
            <a:custGeom>
              <a:avLst/>
              <a:gdLst/>
              <a:ahLst/>
              <a:cxnLst/>
              <a:rect l="l" t="t" r="r" b="b"/>
              <a:pathLst>
                <a:path w="2909" h="16247" extrusionOk="0">
                  <a:moveTo>
                    <a:pt x="1284" y="0"/>
                  </a:moveTo>
                  <a:cubicBezTo>
                    <a:pt x="1064" y="0"/>
                    <a:pt x="860" y="107"/>
                    <a:pt x="791" y="357"/>
                  </a:cubicBezTo>
                  <a:cubicBezTo>
                    <a:pt x="489" y="1706"/>
                    <a:pt x="303" y="3172"/>
                    <a:pt x="210" y="4521"/>
                  </a:cubicBezTo>
                  <a:cubicBezTo>
                    <a:pt x="93" y="5010"/>
                    <a:pt x="93" y="5498"/>
                    <a:pt x="93" y="5964"/>
                  </a:cubicBezTo>
                  <a:cubicBezTo>
                    <a:pt x="0" y="7429"/>
                    <a:pt x="93" y="8872"/>
                    <a:pt x="303" y="10337"/>
                  </a:cubicBezTo>
                  <a:cubicBezTo>
                    <a:pt x="396" y="10919"/>
                    <a:pt x="489" y="11500"/>
                    <a:pt x="582" y="11989"/>
                  </a:cubicBezTo>
                  <a:cubicBezTo>
                    <a:pt x="884" y="13431"/>
                    <a:pt x="1257" y="14897"/>
                    <a:pt x="1838" y="16246"/>
                  </a:cubicBezTo>
                  <a:cubicBezTo>
                    <a:pt x="2141" y="16246"/>
                    <a:pt x="2536" y="16153"/>
                    <a:pt x="2908" y="15967"/>
                  </a:cubicBezTo>
                  <a:cubicBezTo>
                    <a:pt x="2327" y="14501"/>
                    <a:pt x="1955" y="13059"/>
                    <a:pt x="1652" y="11593"/>
                  </a:cubicBezTo>
                  <a:cubicBezTo>
                    <a:pt x="1559" y="11105"/>
                    <a:pt x="1466" y="10523"/>
                    <a:pt x="1466" y="10035"/>
                  </a:cubicBezTo>
                  <a:cubicBezTo>
                    <a:pt x="1257" y="8592"/>
                    <a:pt x="1164" y="7243"/>
                    <a:pt x="1257" y="5777"/>
                  </a:cubicBezTo>
                  <a:lnTo>
                    <a:pt x="1257" y="4428"/>
                  </a:lnTo>
                  <a:cubicBezTo>
                    <a:pt x="1466" y="3172"/>
                    <a:pt x="1652" y="2009"/>
                    <a:pt x="1955" y="729"/>
                  </a:cubicBezTo>
                  <a:cubicBezTo>
                    <a:pt x="2072" y="305"/>
                    <a:pt x="1655" y="0"/>
                    <a:pt x="12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200" name="Google Shape;2200;p33"/>
            <p:cNvSpPr/>
            <p:nvPr/>
          </p:nvSpPr>
          <p:spPr>
            <a:xfrm>
              <a:off x="4506300" y="1582700"/>
              <a:ext cx="127600" cy="119750"/>
            </a:xfrm>
            <a:custGeom>
              <a:avLst/>
              <a:gdLst/>
              <a:ahLst/>
              <a:cxnLst/>
              <a:rect l="l" t="t" r="r" b="b"/>
              <a:pathLst>
                <a:path w="5104" h="4790" extrusionOk="0">
                  <a:moveTo>
                    <a:pt x="783" y="0"/>
                  </a:moveTo>
                  <a:cubicBezTo>
                    <a:pt x="381" y="0"/>
                    <a:pt x="1" y="365"/>
                    <a:pt x="262" y="812"/>
                  </a:cubicBezTo>
                  <a:cubicBezTo>
                    <a:pt x="1239" y="2371"/>
                    <a:pt x="2403" y="3627"/>
                    <a:pt x="3938" y="4697"/>
                  </a:cubicBezTo>
                  <a:cubicBezTo>
                    <a:pt x="4033" y="4761"/>
                    <a:pt x="4131" y="4789"/>
                    <a:pt x="4225" y="4789"/>
                  </a:cubicBezTo>
                  <a:cubicBezTo>
                    <a:pt x="4710" y="4789"/>
                    <a:pt x="5104" y="4051"/>
                    <a:pt x="4520" y="3720"/>
                  </a:cubicBezTo>
                  <a:cubicBezTo>
                    <a:pt x="3263" y="2859"/>
                    <a:pt x="2193" y="1696"/>
                    <a:pt x="1333" y="323"/>
                  </a:cubicBezTo>
                  <a:cubicBezTo>
                    <a:pt x="1199" y="95"/>
                    <a:pt x="988" y="0"/>
                    <a:pt x="7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201" name="Google Shape;2201;p33"/>
            <p:cNvSpPr/>
            <p:nvPr/>
          </p:nvSpPr>
          <p:spPr>
            <a:xfrm>
              <a:off x="4596175" y="1580500"/>
              <a:ext cx="112250" cy="112000"/>
            </a:xfrm>
            <a:custGeom>
              <a:avLst/>
              <a:gdLst/>
              <a:ahLst/>
              <a:cxnLst/>
              <a:rect l="l" t="t" r="r" b="b"/>
              <a:pathLst>
                <a:path w="4490" h="4480" extrusionOk="0">
                  <a:moveTo>
                    <a:pt x="3631" y="0"/>
                  </a:moveTo>
                  <a:cubicBezTo>
                    <a:pt x="3463" y="0"/>
                    <a:pt x="3292" y="65"/>
                    <a:pt x="3158" y="225"/>
                  </a:cubicBezTo>
                  <a:cubicBezTo>
                    <a:pt x="2204" y="1388"/>
                    <a:pt x="1320" y="2459"/>
                    <a:pt x="343" y="3622"/>
                  </a:cubicBezTo>
                  <a:cubicBezTo>
                    <a:pt x="0" y="4051"/>
                    <a:pt x="428" y="4479"/>
                    <a:pt x="873" y="4479"/>
                  </a:cubicBezTo>
                  <a:cubicBezTo>
                    <a:pt x="1031" y="4479"/>
                    <a:pt x="1192" y="4425"/>
                    <a:pt x="1320" y="4296"/>
                  </a:cubicBezTo>
                  <a:cubicBezTo>
                    <a:pt x="2297" y="3133"/>
                    <a:pt x="3158" y="1970"/>
                    <a:pt x="4135" y="807"/>
                  </a:cubicBezTo>
                  <a:cubicBezTo>
                    <a:pt x="4489" y="453"/>
                    <a:pt x="4073" y="0"/>
                    <a:pt x="36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202" name="Google Shape;2202;p33"/>
            <p:cNvSpPr/>
            <p:nvPr/>
          </p:nvSpPr>
          <p:spPr>
            <a:xfrm>
              <a:off x="4527375" y="1411475"/>
              <a:ext cx="94500" cy="140725"/>
            </a:xfrm>
            <a:custGeom>
              <a:avLst/>
              <a:gdLst/>
              <a:ahLst/>
              <a:cxnLst/>
              <a:rect l="l" t="t" r="r" b="b"/>
              <a:pathLst>
                <a:path w="3780" h="5629" extrusionOk="0">
                  <a:moveTo>
                    <a:pt x="647" y="1"/>
                  </a:moveTo>
                  <a:cubicBezTo>
                    <a:pt x="366" y="1"/>
                    <a:pt x="94" y="169"/>
                    <a:pt x="94" y="496"/>
                  </a:cubicBezTo>
                  <a:cubicBezTo>
                    <a:pt x="1" y="2520"/>
                    <a:pt x="978" y="4381"/>
                    <a:pt x="2630" y="5544"/>
                  </a:cubicBezTo>
                  <a:cubicBezTo>
                    <a:pt x="2722" y="5603"/>
                    <a:pt x="2816" y="5628"/>
                    <a:pt x="2907" y="5628"/>
                  </a:cubicBezTo>
                  <a:cubicBezTo>
                    <a:pt x="3391" y="5628"/>
                    <a:pt x="3779" y="4900"/>
                    <a:pt x="3211" y="4567"/>
                  </a:cubicBezTo>
                  <a:cubicBezTo>
                    <a:pt x="1932" y="3590"/>
                    <a:pt x="1164" y="2240"/>
                    <a:pt x="1257" y="589"/>
                  </a:cubicBezTo>
                  <a:cubicBezTo>
                    <a:pt x="1257" y="192"/>
                    <a:pt x="947" y="1"/>
                    <a:pt x="6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203" name="Google Shape;2203;p33"/>
            <p:cNvSpPr/>
            <p:nvPr/>
          </p:nvSpPr>
          <p:spPr>
            <a:xfrm>
              <a:off x="4595325" y="1452875"/>
              <a:ext cx="111200" cy="89500"/>
            </a:xfrm>
            <a:custGeom>
              <a:avLst/>
              <a:gdLst/>
              <a:ahLst/>
              <a:cxnLst/>
              <a:rect l="l" t="t" r="r" b="b"/>
              <a:pathLst>
                <a:path w="4448" h="3580" extrusionOk="0">
                  <a:moveTo>
                    <a:pt x="3647" y="0"/>
                  </a:moveTo>
                  <a:cubicBezTo>
                    <a:pt x="3478" y="0"/>
                    <a:pt x="3310" y="82"/>
                    <a:pt x="3192" y="282"/>
                  </a:cubicBezTo>
                  <a:cubicBezTo>
                    <a:pt x="2517" y="1259"/>
                    <a:pt x="1657" y="1934"/>
                    <a:pt x="493" y="2515"/>
                  </a:cubicBezTo>
                  <a:cubicBezTo>
                    <a:pt x="1" y="2772"/>
                    <a:pt x="259" y="3579"/>
                    <a:pt x="774" y="3579"/>
                  </a:cubicBezTo>
                  <a:cubicBezTo>
                    <a:pt x="867" y="3579"/>
                    <a:pt x="968" y="3553"/>
                    <a:pt x="1075" y="3492"/>
                  </a:cubicBezTo>
                  <a:cubicBezTo>
                    <a:pt x="2331" y="2911"/>
                    <a:pt x="3285" y="2027"/>
                    <a:pt x="4169" y="864"/>
                  </a:cubicBezTo>
                  <a:cubicBezTo>
                    <a:pt x="4447" y="455"/>
                    <a:pt x="4047" y="0"/>
                    <a:pt x="36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2204" name="Google Shape;2204;p33"/>
          <p:cNvGrpSpPr/>
          <p:nvPr/>
        </p:nvGrpSpPr>
        <p:grpSpPr>
          <a:xfrm rot="-1947867">
            <a:off x="1960943" y="5670616"/>
            <a:ext cx="333503" cy="1146251"/>
            <a:chOff x="4871700" y="1797250"/>
            <a:chExt cx="319900" cy="1099500"/>
          </a:xfrm>
        </p:grpSpPr>
        <p:sp>
          <p:nvSpPr>
            <p:cNvPr id="2205" name="Google Shape;2205;p33"/>
            <p:cNvSpPr/>
            <p:nvPr/>
          </p:nvSpPr>
          <p:spPr>
            <a:xfrm>
              <a:off x="4871700" y="2253700"/>
              <a:ext cx="271050" cy="643050"/>
            </a:xfrm>
            <a:custGeom>
              <a:avLst/>
              <a:gdLst/>
              <a:ahLst/>
              <a:cxnLst/>
              <a:rect l="l" t="t" r="r" b="b"/>
              <a:pathLst>
                <a:path w="10842" h="25722" extrusionOk="0">
                  <a:moveTo>
                    <a:pt x="3856" y="0"/>
                  </a:moveTo>
                  <a:cubicBezTo>
                    <a:pt x="2479" y="0"/>
                    <a:pt x="1198" y="397"/>
                    <a:pt x="489" y="1702"/>
                  </a:cubicBezTo>
                  <a:cubicBezTo>
                    <a:pt x="0" y="2679"/>
                    <a:pt x="93" y="3936"/>
                    <a:pt x="93" y="4890"/>
                  </a:cubicBezTo>
                  <a:cubicBezTo>
                    <a:pt x="0" y="8286"/>
                    <a:pt x="186" y="11683"/>
                    <a:pt x="489" y="15079"/>
                  </a:cubicBezTo>
                  <a:cubicBezTo>
                    <a:pt x="582" y="16731"/>
                    <a:pt x="675" y="18383"/>
                    <a:pt x="861" y="20011"/>
                  </a:cubicBezTo>
                  <a:cubicBezTo>
                    <a:pt x="1070" y="21570"/>
                    <a:pt x="1070" y="23035"/>
                    <a:pt x="1536" y="24571"/>
                  </a:cubicBezTo>
                  <a:cubicBezTo>
                    <a:pt x="1536" y="24873"/>
                    <a:pt x="1745" y="25245"/>
                    <a:pt x="1931" y="25455"/>
                  </a:cubicBezTo>
                  <a:cubicBezTo>
                    <a:pt x="2170" y="25640"/>
                    <a:pt x="2409" y="25721"/>
                    <a:pt x="2645" y="25721"/>
                  </a:cubicBezTo>
                  <a:cubicBezTo>
                    <a:pt x="4130" y="25721"/>
                    <a:pt x="5488" y="22493"/>
                    <a:pt x="5909" y="21570"/>
                  </a:cubicBezTo>
                  <a:cubicBezTo>
                    <a:pt x="6584" y="19732"/>
                    <a:pt x="6886" y="17801"/>
                    <a:pt x="7561" y="15847"/>
                  </a:cubicBezTo>
                  <a:cubicBezTo>
                    <a:pt x="8422" y="13241"/>
                    <a:pt x="9213" y="10612"/>
                    <a:pt x="9980" y="7914"/>
                  </a:cubicBezTo>
                  <a:cubicBezTo>
                    <a:pt x="10469" y="6541"/>
                    <a:pt x="10841" y="5099"/>
                    <a:pt x="10469" y="3726"/>
                  </a:cubicBezTo>
                  <a:cubicBezTo>
                    <a:pt x="9980" y="1982"/>
                    <a:pt x="8236" y="818"/>
                    <a:pt x="6491" y="353"/>
                  </a:cubicBezTo>
                  <a:cubicBezTo>
                    <a:pt x="5656" y="163"/>
                    <a:pt x="4736" y="0"/>
                    <a:pt x="38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206" name="Google Shape;2206;p33"/>
            <p:cNvSpPr/>
            <p:nvPr/>
          </p:nvSpPr>
          <p:spPr>
            <a:xfrm>
              <a:off x="4895550" y="2310800"/>
              <a:ext cx="225675" cy="78525"/>
            </a:xfrm>
            <a:custGeom>
              <a:avLst/>
              <a:gdLst/>
              <a:ahLst/>
              <a:cxnLst/>
              <a:rect l="l" t="t" r="r" b="b"/>
              <a:pathLst>
                <a:path w="9027" h="3141" extrusionOk="0">
                  <a:moveTo>
                    <a:pt x="116" y="0"/>
                  </a:moveTo>
                  <a:lnTo>
                    <a:pt x="116" y="0"/>
                  </a:lnTo>
                  <a:cubicBezTo>
                    <a:pt x="0" y="395"/>
                    <a:pt x="209" y="861"/>
                    <a:pt x="489" y="1256"/>
                  </a:cubicBezTo>
                  <a:cubicBezTo>
                    <a:pt x="698" y="1652"/>
                    <a:pt x="1070" y="1931"/>
                    <a:pt x="1466" y="2233"/>
                  </a:cubicBezTo>
                  <a:cubicBezTo>
                    <a:pt x="1861" y="2419"/>
                    <a:pt x="2326" y="2606"/>
                    <a:pt x="2722" y="2722"/>
                  </a:cubicBezTo>
                  <a:cubicBezTo>
                    <a:pt x="3117" y="2908"/>
                    <a:pt x="3606" y="3001"/>
                    <a:pt x="3978" y="3001"/>
                  </a:cubicBezTo>
                  <a:cubicBezTo>
                    <a:pt x="4420" y="3094"/>
                    <a:pt x="4856" y="3141"/>
                    <a:pt x="5293" y="3141"/>
                  </a:cubicBezTo>
                  <a:cubicBezTo>
                    <a:pt x="5729" y="3141"/>
                    <a:pt x="6165" y="3094"/>
                    <a:pt x="6607" y="3001"/>
                  </a:cubicBezTo>
                  <a:cubicBezTo>
                    <a:pt x="7468" y="2815"/>
                    <a:pt x="8352" y="2512"/>
                    <a:pt x="9026" y="2024"/>
                  </a:cubicBezTo>
                  <a:cubicBezTo>
                    <a:pt x="8142" y="2024"/>
                    <a:pt x="7375" y="2140"/>
                    <a:pt x="6514" y="2140"/>
                  </a:cubicBezTo>
                  <a:cubicBezTo>
                    <a:pt x="5723" y="2140"/>
                    <a:pt x="4955" y="2024"/>
                    <a:pt x="4187" y="1931"/>
                  </a:cubicBezTo>
                  <a:cubicBezTo>
                    <a:pt x="3792" y="1838"/>
                    <a:pt x="3397" y="1745"/>
                    <a:pt x="3024" y="1652"/>
                  </a:cubicBezTo>
                  <a:cubicBezTo>
                    <a:pt x="2629" y="1559"/>
                    <a:pt x="2233" y="1442"/>
                    <a:pt x="1861" y="1349"/>
                  </a:cubicBezTo>
                  <a:cubicBezTo>
                    <a:pt x="1559" y="1256"/>
                    <a:pt x="1163" y="1070"/>
                    <a:pt x="884" y="861"/>
                  </a:cubicBezTo>
                  <a:cubicBezTo>
                    <a:pt x="489" y="675"/>
                    <a:pt x="302" y="395"/>
                    <a:pt x="1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207" name="Google Shape;2207;p33"/>
            <p:cNvSpPr/>
            <p:nvPr/>
          </p:nvSpPr>
          <p:spPr>
            <a:xfrm>
              <a:off x="5004875" y="1797250"/>
              <a:ext cx="152400" cy="506000"/>
            </a:xfrm>
            <a:custGeom>
              <a:avLst/>
              <a:gdLst/>
              <a:ahLst/>
              <a:cxnLst/>
              <a:rect l="l" t="t" r="r" b="b"/>
              <a:pathLst>
                <a:path w="6096" h="20240" extrusionOk="0">
                  <a:moveTo>
                    <a:pt x="6096" y="0"/>
                  </a:moveTo>
                  <a:lnTo>
                    <a:pt x="6096" y="0"/>
                  </a:lnTo>
                  <a:cubicBezTo>
                    <a:pt x="5142" y="1442"/>
                    <a:pt x="4165" y="3001"/>
                    <a:pt x="3397" y="4653"/>
                  </a:cubicBezTo>
                  <a:cubicBezTo>
                    <a:pt x="2606" y="6188"/>
                    <a:pt x="2025" y="7933"/>
                    <a:pt x="1443" y="9585"/>
                  </a:cubicBezTo>
                  <a:cubicBezTo>
                    <a:pt x="489" y="13074"/>
                    <a:pt x="1" y="16657"/>
                    <a:pt x="187" y="20240"/>
                  </a:cubicBezTo>
                  <a:cubicBezTo>
                    <a:pt x="489" y="16657"/>
                    <a:pt x="1071" y="13167"/>
                    <a:pt x="2025" y="9771"/>
                  </a:cubicBezTo>
                  <a:cubicBezTo>
                    <a:pt x="2513" y="8142"/>
                    <a:pt x="3188" y="6398"/>
                    <a:pt x="3886" y="4839"/>
                  </a:cubicBezTo>
                  <a:cubicBezTo>
                    <a:pt x="4560" y="3187"/>
                    <a:pt x="5328" y="1535"/>
                    <a:pt x="60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208" name="Google Shape;2208;p33"/>
            <p:cNvSpPr/>
            <p:nvPr/>
          </p:nvSpPr>
          <p:spPr>
            <a:xfrm>
              <a:off x="4932175" y="2489925"/>
              <a:ext cx="174500" cy="41300"/>
            </a:xfrm>
            <a:custGeom>
              <a:avLst/>
              <a:gdLst/>
              <a:ahLst/>
              <a:cxnLst/>
              <a:rect l="l" t="t" r="r" b="b"/>
              <a:pathLst>
                <a:path w="6980" h="1652" extrusionOk="0">
                  <a:moveTo>
                    <a:pt x="1" y="0"/>
                  </a:moveTo>
                  <a:cubicBezTo>
                    <a:pt x="489" y="489"/>
                    <a:pt x="1071" y="791"/>
                    <a:pt x="1559" y="1070"/>
                  </a:cubicBezTo>
                  <a:cubicBezTo>
                    <a:pt x="2141" y="1373"/>
                    <a:pt x="2816" y="1559"/>
                    <a:pt x="3490" y="1652"/>
                  </a:cubicBezTo>
                  <a:cubicBezTo>
                    <a:pt x="4072" y="1652"/>
                    <a:pt x="4746" y="1652"/>
                    <a:pt x="5421" y="1373"/>
                  </a:cubicBezTo>
                  <a:cubicBezTo>
                    <a:pt x="6003" y="1163"/>
                    <a:pt x="6584" y="791"/>
                    <a:pt x="6980" y="210"/>
                  </a:cubicBezTo>
                  <a:lnTo>
                    <a:pt x="6980" y="210"/>
                  </a:lnTo>
                  <a:cubicBezTo>
                    <a:pt x="6305" y="396"/>
                    <a:pt x="5817" y="489"/>
                    <a:pt x="5235" y="489"/>
                  </a:cubicBezTo>
                  <a:cubicBezTo>
                    <a:pt x="5041" y="520"/>
                    <a:pt x="4858" y="530"/>
                    <a:pt x="4678" y="530"/>
                  </a:cubicBezTo>
                  <a:cubicBezTo>
                    <a:pt x="4317" y="530"/>
                    <a:pt x="3971" y="489"/>
                    <a:pt x="3583" y="489"/>
                  </a:cubicBezTo>
                  <a:cubicBezTo>
                    <a:pt x="3002" y="396"/>
                    <a:pt x="2420" y="303"/>
                    <a:pt x="1838" y="210"/>
                  </a:cubicBezTo>
                  <a:cubicBezTo>
                    <a:pt x="1257" y="93"/>
                    <a:pt x="675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209" name="Google Shape;2209;p33"/>
            <p:cNvSpPr/>
            <p:nvPr/>
          </p:nvSpPr>
          <p:spPr>
            <a:xfrm>
              <a:off x="4949050" y="2599250"/>
              <a:ext cx="126225" cy="37000"/>
            </a:xfrm>
            <a:custGeom>
              <a:avLst/>
              <a:gdLst/>
              <a:ahLst/>
              <a:cxnLst/>
              <a:rect l="l" t="t" r="r" b="b"/>
              <a:pathLst>
                <a:path w="5049" h="1480" extrusionOk="0">
                  <a:moveTo>
                    <a:pt x="5049" y="1"/>
                  </a:moveTo>
                  <a:cubicBezTo>
                    <a:pt x="4560" y="94"/>
                    <a:pt x="4165" y="187"/>
                    <a:pt x="3792" y="187"/>
                  </a:cubicBezTo>
                  <a:cubicBezTo>
                    <a:pt x="3397" y="280"/>
                    <a:pt x="3001" y="280"/>
                    <a:pt x="2629" y="280"/>
                  </a:cubicBezTo>
                  <a:lnTo>
                    <a:pt x="1350" y="373"/>
                  </a:lnTo>
                  <a:cubicBezTo>
                    <a:pt x="977" y="373"/>
                    <a:pt x="489" y="373"/>
                    <a:pt x="0" y="582"/>
                  </a:cubicBezTo>
                  <a:cubicBezTo>
                    <a:pt x="396" y="862"/>
                    <a:pt x="768" y="1164"/>
                    <a:pt x="1257" y="1257"/>
                  </a:cubicBezTo>
                  <a:cubicBezTo>
                    <a:pt x="1546" y="1393"/>
                    <a:pt x="1885" y="1480"/>
                    <a:pt x="2238" y="1480"/>
                  </a:cubicBezTo>
                  <a:cubicBezTo>
                    <a:pt x="2367" y="1480"/>
                    <a:pt x="2498" y="1468"/>
                    <a:pt x="2629" y="1443"/>
                  </a:cubicBezTo>
                  <a:cubicBezTo>
                    <a:pt x="3094" y="1443"/>
                    <a:pt x="3583" y="1350"/>
                    <a:pt x="4071" y="1071"/>
                  </a:cubicBezTo>
                  <a:cubicBezTo>
                    <a:pt x="4467" y="862"/>
                    <a:pt x="4839" y="489"/>
                    <a:pt x="50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210" name="Google Shape;2210;p33"/>
            <p:cNvSpPr/>
            <p:nvPr/>
          </p:nvSpPr>
          <p:spPr>
            <a:xfrm>
              <a:off x="4953700" y="2737100"/>
              <a:ext cx="77950" cy="34325"/>
            </a:xfrm>
            <a:custGeom>
              <a:avLst/>
              <a:gdLst/>
              <a:ahLst/>
              <a:cxnLst/>
              <a:rect l="l" t="t" r="r" b="b"/>
              <a:pathLst>
                <a:path w="3118" h="1373" extrusionOk="0">
                  <a:moveTo>
                    <a:pt x="3118" y="0"/>
                  </a:moveTo>
                  <a:cubicBezTo>
                    <a:pt x="2815" y="0"/>
                    <a:pt x="2536" y="0"/>
                    <a:pt x="2234" y="93"/>
                  </a:cubicBezTo>
                  <a:cubicBezTo>
                    <a:pt x="1955" y="93"/>
                    <a:pt x="1745" y="93"/>
                    <a:pt x="1466" y="210"/>
                  </a:cubicBezTo>
                  <a:cubicBezTo>
                    <a:pt x="1280" y="210"/>
                    <a:pt x="1071" y="303"/>
                    <a:pt x="791" y="396"/>
                  </a:cubicBezTo>
                  <a:cubicBezTo>
                    <a:pt x="489" y="582"/>
                    <a:pt x="303" y="675"/>
                    <a:pt x="0" y="884"/>
                  </a:cubicBezTo>
                  <a:cubicBezTo>
                    <a:pt x="210" y="1164"/>
                    <a:pt x="582" y="1257"/>
                    <a:pt x="884" y="1373"/>
                  </a:cubicBezTo>
                  <a:lnTo>
                    <a:pt x="1745" y="1373"/>
                  </a:lnTo>
                  <a:cubicBezTo>
                    <a:pt x="2048" y="1257"/>
                    <a:pt x="2327" y="1071"/>
                    <a:pt x="2629" y="884"/>
                  </a:cubicBezTo>
                  <a:cubicBezTo>
                    <a:pt x="2815" y="675"/>
                    <a:pt x="3118" y="396"/>
                    <a:pt x="31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211" name="Google Shape;2211;p33"/>
            <p:cNvSpPr/>
            <p:nvPr/>
          </p:nvSpPr>
          <p:spPr>
            <a:xfrm>
              <a:off x="4992675" y="1974625"/>
              <a:ext cx="55850" cy="101225"/>
            </a:xfrm>
            <a:custGeom>
              <a:avLst/>
              <a:gdLst/>
              <a:ahLst/>
              <a:cxnLst/>
              <a:rect l="l" t="t" r="r" b="b"/>
              <a:pathLst>
                <a:path w="2234" h="4049" extrusionOk="0">
                  <a:moveTo>
                    <a:pt x="346" y="1"/>
                  </a:moveTo>
                  <a:cubicBezTo>
                    <a:pt x="273" y="1"/>
                    <a:pt x="198" y="24"/>
                    <a:pt x="93" y="70"/>
                  </a:cubicBezTo>
                  <a:cubicBezTo>
                    <a:pt x="0" y="163"/>
                    <a:pt x="0" y="349"/>
                    <a:pt x="0" y="559"/>
                  </a:cubicBezTo>
                  <a:cubicBezTo>
                    <a:pt x="93" y="1722"/>
                    <a:pt x="977" y="3071"/>
                    <a:pt x="1559" y="4048"/>
                  </a:cubicBezTo>
                  <a:cubicBezTo>
                    <a:pt x="2233" y="3164"/>
                    <a:pt x="1466" y="1233"/>
                    <a:pt x="884" y="349"/>
                  </a:cubicBezTo>
                  <a:cubicBezTo>
                    <a:pt x="768" y="256"/>
                    <a:pt x="675" y="163"/>
                    <a:pt x="582" y="70"/>
                  </a:cubicBezTo>
                  <a:cubicBezTo>
                    <a:pt x="489" y="24"/>
                    <a:pt x="419" y="1"/>
                    <a:pt x="34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212" name="Google Shape;2212;p33"/>
            <p:cNvSpPr/>
            <p:nvPr/>
          </p:nvSpPr>
          <p:spPr>
            <a:xfrm>
              <a:off x="5019425" y="1904250"/>
              <a:ext cx="55850" cy="101225"/>
            </a:xfrm>
            <a:custGeom>
              <a:avLst/>
              <a:gdLst/>
              <a:ahLst/>
              <a:cxnLst/>
              <a:rect l="l" t="t" r="r" b="b"/>
              <a:pathLst>
                <a:path w="2234" h="4049" extrusionOk="0">
                  <a:moveTo>
                    <a:pt x="338" y="1"/>
                  </a:moveTo>
                  <a:cubicBezTo>
                    <a:pt x="262" y="1"/>
                    <a:pt x="186" y="24"/>
                    <a:pt x="93" y="70"/>
                  </a:cubicBezTo>
                  <a:cubicBezTo>
                    <a:pt x="0" y="163"/>
                    <a:pt x="0" y="373"/>
                    <a:pt x="0" y="466"/>
                  </a:cubicBezTo>
                  <a:cubicBezTo>
                    <a:pt x="93" y="1629"/>
                    <a:pt x="977" y="3071"/>
                    <a:pt x="1559" y="4048"/>
                  </a:cubicBezTo>
                  <a:cubicBezTo>
                    <a:pt x="2234" y="3071"/>
                    <a:pt x="1443" y="1141"/>
                    <a:pt x="861" y="373"/>
                  </a:cubicBezTo>
                  <a:cubicBezTo>
                    <a:pt x="768" y="256"/>
                    <a:pt x="675" y="70"/>
                    <a:pt x="582" y="70"/>
                  </a:cubicBezTo>
                  <a:cubicBezTo>
                    <a:pt x="489" y="24"/>
                    <a:pt x="413" y="1"/>
                    <a:pt x="3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213" name="Google Shape;2213;p33"/>
            <p:cNvSpPr/>
            <p:nvPr/>
          </p:nvSpPr>
          <p:spPr>
            <a:xfrm>
              <a:off x="5053150" y="1872850"/>
              <a:ext cx="41325" cy="76800"/>
            </a:xfrm>
            <a:custGeom>
              <a:avLst/>
              <a:gdLst/>
              <a:ahLst/>
              <a:cxnLst/>
              <a:rect l="l" t="t" r="r" b="b"/>
              <a:pathLst>
                <a:path w="1653" h="3072" extrusionOk="0">
                  <a:moveTo>
                    <a:pt x="198" y="0"/>
                  </a:moveTo>
                  <a:cubicBezTo>
                    <a:pt x="123" y="0"/>
                    <a:pt x="47" y="24"/>
                    <a:pt x="1" y="70"/>
                  </a:cubicBezTo>
                  <a:lnTo>
                    <a:pt x="1" y="349"/>
                  </a:lnTo>
                  <a:cubicBezTo>
                    <a:pt x="1" y="1326"/>
                    <a:pt x="675" y="2303"/>
                    <a:pt x="1071" y="3071"/>
                  </a:cubicBezTo>
                  <a:cubicBezTo>
                    <a:pt x="1652" y="2397"/>
                    <a:pt x="1071" y="931"/>
                    <a:pt x="582" y="256"/>
                  </a:cubicBezTo>
                  <a:cubicBezTo>
                    <a:pt x="489" y="163"/>
                    <a:pt x="489" y="70"/>
                    <a:pt x="396" y="70"/>
                  </a:cubicBezTo>
                  <a:cubicBezTo>
                    <a:pt x="349" y="24"/>
                    <a:pt x="274" y="0"/>
                    <a:pt x="1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214" name="Google Shape;2214;p33"/>
            <p:cNvSpPr/>
            <p:nvPr/>
          </p:nvSpPr>
          <p:spPr>
            <a:xfrm>
              <a:off x="5043850" y="1988300"/>
              <a:ext cx="96575" cy="73000"/>
            </a:xfrm>
            <a:custGeom>
              <a:avLst/>
              <a:gdLst/>
              <a:ahLst/>
              <a:cxnLst/>
              <a:rect l="l" t="t" r="r" b="b"/>
              <a:pathLst>
                <a:path w="3863" h="2920" extrusionOk="0">
                  <a:moveTo>
                    <a:pt x="3059" y="0"/>
                  </a:moveTo>
                  <a:cubicBezTo>
                    <a:pt x="2271" y="0"/>
                    <a:pt x="1486" y="444"/>
                    <a:pt x="954" y="1082"/>
                  </a:cubicBezTo>
                  <a:cubicBezTo>
                    <a:pt x="582" y="1547"/>
                    <a:pt x="0" y="2338"/>
                    <a:pt x="0" y="2920"/>
                  </a:cubicBezTo>
                  <a:cubicBezTo>
                    <a:pt x="768" y="2036"/>
                    <a:pt x="1931" y="1547"/>
                    <a:pt x="3094" y="1175"/>
                  </a:cubicBezTo>
                  <a:cubicBezTo>
                    <a:pt x="3280" y="1082"/>
                    <a:pt x="3490" y="1082"/>
                    <a:pt x="3676" y="873"/>
                  </a:cubicBezTo>
                  <a:cubicBezTo>
                    <a:pt x="3769" y="780"/>
                    <a:pt x="3862" y="500"/>
                    <a:pt x="3769" y="291"/>
                  </a:cubicBezTo>
                  <a:cubicBezTo>
                    <a:pt x="3676" y="105"/>
                    <a:pt x="3490" y="12"/>
                    <a:pt x="3280" y="12"/>
                  </a:cubicBezTo>
                  <a:cubicBezTo>
                    <a:pt x="3207" y="4"/>
                    <a:pt x="3133" y="0"/>
                    <a:pt x="30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215" name="Google Shape;2215;p33"/>
            <p:cNvSpPr/>
            <p:nvPr/>
          </p:nvSpPr>
          <p:spPr>
            <a:xfrm>
              <a:off x="5077575" y="1920525"/>
              <a:ext cx="77375" cy="55875"/>
            </a:xfrm>
            <a:custGeom>
              <a:avLst/>
              <a:gdLst/>
              <a:ahLst/>
              <a:cxnLst/>
              <a:rect l="l" t="t" r="r" b="b"/>
              <a:pathLst>
                <a:path w="3095" h="2235" extrusionOk="0">
                  <a:moveTo>
                    <a:pt x="2513" y="1"/>
                  </a:moveTo>
                  <a:cubicBezTo>
                    <a:pt x="1838" y="1"/>
                    <a:pt x="1257" y="303"/>
                    <a:pt x="768" y="885"/>
                  </a:cubicBezTo>
                  <a:cubicBezTo>
                    <a:pt x="489" y="1257"/>
                    <a:pt x="94" y="1746"/>
                    <a:pt x="1" y="2234"/>
                  </a:cubicBezTo>
                  <a:cubicBezTo>
                    <a:pt x="582" y="1653"/>
                    <a:pt x="1559" y="1164"/>
                    <a:pt x="2420" y="885"/>
                  </a:cubicBezTo>
                  <a:cubicBezTo>
                    <a:pt x="2513" y="885"/>
                    <a:pt x="2722" y="769"/>
                    <a:pt x="2816" y="676"/>
                  </a:cubicBezTo>
                  <a:cubicBezTo>
                    <a:pt x="3002" y="583"/>
                    <a:pt x="3095" y="396"/>
                    <a:pt x="3002" y="187"/>
                  </a:cubicBezTo>
                  <a:cubicBezTo>
                    <a:pt x="2909" y="94"/>
                    <a:pt x="2722" y="1"/>
                    <a:pt x="25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216" name="Google Shape;2216;p33"/>
            <p:cNvSpPr/>
            <p:nvPr/>
          </p:nvSpPr>
          <p:spPr>
            <a:xfrm>
              <a:off x="5089800" y="1823400"/>
              <a:ext cx="26775" cy="58200"/>
            </a:xfrm>
            <a:custGeom>
              <a:avLst/>
              <a:gdLst/>
              <a:ahLst/>
              <a:cxnLst/>
              <a:rect l="l" t="t" r="r" b="b"/>
              <a:pathLst>
                <a:path w="1071" h="2328" extrusionOk="0">
                  <a:moveTo>
                    <a:pt x="372" y="1"/>
                  </a:moveTo>
                  <a:cubicBezTo>
                    <a:pt x="93" y="117"/>
                    <a:pt x="0" y="396"/>
                    <a:pt x="0" y="699"/>
                  </a:cubicBezTo>
                  <a:cubicBezTo>
                    <a:pt x="93" y="978"/>
                    <a:pt x="279" y="1164"/>
                    <a:pt x="372" y="1373"/>
                  </a:cubicBezTo>
                  <a:cubicBezTo>
                    <a:pt x="582" y="1653"/>
                    <a:pt x="582" y="2048"/>
                    <a:pt x="675" y="2327"/>
                  </a:cubicBezTo>
                  <a:cubicBezTo>
                    <a:pt x="1070" y="2141"/>
                    <a:pt x="954" y="1071"/>
                    <a:pt x="954" y="792"/>
                  </a:cubicBezTo>
                  <a:cubicBezTo>
                    <a:pt x="954" y="583"/>
                    <a:pt x="861" y="396"/>
                    <a:pt x="768" y="303"/>
                  </a:cubicBezTo>
                  <a:cubicBezTo>
                    <a:pt x="675" y="117"/>
                    <a:pt x="582" y="1"/>
                    <a:pt x="3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217" name="Google Shape;2217;p33"/>
            <p:cNvSpPr/>
            <p:nvPr/>
          </p:nvSpPr>
          <p:spPr>
            <a:xfrm>
              <a:off x="5121200" y="1812350"/>
              <a:ext cx="70400" cy="45400"/>
            </a:xfrm>
            <a:custGeom>
              <a:avLst/>
              <a:gdLst/>
              <a:ahLst/>
              <a:cxnLst/>
              <a:rect l="l" t="t" r="r" b="b"/>
              <a:pathLst>
                <a:path w="2816" h="1816" extrusionOk="0">
                  <a:moveTo>
                    <a:pt x="2359" y="1"/>
                  </a:moveTo>
                  <a:cubicBezTo>
                    <a:pt x="2251" y="1"/>
                    <a:pt x="2129" y="24"/>
                    <a:pt x="2024" y="71"/>
                  </a:cubicBezTo>
                  <a:cubicBezTo>
                    <a:pt x="1257" y="350"/>
                    <a:pt x="396" y="1025"/>
                    <a:pt x="0" y="1815"/>
                  </a:cubicBezTo>
                  <a:cubicBezTo>
                    <a:pt x="186" y="1606"/>
                    <a:pt x="396" y="1513"/>
                    <a:pt x="582" y="1420"/>
                  </a:cubicBezTo>
                  <a:lnTo>
                    <a:pt x="1350" y="1420"/>
                  </a:lnTo>
                  <a:cubicBezTo>
                    <a:pt x="1652" y="1420"/>
                    <a:pt x="1931" y="1420"/>
                    <a:pt x="2234" y="1327"/>
                  </a:cubicBezTo>
                  <a:cubicBezTo>
                    <a:pt x="2513" y="1234"/>
                    <a:pt x="2815" y="838"/>
                    <a:pt x="2815" y="559"/>
                  </a:cubicBezTo>
                  <a:cubicBezTo>
                    <a:pt x="2815" y="350"/>
                    <a:pt x="2815" y="164"/>
                    <a:pt x="2606" y="71"/>
                  </a:cubicBezTo>
                  <a:cubicBezTo>
                    <a:pt x="2559" y="24"/>
                    <a:pt x="2466" y="1"/>
                    <a:pt x="23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218" name="Google Shape;2218;p33"/>
            <p:cNvSpPr/>
            <p:nvPr/>
          </p:nvSpPr>
          <p:spPr>
            <a:xfrm>
              <a:off x="5099100" y="1862375"/>
              <a:ext cx="70400" cy="43650"/>
            </a:xfrm>
            <a:custGeom>
              <a:avLst/>
              <a:gdLst/>
              <a:ahLst/>
              <a:cxnLst/>
              <a:rect l="l" t="t" r="r" b="b"/>
              <a:pathLst>
                <a:path w="2816" h="1746" extrusionOk="0">
                  <a:moveTo>
                    <a:pt x="2048" y="1"/>
                  </a:moveTo>
                  <a:cubicBezTo>
                    <a:pt x="1745" y="1"/>
                    <a:pt x="1559" y="187"/>
                    <a:pt x="1280" y="396"/>
                  </a:cubicBezTo>
                  <a:cubicBezTo>
                    <a:pt x="977" y="582"/>
                    <a:pt x="0" y="1257"/>
                    <a:pt x="117" y="1745"/>
                  </a:cubicBezTo>
                  <a:cubicBezTo>
                    <a:pt x="791" y="1652"/>
                    <a:pt x="1955" y="1559"/>
                    <a:pt x="2443" y="1071"/>
                  </a:cubicBezTo>
                  <a:cubicBezTo>
                    <a:pt x="2722" y="885"/>
                    <a:pt x="2815" y="582"/>
                    <a:pt x="2722" y="303"/>
                  </a:cubicBezTo>
                  <a:cubicBezTo>
                    <a:pt x="2629" y="94"/>
                    <a:pt x="2234" y="1"/>
                    <a:pt x="20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sp>
        <p:nvSpPr>
          <p:cNvPr id="2219" name="Google Shape;2219;p33"/>
          <p:cNvSpPr txBox="1">
            <a:spLocks noGrp="1"/>
          </p:cNvSpPr>
          <p:nvPr>
            <p:ph type="title" idx="4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07032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0" advTm="3000">
        <p:fade/>
      </p:transition>
    </mc:Choice>
    <mc:Fallback xmlns="">
      <p:transition spd="slow" advTm="3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1">
  <p:cSld name="Title only 11">
    <p:spTree>
      <p:nvGrpSpPr>
        <p:cNvPr id="1" name="Shape 2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7" name="Google Shape;2317;p35"/>
          <p:cNvSpPr/>
          <p:nvPr/>
        </p:nvSpPr>
        <p:spPr>
          <a:xfrm>
            <a:off x="-567165" y="-506766"/>
            <a:ext cx="2995609" cy="2452420"/>
          </a:xfrm>
          <a:custGeom>
            <a:avLst/>
            <a:gdLst/>
            <a:ahLst/>
            <a:cxnLst/>
            <a:rect l="l" t="t" r="r" b="b"/>
            <a:pathLst>
              <a:path w="77074" h="68148" extrusionOk="0">
                <a:moveTo>
                  <a:pt x="47214" y="1"/>
                </a:moveTo>
                <a:cubicBezTo>
                  <a:pt x="42852" y="1"/>
                  <a:pt x="38491" y="193"/>
                  <a:pt x="34129" y="379"/>
                </a:cubicBezTo>
                <a:cubicBezTo>
                  <a:pt x="26754" y="775"/>
                  <a:pt x="19007" y="1263"/>
                  <a:pt x="13098" y="5520"/>
                </a:cubicBezTo>
                <a:cubicBezTo>
                  <a:pt x="5816" y="10662"/>
                  <a:pt x="3118" y="20153"/>
                  <a:pt x="1745" y="28970"/>
                </a:cubicBezTo>
                <a:cubicBezTo>
                  <a:pt x="396" y="38090"/>
                  <a:pt x="0" y="47395"/>
                  <a:pt x="582" y="56608"/>
                </a:cubicBezTo>
                <a:cubicBezTo>
                  <a:pt x="675" y="58748"/>
                  <a:pt x="1466" y="67937"/>
                  <a:pt x="4746" y="68147"/>
                </a:cubicBezTo>
                <a:cubicBezTo>
                  <a:pt x="4756" y="68147"/>
                  <a:pt x="4766" y="68147"/>
                  <a:pt x="4776" y="68147"/>
                </a:cubicBezTo>
                <a:cubicBezTo>
                  <a:pt x="6359" y="68147"/>
                  <a:pt x="10696" y="60766"/>
                  <a:pt x="13470" y="59795"/>
                </a:cubicBezTo>
                <a:cubicBezTo>
                  <a:pt x="15586" y="59111"/>
                  <a:pt x="17785" y="58889"/>
                  <a:pt x="19992" y="58889"/>
                </a:cubicBezTo>
                <a:cubicBezTo>
                  <a:pt x="21836" y="58889"/>
                  <a:pt x="23686" y="59044"/>
                  <a:pt x="25498" y="59213"/>
                </a:cubicBezTo>
                <a:cubicBezTo>
                  <a:pt x="27665" y="59424"/>
                  <a:pt x="29833" y="59661"/>
                  <a:pt x="31972" y="59661"/>
                </a:cubicBezTo>
                <a:cubicBezTo>
                  <a:pt x="33851" y="59661"/>
                  <a:pt x="35708" y="59478"/>
                  <a:pt x="37525" y="58934"/>
                </a:cubicBezTo>
                <a:cubicBezTo>
                  <a:pt x="42946" y="57282"/>
                  <a:pt x="47203" y="52350"/>
                  <a:pt x="48087" y="46721"/>
                </a:cubicBezTo>
                <a:cubicBezTo>
                  <a:pt x="48668" y="43138"/>
                  <a:pt x="47901" y="39346"/>
                  <a:pt x="49157" y="36066"/>
                </a:cubicBezTo>
                <a:cubicBezTo>
                  <a:pt x="51274" y="30343"/>
                  <a:pt x="57881" y="28016"/>
                  <a:pt x="63604" y="25969"/>
                </a:cubicBezTo>
                <a:cubicBezTo>
                  <a:pt x="69420" y="24038"/>
                  <a:pt x="75817" y="20642"/>
                  <a:pt x="76585" y="14640"/>
                </a:cubicBezTo>
                <a:cubicBezTo>
                  <a:pt x="77074" y="10662"/>
                  <a:pt x="74654" y="6777"/>
                  <a:pt x="71444" y="4543"/>
                </a:cubicBezTo>
                <a:cubicBezTo>
                  <a:pt x="68140" y="2333"/>
                  <a:pt x="64185" y="1356"/>
                  <a:pt x="60300" y="775"/>
                </a:cubicBezTo>
                <a:cubicBezTo>
                  <a:pt x="55938" y="193"/>
                  <a:pt x="51576" y="1"/>
                  <a:pt x="4721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2318" name="Google Shape;2318;p35"/>
          <p:cNvSpPr/>
          <p:nvPr/>
        </p:nvSpPr>
        <p:spPr>
          <a:xfrm>
            <a:off x="10132403" y="-331447"/>
            <a:ext cx="2745452" cy="1945765"/>
          </a:xfrm>
          <a:custGeom>
            <a:avLst/>
            <a:gdLst/>
            <a:ahLst/>
            <a:cxnLst/>
            <a:rect l="l" t="t" r="r" b="b"/>
            <a:pathLst>
              <a:path w="95174" h="67452" extrusionOk="0">
                <a:moveTo>
                  <a:pt x="18389" y="0"/>
                </a:moveTo>
                <a:cubicBezTo>
                  <a:pt x="15830" y="0"/>
                  <a:pt x="13294" y="233"/>
                  <a:pt x="10842" y="956"/>
                </a:cubicBezTo>
                <a:cubicBezTo>
                  <a:pt x="6189" y="2305"/>
                  <a:pt x="1839" y="5795"/>
                  <a:pt x="862" y="10541"/>
                </a:cubicBezTo>
                <a:cubicBezTo>
                  <a:pt x="1" y="14798"/>
                  <a:pt x="2025" y="19358"/>
                  <a:pt x="5421" y="22266"/>
                </a:cubicBezTo>
                <a:cubicBezTo>
                  <a:pt x="8725" y="25081"/>
                  <a:pt x="12982" y="26546"/>
                  <a:pt x="17332" y="27314"/>
                </a:cubicBezTo>
                <a:cubicBezTo>
                  <a:pt x="24312" y="28570"/>
                  <a:pt x="32175" y="28477"/>
                  <a:pt x="37223" y="33409"/>
                </a:cubicBezTo>
                <a:cubicBezTo>
                  <a:pt x="41573" y="37690"/>
                  <a:pt x="42248" y="44366"/>
                  <a:pt x="43993" y="50182"/>
                </a:cubicBezTo>
                <a:cubicBezTo>
                  <a:pt x="45249" y="54556"/>
                  <a:pt x="47482" y="58813"/>
                  <a:pt x="51065" y="61535"/>
                </a:cubicBezTo>
                <a:cubicBezTo>
                  <a:pt x="53099" y="62968"/>
                  <a:pt x="55653" y="63788"/>
                  <a:pt x="58136" y="63788"/>
                </a:cubicBezTo>
                <a:cubicBezTo>
                  <a:pt x="60169" y="63788"/>
                  <a:pt x="62154" y="63238"/>
                  <a:pt x="63767" y="62024"/>
                </a:cubicBezTo>
                <a:cubicBezTo>
                  <a:pt x="66000" y="60279"/>
                  <a:pt x="67350" y="57464"/>
                  <a:pt x="70072" y="56673"/>
                </a:cubicBezTo>
                <a:cubicBezTo>
                  <a:pt x="70511" y="56550"/>
                  <a:pt x="70949" y="56492"/>
                  <a:pt x="71383" y="56492"/>
                </a:cubicBezTo>
                <a:cubicBezTo>
                  <a:pt x="74304" y="56492"/>
                  <a:pt x="77058" y="59084"/>
                  <a:pt x="78982" y="61535"/>
                </a:cubicBezTo>
                <a:cubicBezTo>
                  <a:pt x="81154" y="64273"/>
                  <a:pt x="83789" y="67452"/>
                  <a:pt x="87228" y="67452"/>
                </a:cubicBezTo>
                <a:cubicBezTo>
                  <a:pt x="87325" y="67452"/>
                  <a:pt x="87422" y="67449"/>
                  <a:pt x="87520" y="67444"/>
                </a:cubicBezTo>
                <a:cubicBezTo>
                  <a:pt x="90032" y="67351"/>
                  <a:pt x="92172" y="65397"/>
                  <a:pt x="93242" y="63070"/>
                </a:cubicBezTo>
                <a:cubicBezTo>
                  <a:pt x="94313" y="60860"/>
                  <a:pt x="94499" y="58232"/>
                  <a:pt x="94592" y="55719"/>
                </a:cubicBezTo>
                <a:cubicBezTo>
                  <a:pt x="95173" y="42342"/>
                  <a:pt x="93149" y="28966"/>
                  <a:pt x="90148" y="15775"/>
                </a:cubicBezTo>
                <a:cubicBezTo>
                  <a:pt x="87240" y="2491"/>
                  <a:pt x="76865" y="4539"/>
                  <a:pt x="65419" y="3655"/>
                </a:cubicBezTo>
                <a:cubicBezTo>
                  <a:pt x="52042" y="2491"/>
                  <a:pt x="38665" y="1421"/>
                  <a:pt x="25289" y="374"/>
                </a:cubicBezTo>
                <a:cubicBezTo>
                  <a:pt x="23000" y="187"/>
                  <a:pt x="20686" y="0"/>
                  <a:pt x="1838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2319" name="Google Shape;2319;p35"/>
          <p:cNvSpPr/>
          <p:nvPr/>
        </p:nvSpPr>
        <p:spPr>
          <a:xfrm rot="10800000">
            <a:off x="10437169" y="4834419"/>
            <a:ext cx="2586089" cy="2286592"/>
          </a:xfrm>
          <a:custGeom>
            <a:avLst/>
            <a:gdLst/>
            <a:ahLst/>
            <a:cxnLst/>
            <a:rect l="l" t="t" r="r" b="b"/>
            <a:pathLst>
              <a:path w="77074" h="68148" extrusionOk="0">
                <a:moveTo>
                  <a:pt x="47214" y="1"/>
                </a:moveTo>
                <a:cubicBezTo>
                  <a:pt x="42852" y="1"/>
                  <a:pt x="38491" y="193"/>
                  <a:pt x="34129" y="379"/>
                </a:cubicBezTo>
                <a:cubicBezTo>
                  <a:pt x="26754" y="775"/>
                  <a:pt x="19007" y="1263"/>
                  <a:pt x="13098" y="5520"/>
                </a:cubicBezTo>
                <a:cubicBezTo>
                  <a:pt x="5816" y="10662"/>
                  <a:pt x="3118" y="20153"/>
                  <a:pt x="1745" y="28970"/>
                </a:cubicBezTo>
                <a:cubicBezTo>
                  <a:pt x="396" y="38090"/>
                  <a:pt x="0" y="47395"/>
                  <a:pt x="582" y="56608"/>
                </a:cubicBezTo>
                <a:cubicBezTo>
                  <a:pt x="675" y="58748"/>
                  <a:pt x="1466" y="67937"/>
                  <a:pt x="4746" y="68147"/>
                </a:cubicBezTo>
                <a:cubicBezTo>
                  <a:pt x="4756" y="68147"/>
                  <a:pt x="4766" y="68147"/>
                  <a:pt x="4776" y="68147"/>
                </a:cubicBezTo>
                <a:cubicBezTo>
                  <a:pt x="6359" y="68147"/>
                  <a:pt x="10696" y="60766"/>
                  <a:pt x="13470" y="59795"/>
                </a:cubicBezTo>
                <a:cubicBezTo>
                  <a:pt x="15586" y="59111"/>
                  <a:pt x="17785" y="58889"/>
                  <a:pt x="19992" y="58889"/>
                </a:cubicBezTo>
                <a:cubicBezTo>
                  <a:pt x="21836" y="58889"/>
                  <a:pt x="23686" y="59044"/>
                  <a:pt x="25498" y="59213"/>
                </a:cubicBezTo>
                <a:cubicBezTo>
                  <a:pt x="27665" y="59424"/>
                  <a:pt x="29833" y="59661"/>
                  <a:pt x="31972" y="59661"/>
                </a:cubicBezTo>
                <a:cubicBezTo>
                  <a:pt x="33851" y="59661"/>
                  <a:pt x="35708" y="59478"/>
                  <a:pt x="37525" y="58934"/>
                </a:cubicBezTo>
                <a:cubicBezTo>
                  <a:pt x="42946" y="57282"/>
                  <a:pt x="47203" y="52350"/>
                  <a:pt x="48087" y="46721"/>
                </a:cubicBezTo>
                <a:cubicBezTo>
                  <a:pt x="48668" y="43138"/>
                  <a:pt x="47901" y="39346"/>
                  <a:pt x="49157" y="36066"/>
                </a:cubicBezTo>
                <a:cubicBezTo>
                  <a:pt x="51274" y="30343"/>
                  <a:pt x="57881" y="28016"/>
                  <a:pt x="63604" y="25969"/>
                </a:cubicBezTo>
                <a:cubicBezTo>
                  <a:pt x="69420" y="24038"/>
                  <a:pt x="75817" y="20642"/>
                  <a:pt x="76585" y="14640"/>
                </a:cubicBezTo>
                <a:cubicBezTo>
                  <a:pt x="77074" y="10662"/>
                  <a:pt x="74654" y="6777"/>
                  <a:pt x="71444" y="4543"/>
                </a:cubicBezTo>
                <a:cubicBezTo>
                  <a:pt x="68140" y="2333"/>
                  <a:pt x="64185" y="1356"/>
                  <a:pt x="60300" y="775"/>
                </a:cubicBezTo>
                <a:cubicBezTo>
                  <a:pt x="55938" y="193"/>
                  <a:pt x="51576" y="1"/>
                  <a:pt x="4721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grpSp>
        <p:nvGrpSpPr>
          <p:cNvPr id="2320" name="Google Shape;2320;p35"/>
          <p:cNvGrpSpPr/>
          <p:nvPr/>
        </p:nvGrpSpPr>
        <p:grpSpPr>
          <a:xfrm rot="10800000">
            <a:off x="10122885" y="5854885"/>
            <a:ext cx="1607072" cy="1266120"/>
            <a:chOff x="2533100" y="1212175"/>
            <a:chExt cx="1066075" cy="839825"/>
          </a:xfrm>
        </p:grpSpPr>
        <p:sp>
          <p:nvSpPr>
            <p:cNvPr id="2321" name="Google Shape;2321;p35"/>
            <p:cNvSpPr/>
            <p:nvPr/>
          </p:nvSpPr>
          <p:spPr>
            <a:xfrm>
              <a:off x="2981500" y="1242700"/>
              <a:ext cx="93025" cy="139875"/>
            </a:xfrm>
            <a:custGeom>
              <a:avLst/>
              <a:gdLst/>
              <a:ahLst/>
              <a:cxnLst/>
              <a:rect l="l" t="t" r="r" b="b"/>
              <a:pathLst>
                <a:path w="3721" h="5595" extrusionOk="0">
                  <a:moveTo>
                    <a:pt x="2415" y="1"/>
                  </a:moveTo>
                  <a:cubicBezTo>
                    <a:pt x="2208" y="1"/>
                    <a:pt x="2003" y="80"/>
                    <a:pt x="1838" y="268"/>
                  </a:cubicBezTo>
                  <a:cubicBezTo>
                    <a:pt x="768" y="1617"/>
                    <a:pt x="1" y="4036"/>
                    <a:pt x="1443" y="5316"/>
                  </a:cubicBezTo>
                  <a:cubicBezTo>
                    <a:pt x="1636" y="5509"/>
                    <a:pt x="1872" y="5594"/>
                    <a:pt x="2102" y="5594"/>
                  </a:cubicBezTo>
                  <a:cubicBezTo>
                    <a:pt x="2565" y="5594"/>
                    <a:pt x="3002" y="5247"/>
                    <a:pt x="3002" y="4734"/>
                  </a:cubicBezTo>
                  <a:cubicBezTo>
                    <a:pt x="3002" y="3455"/>
                    <a:pt x="2606" y="2501"/>
                    <a:pt x="3281" y="1431"/>
                  </a:cubicBezTo>
                  <a:cubicBezTo>
                    <a:pt x="3721" y="762"/>
                    <a:pt x="3057" y="1"/>
                    <a:pt x="24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322" name="Google Shape;2322;p35"/>
            <p:cNvSpPr/>
            <p:nvPr/>
          </p:nvSpPr>
          <p:spPr>
            <a:xfrm>
              <a:off x="3008250" y="1488625"/>
              <a:ext cx="56925" cy="134075"/>
            </a:xfrm>
            <a:custGeom>
              <a:avLst/>
              <a:gdLst/>
              <a:ahLst/>
              <a:cxnLst/>
              <a:rect l="l" t="t" r="r" b="b"/>
              <a:pathLst>
                <a:path w="2277" h="5363" extrusionOk="0">
                  <a:moveTo>
                    <a:pt x="1354" y="0"/>
                  </a:moveTo>
                  <a:cubicBezTo>
                    <a:pt x="1004" y="0"/>
                    <a:pt x="663" y="182"/>
                    <a:pt x="582" y="597"/>
                  </a:cubicBezTo>
                  <a:cubicBezTo>
                    <a:pt x="373" y="1969"/>
                    <a:pt x="1" y="3412"/>
                    <a:pt x="280" y="4784"/>
                  </a:cubicBezTo>
                  <a:cubicBezTo>
                    <a:pt x="367" y="5189"/>
                    <a:pt x="650" y="5362"/>
                    <a:pt x="947" y="5362"/>
                  </a:cubicBezTo>
                  <a:cubicBezTo>
                    <a:pt x="1282" y="5362"/>
                    <a:pt x="1635" y="5142"/>
                    <a:pt x="1746" y="4784"/>
                  </a:cubicBezTo>
                  <a:cubicBezTo>
                    <a:pt x="2211" y="3621"/>
                    <a:pt x="2118" y="2155"/>
                    <a:pt x="2211" y="806"/>
                  </a:cubicBezTo>
                  <a:cubicBezTo>
                    <a:pt x="2277" y="307"/>
                    <a:pt x="1808" y="0"/>
                    <a:pt x="13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323" name="Google Shape;2323;p35"/>
            <p:cNvSpPr/>
            <p:nvPr/>
          </p:nvSpPr>
          <p:spPr>
            <a:xfrm>
              <a:off x="2913925" y="1708150"/>
              <a:ext cx="120050" cy="96675"/>
            </a:xfrm>
            <a:custGeom>
              <a:avLst/>
              <a:gdLst/>
              <a:ahLst/>
              <a:cxnLst/>
              <a:rect l="l" t="t" r="r" b="b"/>
              <a:pathLst>
                <a:path w="4802" h="3867" extrusionOk="0">
                  <a:moveTo>
                    <a:pt x="3339" y="1"/>
                  </a:moveTo>
                  <a:cubicBezTo>
                    <a:pt x="3164" y="1"/>
                    <a:pt x="2980" y="52"/>
                    <a:pt x="2797" y="168"/>
                  </a:cubicBezTo>
                  <a:cubicBezTo>
                    <a:pt x="2308" y="540"/>
                    <a:pt x="1913" y="842"/>
                    <a:pt x="1540" y="1238"/>
                  </a:cubicBezTo>
                  <a:cubicBezTo>
                    <a:pt x="1238" y="1610"/>
                    <a:pt x="866" y="2005"/>
                    <a:pt x="563" y="2401"/>
                  </a:cubicBezTo>
                  <a:cubicBezTo>
                    <a:pt x="0" y="2964"/>
                    <a:pt x="442" y="3867"/>
                    <a:pt x="1117" y="3867"/>
                  </a:cubicBezTo>
                  <a:cubicBezTo>
                    <a:pt x="1251" y="3867"/>
                    <a:pt x="1394" y="3831"/>
                    <a:pt x="1540" y="3750"/>
                  </a:cubicBezTo>
                  <a:cubicBezTo>
                    <a:pt x="2401" y="3169"/>
                    <a:pt x="3378" y="2680"/>
                    <a:pt x="4146" y="1912"/>
                  </a:cubicBezTo>
                  <a:cubicBezTo>
                    <a:pt x="4801" y="1180"/>
                    <a:pt x="4179" y="1"/>
                    <a:pt x="33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324" name="Google Shape;2324;p35"/>
            <p:cNvSpPr/>
            <p:nvPr/>
          </p:nvSpPr>
          <p:spPr>
            <a:xfrm>
              <a:off x="2994100" y="1789400"/>
              <a:ext cx="95600" cy="80850"/>
            </a:xfrm>
            <a:custGeom>
              <a:avLst/>
              <a:gdLst/>
              <a:ahLst/>
              <a:cxnLst/>
              <a:rect l="l" t="t" r="r" b="b"/>
              <a:pathLst>
                <a:path w="3824" h="3234" extrusionOk="0">
                  <a:moveTo>
                    <a:pt x="2644" y="0"/>
                  </a:moveTo>
                  <a:cubicBezTo>
                    <a:pt x="2595" y="0"/>
                    <a:pt x="2546" y="4"/>
                    <a:pt x="2498" y="12"/>
                  </a:cubicBezTo>
                  <a:cubicBezTo>
                    <a:pt x="1916" y="105"/>
                    <a:pt x="1428" y="593"/>
                    <a:pt x="1032" y="1175"/>
                  </a:cubicBezTo>
                  <a:cubicBezTo>
                    <a:pt x="660" y="1570"/>
                    <a:pt x="357" y="1943"/>
                    <a:pt x="171" y="2524"/>
                  </a:cubicBezTo>
                  <a:cubicBezTo>
                    <a:pt x="1" y="2801"/>
                    <a:pt x="220" y="3234"/>
                    <a:pt x="562" y="3234"/>
                  </a:cubicBezTo>
                  <a:cubicBezTo>
                    <a:pt x="594" y="3234"/>
                    <a:pt x="626" y="3230"/>
                    <a:pt x="660" y="3222"/>
                  </a:cubicBezTo>
                  <a:cubicBezTo>
                    <a:pt x="1730" y="2827"/>
                    <a:pt x="3172" y="2245"/>
                    <a:pt x="3568" y="1082"/>
                  </a:cubicBezTo>
                  <a:cubicBezTo>
                    <a:pt x="3824" y="463"/>
                    <a:pt x="3199" y="0"/>
                    <a:pt x="26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325" name="Google Shape;2325;p35"/>
            <p:cNvSpPr/>
            <p:nvPr/>
          </p:nvSpPr>
          <p:spPr>
            <a:xfrm>
              <a:off x="3067075" y="1594650"/>
              <a:ext cx="99100" cy="131950"/>
            </a:xfrm>
            <a:custGeom>
              <a:avLst/>
              <a:gdLst/>
              <a:ahLst/>
              <a:cxnLst/>
              <a:rect l="l" t="t" r="r" b="b"/>
              <a:pathLst>
                <a:path w="3964" h="5278" extrusionOk="0">
                  <a:moveTo>
                    <a:pt x="2543" y="0"/>
                  </a:moveTo>
                  <a:cubicBezTo>
                    <a:pt x="2281" y="0"/>
                    <a:pt x="2021" y="100"/>
                    <a:pt x="1812" y="334"/>
                  </a:cubicBezTo>
                  <a:cubicBezTo>
                    <a:pt x="835" y="1497"/>
                    <a:pt x="346" y="2963"/>
                    <a:pt x="67" y="4405"/>
                  </a:cubicBezTo>
                  <a:cubicBezTo>
                    <a:pt x="0" y="4889"/>
                    <a:pt x="377" y="5278"/>
                    <a:pt x="776" y="5278"/>
                  </a:cubicBezTo>
                  <a:cubicBezTo>
                    <a:pt x="932" y="5278"/>
                    <a:pt x="1093" y="5218"/>
                    <a:pt x="1230" y="5080"/>
                  </a:cubicBezTo>
                  <a:cubicBezTo>
                    <a:pt x="2301" y="4033"/>
                    <a:pt x="3254" y="2963"/>
                    <a:pt x="3743" y="1497"/>
                  </a:cubicBezTo>
                  <a:cubicBezTo>
                    <a:pt x="3963" y="718"/>
                    <a:pt x="3246" y="0"/>
                    <a:pt x="25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326" name="Google Shape;2326;p35"/>
            <p:cNvSpPr/>
            <p:nvPr/>
          </p:nvSpPr>
          <p:spPr>
            <a:xfrm>
              <a:off x="3097825" y="1386450"/>
              <a:ext cx="62825" cy="142025"/>
            </a:xfrm>
            <a:custGeom>
              <a:avLst/>
              <a:gdLst/>
              <a:ahLst/>
              <a:cxnLst/>
              <a:rect l="l" t="t" r="r" b="b"/>
              <a:pathLst>
                <a:path w="2513" h="5681" extrusionOk="0">
                  <a:moveTo>
                    <a:pt x="1059" y="0"/>
                  </a:moveTo>
                  <a:cubicBezTo>
                    <a:pt x="875" y="0"/>
                    <a:pt x="684" y="75"/>
                    <a:pt x="582" y="240"/>
                  </a:cubicBezTo>
                  <a:cubicBezTo>
                    <a:pt x="0" y="915"/>
                    <a:pt x="93" y="1683"/>
                    <a:pt x="280" y="2474"/>
                  </a:cubicBezTo>
                  <a:cubicBezTo>
                    <a:pt x="373" y="3428"/>
                    <a:pt x="675" y="4219"/>
                    <a:pt x="954" y="5079"/>
                  </a:cubicBezTo>
                  <a:cubicBezTo>
                    <a:pt x="1093" y="5485"/>
                    <a:pt x="1413" y="5680"/>
                    <a:pt x="1728" y="5680"/>
                  </a:cubicBezTo>
                  <a:cubicBezTo>
                    <a:pt x="2099" y="5680"/>
                    <a:pt x="2463" y="5409"/>
                    <a:pt x="2513" y="4893"/>
                  </a:cubicBezTo>
                  <a:cubicBezTo>
                    <a:pt x="2513" y="4009"/>
                    <a:pt x="2513" y="3148"/>
                    <a:pt x="2420" y="2171"/>
                  </a:cubicBezTo>
                  <a:cubicBezTo>
                    <a:pt x="2327" y="1404"/>
                    <a:pt x="2234" y="613"/>
                    <a:pt x="1443" y="147"/>
                  </a:cubicBezTo>
                  <a:cubicBezTo>
                    <a:pt x="1358" y="52"/>
                    <a:pt x="1211" y="0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327" name="Google Shape;2327;p35"/>
            <p:cNvSpPr/>
            <p:nvPr/>
          </p:nvSpPr>
          <p:spPr>
            <a:xfrm>
              <a:off x="3141450" y="1243125"/>
              <a:ext cx="75050" cy="76925"/>
            </a:xfrm>
            <a:custGeom>
              <a:avLst/>
              <a:gdLst/>
              <a:ahLst/>
              <a:cxnLst/>
              <a:rect l="l" t="t" r="r" b="b"/>
              <a:pathLst>
                <a:path w="3002" h="3077" extrusionOk="0">
                  <a:moveTo>
                    <a:pt x="2114" y="0"/>
                  </a:moveTo>
                  <a:cubicBezTo>
                    <a:pt x="1931" y="0"/>
                    <a:pt x="1733" y="53"/>
                    <a:pt x="1536" y="157"/>
                  </a:cubicBezTo>
                  <a:cubicBezTo>
                    <a:pt x="1163" y="344"/>
                    <a:pt x="768" y="530"/>
                    <a:pt x="489" y="925"/>
                  </a:cubicBezTo>
                  <a:cubicBezTo>
                    <a:pt x="186" y="1321"/>
                    <a:pt x="0" y="1809"/>
                    <a:pt x="0" y="2274"/>
                  </a:cubicBezTo>
                  <a:cubicBezTo>
                    <a:pt x="85" y="2637"/>
                    <a:pt x="327" y="3077"/>
                    <a:pt x="671" y="3077"/>
                  </a:cubicBezTo>
                  <a:cubicBezTo>
                    <a:pt x="702" y="3077"/>
                    <a:pt x="735" y="3073"/>
                    <a:pt x="768" y="3065"/>
                  </a:cubicBezTo>
                  <a:cubicBezTo>
                    <a:pt x="1350" y="3065"/>
                    <a:pt x="1838" y="2856"/>
                    <a:pt x="2234" y="2484"/>
                  </a:cubicBezTo>
                  <a:cubicBezTo>
                    <a:pt x="2606" y="2088"/>
                    <a:pt x="2815" y="1600"/>
                    <a:pt x="2908" y="1111"/>
                  </a:cubicBezTo>
                  <a:cubicBezTo>
                    <a:pt x="3001" y="832"/>
                    <a:pt x="2908" y="437"/>
                    <a:pt x="2606" y="157"/>
                  </a:cubicBezTo>
                  <a:cubicBezTo>
                    <a:pt x="2466" y="53"/>
                    <a:pt x="2298" y="0"/>
                    <a:pt x="21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328" name="Google Shape;2328;p35"/>
            <p:cNvSpPr/>
            <p:nvPr/>
          </p:nvSpPr>
          <p:spPr>
            <a:xfrm>
              <a:off x="3127325" y="1715875"/>
              <a:ext cx="108350" cy="116725"/>
            </a:xfrm>
            <a:custGeom>
              <a:avLst/>
              <a:gdLst/>
              <a:ahLst/>
              <a:cxnLst/>
              <a:rect l="l" t="t" r="r" b="b"/>
              <a:pathLst>
                <a:path w="4334" h="4669" extrusionOk="0">
                  <a:moveTo>
                    <a:pt x="2998" y="1"/>
                  </a:moveTo>
                  <a:cubicBezTo>
                    <a:pt x="2703" y="1"/>
                    <a:pt x="2406" y="99"/>
                    <a:pt x="2217" y="347"/>
                  </a:cubicBezTo>
                  <a:cubicBezTo>
                    <a:pt x="1426" y="1301"/>
                    <a:pt x="751" y="2371"/>
                    <a:pt x="263" y="3534"/>
                  </a:cubicBezTo>
                  <a:cubicBezTo>
                    <a:pt x="1" y="4223"/>
                    <a:pt x="593" y="4668"/>
                    <a:pt x="1169" y="4668"/>
                  </a:cubicBezTo>
                  <a:cubicBezTo>
                    <a:pt x="1411" y="4668"/>
                    <a:pt x="1650" y="4590"/>
                    <a:pt x="1821" y="4418"/>
                  </a:cubicBezTo>
                  <a:cubicBezTo>
                    <a:pt x="2682" y="3627"/>
                    <a:pt x="3473" y="2767"/>
                    <a:pt x="4055" y="1696"/>
                  </a:cubicBezTo>
                  <a:cubicBezTo>
                    <a:pt x="4334" y="1208"/>
                    <a:pt x="4241" y="533"/>
                    <a:pt x="3752" y="231"/>
                  </a:cubicBezTo>
                  <a:cubicBezTo>
                    <a:pt x="3569" y="93"/>
                    <a:pt x="3284" y="1"/>
                    <a:pt x="29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329" name="Google Shape;2329;p35"/>
            <p:cNvSpPr/>
            <p:nvPr/>
          </p:nvSpPr>
          <p:spPr>
            <a:xfrm>
              <a:off x="3208900" y="1508450"/>
              <a:ext cx="61100" cy="141575"/>
            </a:xfrm>
            <a:custGeom>
              <a:avLst/>
              <a:gdLst/>
              <a:ahLst/>
              <a:cxnLst/>
              <a:rect l="l" t="t" r="r" b="b"/>
              <a:pathLst>
                <a:path w="2444" h="5663" extrusionOk="0">
                  <a:moveTo>
                    <a:pt x="1209" y="0"/>
                  </a:moveTo>
                  <a:cubicBezTo>
                    <a:pt x="951" y="0"/>
                    <a:pt x="704" y="113"/>
                    <a:pt x="582" y="385"/>
                  </a:cubicBezTo>
                  <a:cubicBezTo>
                    <a:pt x="1" y="1851"/>
                    <a:pt x="1" y="3596"/>
                    <a:pt x="210" y="5154"/>
                  </a:cubicBezTo>
                  <a:cubicBezTo>
                    <a:pt x="254" y="5512"/>
                    <a:pt x="529" y="5663"/>
                    <a:pt x="830" y="5663"/>
                  </a:cubicBezTo>
                  <a:cubicBezTo>
                    <a:pt x="1175" y="5663"/>
                    <a:pt x="1553" y="5465"/>
                    <a:pt x="1653" y="5154"/>
                  </a:cubicBezTo>
                  <a:cubicBezTo>
                    <a:pt x="2141" y="3782"/>
                    <a:pt x="2444" y="2037"/>
                    <a:pt x="2048" y="595"/>
                  </a:cubicBezTo>
                  <a:cubicBezTo>
                    <a:pt x="1993" y="248"/>
                    <a:pt x="1589" y="0"/>
                    <a:pt x="12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330" name="Google Shape;2330;p35"/>
            <p:cNvSpPr/>
            <p:nvPr/>
          </p:nvSpPr>
          <p:spPr>
            <a:xfrm>
              <a:off x="3201925" y="1328500"/>
              <a:ext cx="79700" cy="99925"/>
            </a:xfrm>
            <a:custGeom>
              <a:avLst/>
              <a:gdLst/>
              <a:ahLst/>
              <a:cxnLst/>
              <a:rect l="l" t="t" r="r" b="b"/>
              <a:pathLst>
                <a:path w="3188" h="3997" extrusionOk="0">
                  <a:moveTo>
                    <a:pt x="1744" y="0"/>
                  </a:moveTo>
                  <a:cubicBezTo>
                    <a:pt x="1682" y="0"/>
                    <a:pt x="1620" y="7"/>
                    <a:pt x="1559" y="23"/>
                  </a:cubicBezTo>
                  <a:cubicBezTo>
                    <a:pt x="396" y="418"/>
                    <a:pt x="280" y="1767"/>
                    <a:pt x="94" y="2838"/>
                  </a:cubicBezTo>
                  <a:cubicBezTo>
                    <a:pt x="1" y="3326"/>
                    <a:pt x="187" y="3722"/>
                    <a:pt x="675" y="3908"/>
                  </a:cubicBezTo>
                  <a:cubicBezTo>
                    <a:pt x="799" y="3966"/>
                    <a:pt x="932" y="3997"/>
                    <a:pt x="1065" y="3997"/>
                  </a:cubicBezTo>
                  <a:cubicBezTo>
                    <a:pt x="1356" y="3997"/>
                    <a:pt x="1647" y="3848"/>
                    <a:pt x="1838" y="3512"/>
                  </a:cubicBezTo>
                  <a:cubicBezTo>
                    <a:pt x="2327" y="2651"/>
                    <a:pt x="3188" y="1395"/>
                    <a:pt x="2513" y="418"/>
                  </a:cubicBezTo>
                  <a:cubicBezTo>
                    <a:pt x="2358" y="185"/>
                    <a:pt x="2056" y="0"/>
                    <a:pt x="17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331" name="Google Shape;2331;p35"/>
            <p:cNvSpPr/>
            <p:nvPr/>
          </p:nvSpPr>
          <p:spPr>
            <a:xfrm>
              <a:off x="3299050" y="1212175"/>
              <a:ext cx="69825" cy="58750"/>
            </a:xfrm>
            <a:custGeom>
              <a:avLst/>
              <a:gdLst/>
              <a:ahLst/>
              <a:cxnLst/>
              <a:rect l="l" t="t" r="r" b="b"/>
              <a:pathLst>
                <a:path w="2793" h="2350" extrusionOk="0">
                  <a:moveTo>
                    <a:pt x="1062" y="1"/>
                  </a:moveTo>
                  <a:cubicBezTo>
                    <a:pt x="711" y="1"/>
                    <a:pt x="328" y="199"/>
                    <a:pt x="94" y="511"/>
                  </a:cubicBezTo>
                  <a:cubicBezTo>
                    <a:pt x="94" y="604"/>
                    <a:pt x="1" y="814"/>
                    <a:pt x="1" y="1000"/>
                  </a:cubicBezTo>
                  <a:cubicBezTo>
                    <a:pt x="1" y="1186"/>
                    <a:pt x="94" y="1582"/>
                    <a:pt x="280" y="1768"/>
                  </a:cubicBezTo>
                  <a:cubicBezTo>
                    <a:pt x="373" y="1884"/>
                    <a:pt x="582" y="1977"/>
                    <a:pt x="675" y="1977"/>
                  </a:cubicBezTo>
                  <a:cubicBezTo>
                    <a:pt x="768" y="2070"/>
                    <a:pt x="955" y="2163"/>
                    <a:pt x="1048" y="2163"/>
                  </a:cubicBezTo>
                  <a:cubicBezTo>
                    <a:pt x="1350" y="2256"/>
                    <a:pt x="1536" y="2349"/>
                    <a:pt x="1745" y="2349"/>
                  </a:cubicBezTo>
                  <a:cubicBezTo>
                    <a:pt x="2118" y="2349"/>
                    <a:pt x="2420" y="2163"/>
                    <a:pt x="2606" y="1884"/>
                  </a:cubicBezTo>
                  <a:cubicBezTo>
                    <a:pt x="2699" y="1582"/>
                    <a:pt x="2792" y="1186"/>
                    <a:pt x="2606" y="907"/>
                  </a:cubicBezTo>
                  <a:cubicBezTo>
                    <a:pt x="2513" y="907"/>
                    <a:pt x="2513" y="907"/>
                    <a:pt x="2513" y="814"/>
                  </a:cubicBezTo>
                  <a:cubicBezTo>
                    <a:pt x="2420" y="721"/>
                    <a:pt x="2327" y="604"/>
                    <a:pt x="2118" y="418"/>
                  </a:cubicBezTo>
                  <a:cubicBezTo>
                    <a:pt x="2025" y="418"/>
                    <a:pt x="2025" y="325"/>
                    <a:pt x="1932" y="325"/>
                  </a:cubicBezTo>
                  <a:cubicBezTo>
                    <a:pt x="1745" y="232"/>
                    <a:pt x="1536" y="139"/>
                    <a:pt x="1257" y="23"/>
                  </a:cubicBezTo>
                  <a:cubicBezTo>
                    <a:pt x="1194" y="8"/>
                    <a:pt x="1128" y="1"/>
                    <a:pt x="10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332" name="Google Shape;2332;p35"/>
            <p:cNvSpPr/>
            <p:nvPr/>
          </p:nvSpPr>
          <p:spPr>
            <a:xfrm>
              <a:off x="2706825" y="1804225"/>
              <a:ext cx="158375" cy="68400"/>
            </a:xfrm>
            <a:custGeom>
              <a:avLst/>
              <a:gdLst/>
              <a:ahLst/>
              <a:cxnLst/>
              <a:rect l="l" t="t" r="r" b="b"/>
              <a:pathLst>
                <a:path w="6335" h="2736" extrusionOk="0">
                  <a:moveTo>
                    <a:pt x="4869" y="0"/>
                  </a:moveTo>
                  <a:cubicBezTo>
                    <a:pt x="3613" y="0"/>
                    <a:pt x="2450" y="396"/>
                    <a:pt x="1194" y="768"/>
                  </a:cubicBezTo>
                  <a:cubicBezTo>
                    <a:pt x="1" y="1143"/>
                    <a:pt x="465" y="2736"/>
                    <a:pt x="1591" y="2736"/>
                  </a:cubicBezTo>
                  <a:cubicBezTo>
                    <a:pt x="1650" y="2736"/>
                    <a:pt x="1712" y="2731"/>
                    <a:pt x="1775" y="2722"/>
                  </a:cubicBezTo>
                  <a:cubicBezTo>
                    <a:pt x="3031" y="2513"/>
                    <a:pt x="4195" y="2420"/>
                    <a:pt x="5358" y="1838"/>
                  </a:cubicBezTo>
                  <a:cubicBezTo>
                    <a:pt x="6335" y="1466"/>
                    <a:pt x="5846" y="0"/>
                    <a:pt x="48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333" name="Google Shape;2333;p35"/>
            <p:cNvSpPr/>
            <p:nvPr/>
          </p:nvSpPr>
          <p:spPr>
            <a:xfrm>
              <a:off x="2741300" y="1735625"/>
              <a:ext cx="63425" cy="48925"/>
            </a:xfrm>
            <a:custGeom>
              <a:avLst/>
              <a:gdLst/>
              <a:ahLst/>
              <a:cxnLst/>
              <a:rect l="l" t="t" r="r" b="b"/>
              <a:pathLst>
                <a:path w="2537" h="1957" extrusionOk="0">
                  <a:moveTo>
                    <a:pt x="1614" y="0"/>
                  </a:moveTo>
                  <a:cubicBezTo>
                    <a:pt x="1561" y="0"/>
                    <a:pt x="1511" y="7"/>
                    <a:pt x="1466" y="22"/>
                  </a:cubicBezTo>
                  <a:cubicBezTo>
                    <a:pt x="1164" y="139"/>
                    <a:pt x="885" y="232"/>
                    <a:pt x="675" y="325"/>
                  </a:cubicBezTo>
                  <a:cubicBezTo>
                    <a:pt x="489" y="418"/>
                    <a:pt x="303" y="511"/>
                    <a:pt x="210" y="720"/>
                  </a:cubicBezTo>
                  <a:cubicBezTo>
                    <a:pt x="1" y="906"/>
                    <a:pt x="1" y="1186"/>
                    <a:pt x="94" y="1488"/>
                  </a:cubicBezTo>
                  <a:cubicBezTo>
                    <a:pt x="248" y="1778"/>
                    <a:pt x="602" y="1956"/>
                    <a:pt x="927" y="1956"/>
                  </a:cubicBezTo>
                  <a:cubicBezTo>
                    <a:pt x="1045" y="1956"/>
                    <a:pt x="1158" y="1933"/>
                    <a:pt x="1257" y="1883"/>
                  </a:cubicBezTo>
                  <a:cubicBezTo>
                    <a:pt x="1559" y="1674"/>
                    <a:pt x="1745" y="1581"/>
                    <a:pt x="2048" y="1488"/>
                  </a:cubicBezTo>
                  <a:cubicBezTo>
                    <a:pt x="2420" y="1302"/>
                    <a:pt x="2536" y="813"/>
                    <a:pt x="2327" y="511"/>
                  </a:cubicBezTo>
                  <a:cubicBezTo>
                    <a:pt x="2249" y="198"/>
                    <a:pt x="1891" y="0"/>
                    <a:pt x="16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334" name="Google Shape;2334;p35"/>
            <p:cNvSpPr/>
            <p:nvPr/>
          </p:nvSpPr>
          <p:spPr>
            <a:xfrm>
              <a:off x="2533100" y="1876325"/>
              <a:ext cx="75050" cy="59800"/>
            </a:xfrm>
            <a:custGeom>
              <a:avLst/>
              <a:gdLst/>
              <a:ahLst/>
              <a:cxnLst/>
              <a:rect l="l" t="t" r="r" b="b"/>
              <a:pathLst>
                <a:path w="3002" h="2392" extrusionOk="0">
                  <a:moveTo>
                    <a:pt x="2096" y="0"/>
                  </a:moveTo>
                  <a:cubicBezTo>
                    <a:pt x="2040" y="0"/>
                    <a:pt x="1984" y="8"/>
                    <a:pt x="1931" y="24"/>
                  </a:cubicBezTo>
                  <a:cubicBezTo>
                    <a:pt x="1443" y="210"/>
                    <a:pt x="1070" y="513"/>
                    <a:pt x="582" y="792"/>
                  </a:cubicBezTo>
                  <a:cubicBezTo>
                    <a:pt x="186" y="1094"/>
                    <a:pt x="0" y="1583"/>
                    <a:pt x="279" y="1955"/>
                  </a:cubicBezTo>
                  <a:cubicBezTo>
                    <a:pt x="420" y="2220"/>
                    <a:pt x="727" y="2391"/>
                    <a:pt x="1027" y="2391"/>
                  </a:cubicBezTo>
                  <a:cubicBezTo>
                    <a:pt x="1174" y="2391"/>
                    <a:pt x="1320" y="2350"/>
                    <a:pt x="1443" y="2258"/>
                  </a:cubicBezTo>
                  <a:cubicBezTo>
                    <a:pt x="1838" y="1955"/>
                    <a:pt x="2327" y="1676"/>
                    <a:pt x="2722" y="1373"/>
                  </a:cubicBezTo>
                  <a:cubicBezTo>
                    <a:pt x="2908" y="1094"/>
                    <a:pt x="3001" y="699"/>
                    <a:pt x="2815" y="420"/>
                  </a:cubicBezTo>
                  <a:cubicBezTo>
                    <a:pt x="2643" y="170"/>
                    <a:pt x="2359" y="0"/>
                    <a:pt x="20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335" name="Google Shape;2335;p35"/>
            <p:cNvSpPr/>
            <p:nvPr/>
          </p:nvSpPr>
          <p:spPr>
            <a:xfrm>
              <a:off x="2540075" y="1968275"/>
              <a:ext cx="46550" cy="83725"/>
            </a:xfrm>
            <a:custGeom>
              <a:avLst/>
              <a:gdLst/>
              <a:ahLst/>
              <a:cxnLst/>
              <a:rect l="l" t="t" r="r" b="b"/>
              <a:pathLst>
                <a:path w="1862" h="3349" extrusionOk="0">
                  <a:moveTo>
                    <a:pt x="1096" y="0"/>
                  </a:moveTo>
                  <a:cubicBezTo>
                    <a:pt x="769" y="0"/>
                    <a:pt x="474" y="211"/>
                    <a:pt x="396" y="603"/>
                  </a:cubicBezTo>
                  <a:cubicBezTo>
                    <a:pt x="210" y="1185"/>
                    <a:pt x="117" y="1767"/>
                    <a:pt x="0" y="2465"/>
                  </a:cubicBezTo>
                  <a:cubicBezTo>
                    <a:pt x="0" y="2837"/>
                    <a:pt x="117" y="3232"/>
                    <a:pt x="489" y="3325"/>
                  </a:cubicBezTo>
                  <a:cubicBezTo>
                    <a:pt x="556" y="3341"/>
                    <a:pt x="624" y="3349"/>
                    <a:pt x="689" y="3349"/>
                  </a:cubicBezTo>
                  <a:cubicBezTo>
                    <a:pt x="1010" y="3349"/>
                    <a:pt x="1296" y="3165"/>
                    <a:pt x="1373" y="2837"/>
                  </a:cubicBezTo>
                  <a:cubicBezTo>
                    <a:pt x="1559" y="2162"/>
                    <a:pt x="1745" y="1581"/>
                    <a:pt x="1861" y="999"/>
                  </a:cubicBezTo>
                  <a:cubicBezTo>
                    <a:pt x="1861" y="603"/>
                    <a:pt x="1745" y="138"/>
                    <a:pt x="1280" y="22"/>
                  </a:cubicBezTo>
                  <a:cubicBezTo>
                    <a:pt x="1218" y="7"/>
                    <a:pt x="1157" y="0"/>
                    <a:pt x="10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336" name="Google Shape;2336;p35"/>
            <p:cNvSpPr/>
            <p:nvPr/>
          </p:nvSpPr>
          <p:spPr>
            <a:xfrm>
              <a:off x="2652450" y="1932650"/>
              <a:ext cx="91200" cy="63375"/>
            </a:xfrm>
            <a:custGeom>
              <a:avLst/>
              <a:gdLst/>
              <a:ahLst/>
              <a:cxnLst/>
              <a:rect l="l" t="t" r="r" b="b"/>
              <a:pathLst>
                <a:path w="3648" h="2535" extrusionOk="0">
                  <a:moveTo>
                    <a:pt x="2904" y="1"/>
                  </a:moveTo>
                  <a:cubicBezTo>
                    <a:pt x="2802" y="1"/>
                    <a:pt x="2700" y="32"/>
                    <a:pt x="2601" y="98"/>
                  </a:cubicBezTo>
                  <a:cubicBezTo>
                    <a:pt x="1903" y="400"/>
                    <a:pt x="1228" y="772"/>
                    <a:pt x="647" y="1168"/>
                  </a:cubicBezTo>
                  <a:cubicBezTo>
                    <a:pt x="0" y="1579"/>
                    <a:pt x="376" y="2535"/>
                    <a:pt x="1039" y="2535"/>
                  </a:cubicBezTo>
                  <a:cubicBezTo>
                    <a:pt x="1164" y="2535"/>
                    <a:pt x="1298" y="2501"/>
                    <a:pt x="1438" y="2424"/>
                  </a:cubicBezTo>
                  <a:cubicBezTo>
                    <a:pt x="2112" y="2028"/>
                    <a:pt x="2787" y="1656"/>
                    <a:pt x="3369" y="1168"/>
                  </a:cubicBezTo>
                  <a:cubicBezTo>
                    <a:pt x="3648" y="982"/>
                    <a:pt x="3648" y="493"/>
                    <a:pt x="3462" y="284"/>
                  </a:cubicBezTo>
                  <a:cubicBezTo>
                    <a:pt x="3281" y="103"/>
                    <a:pt x="3091" y="1"/>
                    <a:pt x="29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337" name="Google Shape;2337;p35"/>
            <p:cNvSpPr/>
            <p:nvPr/>
          </p:nvSpPr>
          <p:spPr>
            <a:xfrm>
              <a:off x="2833775" y="1862025"/>
              <a:ext cx="131750" cy="60875"/>
            </a:xfrm>
            <a:custGeom>
              <a:avLst/>
              <a:gdLst/>
              <a:ahLst/>
              <a:cxnLst/>
              <a:rect l="l" t="t" r="r" b="b"/>
              <a:pathLst>
                <a:path w="5270" h="2435" extrusionOk="0">
                  <a:moveTo>
                    <a:pt x="3847" y="1"/>
                  </a:moveTo>
                  <a:cubicBezTo>
                    <a:pt x="3792" y="1"/>
                    <a:pt x="3735" y="5"/>
                    <a:pt x="3676" y="15"/>
                  </a:cubicBezTo>
                  <a:cubicBezTo>
                    <a:pt x="2606" y="317"/>
                    <a:pt x="1536" y="689"/>
                    <a:pt x="582" y="1178"/>
                  </a:cubicBezTo>
                  <a:cubicBezTo>
                    <a:pt x="1" y="1480"/>
                    <a:pt x="280" y="2434"/>
                    <a:pt x="954" y="2434"/>
                  </a:cubicBezTo>
                  <a:cubicBezTo>
                    <a:pt x="2025" y="2341"/>
                    <a:pt x="3095" y="2155"/>
                    <a:pt x="4165" y="1852"/>
                  </a:cubicBezTo>
                  <a:cubicBezTo>
                    <a:pt x="5269" y="1587"/>
                    <a:pt x="4885" y="1"/>
                    <a:pt x="38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338" name="Google Shape;2338;p35"/>
            <p:cNvSpPr/>
            <p:nvPr/>
          </p:nvSpPr>
          <p:spPr>
            <a:xfrm>
              <a:off x="3303700" y="1632075"/>
              <a:ext cx="39000" cy="63400"/>
            </a:xfrm>
            <a:custGeom>
              <a:avLst/>
              <a:gdLst/>
              <a:ahLst/>
              <a:cxnLst/>
              <a:rect l="l" t="t" r="r" b="b"/>
              <a:pathLst>
                <a:path w="1560" h="2536" extrusionOk="0">
                  <a:moveTo>
                    <a:pt x="769" y="0"/>
                  </a:moveTo>
                  <a:cubicBezTo>
                    <a:pt x="396" y="0"/>
                    <a:pt x="187" y="303"/>
                    <a:pt x="94" y="675"/>
                  </a:cubicBezTo>
                  <a:cubicBezTo>
                    <a:pt x="94" y="884"/>
                    <a:pt x="1" y="1163"/>
                    <a:pt x="1" y="1373"/>
                  </a:cubicBezTo>
                  <a:cubicBezTo>
                    <a:pt x="1" y="1559"/>
                    <a:pt x="94" y="1838"/>
                    <a:pt x="94" y="2047"/>
                  </a:cubicBezTo>
                  <a:cubicBezTo>
                    <a:pt x="187" y="2327"/>
                    <a:pt x="582" y="2536"/>
                    <a:pt x="769" y="2536"/>
                  </a:cubicBezTo>
                  <a:cubicBezTo>
                    <a:pt x="1071" y="2536"/>
                    <a:pt x="1443" y="2327"/>
                    <a:pt x="1443" y="2047"/>
                  </a:cubicBezTo>
                  <a:cubicBezTo>
                    <a:pt x="1559" y="1838"/>
                    <a:pt x="1559" y="1559"/>
                    <a:pt x="1559" y="1373"/>
                  </a:cubicBezTo>
                  <a:lnTo>
                    <a:pt x="1559" y="675"/>
                  </a:lnTo>
                  <a:cubicBezTo>
                    <a:pt x="1443" y="396"/>
                    <a:pt x="1257" y="0"/>
                    <a:pt x="7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339" name="Google Shape;2339;p35"/>
            <p:cNvSpPr/>
            <p:nvPr/>
          </p:nvSpPr>
          <p:spPr>
            <a:xfrm>
              <a:off x="3322900" y="1424900"/>
              <a:ext cx="58175" cy="131875"/>
            </a:xfrm>
            <a:custGeom>
              <a:avLst/>
              <a:gdLst/>
              <a:ahLst/>
              <a:cxnLst/>
              <a:rect l="l" t="t" r="r" b="b"/>
              <a:pathLst>
                <a:path w="2327" h="5275" extrusionOk="0">
                  <a:moveTo>
                    <a:pt x="1201" y="0"/>
                  </a:moveTo>
                  <a:cubicBezTo>
                    <a:pt x="953" y="0"/>
                    <a:pt x="710" y="109"/>
                    <a:pt x="582" y="354"/>
                  </a:cubicBezTo>
                  <a:cubicBezTo>
                    <a:pt x="1" y="1703"/>
                    <a:pt x="94" y="3146"/>
                    <a:pt x="94" y="4518"/>
                  </a:cubicBezTo>
                  <a:cubicBezTo>
                    <a:pt x="94" y="4997"/>
                    <a:pt x="489" y="5274"/>
                    <a:pt x="872" y="5274"/>
                  </a:cubicBezTo>
                  <a:cubicBezTo>
                    <a:pt x="1178" y="5274"/>
                    <a:pt x="1477" y="5097"/>
                    <a:pt x="1559" y="4704"/>
                  </a:cubicBezTo>
                  <a:cubicBezTo>
                    <a:pt x="1955" y="3355"/>
                    <a:pt x="2327" y="1890"/>
                    <a:pt x="1955" y="540"/>
                  </a:cubicBezTo>
                  <a:cubicBezTo>
                    <a:pt x="1887" y="204"/>
                    <a:pt x="1540" y="0"/>
                    <a:pt x="12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340" name="Google Shape;2340;p35"/>
            <p:cNvSpPr/>
            <p:nvPr/>
          </p:nvSpPr>
          <p:spPr>
            <a:xfrm>
              <a:off x="3370950" y="1270275"/>
              <a:ext cx="99850" cy="114875"/>
            </a:xfrm>
            <a:custGeom>
              <a:avLst/>
              <a:gdLst/>
              <a:ahLst/>
              <a:cxnLst/>
              <a:rect l="l" t="t" r="r" b="b"/>
              <a:pathLst>
                <a:path w="3994" h="4595" extrusionOk="0">
                  <a:moveTo>
                    <a:pt x="2843" y="0"/>
                  </a:moveTo>
                  <a:cubicBezTo>
                    <a:pt x="2623" y="0"/>
                    <a:pt x="2405" y="72"/>
                    <a:pt x="2243" y="235"/>
                  </a:cubicBezTo>
                  <a:cubicBezTo>
                    <a:pt x="1289" y="1188"/>
                    <a:pt x="707" y="2352"/>
                    <a:pt x="219" y="3631"/>
                  </a:cubicBezTo>
                  <a:cubicBezTo>
                    <a:pt x="0" y="4186"/>
                    <a:pt x="498" y="4595"/>
                    <a:pt x="976" y="4595"/>
                  </a:cubicBezTo>
                  <a:cubicBezTo>
                    <a:pt x="1159" y="4595"/>
                    <a:pt x="1339" y="4534"/>
                    <a:pt x="1475" y="4399"/>
                  </a:cubicBezTo>
                  <a:cubicBezTo>
                    <a:pt x="2452" y="3422"/>
                    <a:pt x="3220" y="2352"/>
                    <a:pt x="3708" y="1095"/>
                  </a:cubicBezTo>
                  <a:cubicBezTo>
                    <a:pt x="3993" y="475"/>
                    <a:pt x="3409" y="0"/>
                    <a:pt x="28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341" name="Google Shape;2341;p35"/>
            <p:cNvSpPr/>
            <p:nvPr/>
          </p:nvSpPr>
          <p:spPr>
            <a:xfrm>
              <a:off x="3475850" y="1219725"/>
              <a:ext cx="123325" cy="56425"/>
            </a:xfrm>
            <a:custGeom>
              <a:avLst/>
              <a:gdLst/>
              <a:ahLst/>
              <a:cxnLst/>
              <a:rect l="l" t="t" r="r" b="b"/>
              <a:pathLst>
                <a:path w="4933" h="2257" extrusionOk="0">
                  <a:moveTo>
                    <a:pt x="2711" y="0"/>
                  </a:moveTo>
                  <a:cubicBezTo>
                    <a:pt x="2298" y="0"/>
                    <a:pt x="1885" y="23"/>
                    <a:pt x="1443" y="23"/>
                  </a:cubicBezTo>
                  <a:cubicBezTo>
                    <a:pt x="1" y="23"/>
                    <a:pt x="1" y="2164"/>
                    <a:pt x="1443" y="2257"/>
                  </a:cubicBezTo>
                  <a:cubicBezTo>
                    <a:pt x="2327" y="2257"/>
                    <a:pt x="3095" y="2257"/>
                    <a:pt x="3979" y="2047"/>
                  </a:cubicBezTo>
                  <a:cubicBezTo>
                    <a:pt x="4933" y="1954"/>
                    <a:pt x="4933" y="302"/>
                    <a:pt x="3979" y="116"/>
                  </a:cubicBezTo>
                  <a:cubicBezTo>
                    <a:pt x="3537" y="23"/>
                    <a:pt x="3124" y="0"/>
                    <a:pt x="27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sp>
        <p:nvSpPr>
          <p:cNvPr id="2342" name="Google Shape;2342;p35"/>
          <p:cNvSpPr/>
          <p:nvPr/>
        </p:nvSpPr>
        <p:spPr>
          <a:xfrm rot="10800000">
            <a:off x="-421762" y="5165779"/>
            <a:ext cx="2745452" cy="1945765"/>
          </a:xfrm>
          <a:custGeom>
            <a:avLst/>
            <a:gdLst/>
            <a:ahLst/>
            <a:cxnLst/>
            <a:rect l="l" t="t" r="r" b="b"/>
            <a:pathLst>
              <a:path w="95174" h="67452" extrusionOk="0">
                <a:moveTo>
                  <a:pt x="18389" y="0"/>
                </a:moveTo>
                <a:cubicBezTo>
                  <a:pt x="15830" y="0"/>
                  <a:pt x="13294" y="233"/>
                  <a:pt x="10842" y="956"/>
                </a:cubicBezTo>
                <a:cubicBezTo>
                  <a:pt x="6189" y="2305"/>
                  <a:pt x="1839" y="5795"/>
                  <a:pt x="862" y="10541"/>
                </a:cubicBezTo>
                <a:cubicBezTo>
                  <a:pt x="1" y="14798"/>
                  <a:pt x="2025" y="19358"/>
                  <a:pt x="5421" y="22266"/>
                </a:cubicBezTo>
                <a:cubicBezTo>
                  <a:pt x="8725" y="25081"/>
                  <a:pt x="12982" y="26546"/>
                  <a:pt x="17332" y="27314"/>
                </a:cubicBezTo>
                <a:cubicBezTo>
                  <a:pt x="24312" y="28570"/>
                  <a:pt x="32175" y="28477"/>
                  <a:pt x="37223" y="33409"/>
                </a:cubicBezTo>
                <a:cubicBezTo>
                  <a:pt x="41573" y="37690"/>
                  <a:pt x="42248" y="44366"/>
                  <a:pt x="43993" y="50182"/>
                </a:cubicBezTo>
                <a:cubicBezTo>
                  <a:pt x="45249" y="54556"/>
                  <a:pt x="47482" y="58813"/>
                  <a:pt x="51065" y="61535"/>
                </a:cubicBezTo>
                <a:cubicBezTo>
                  <a:pt x="53099" y="62968"/>
                  <a:pt x="55653" y="63788"/>
                  <a:pt x="58136" y="63788"/>
                </a:cubicBezTo>
                <a:cubicBezTo>
                  <a:pt x="60169" y="63788"/>
                  <a:pt x="62154" y="63238"/>
                  <a:pt x="63767" y="62024"/>
                </a:cubicBezTo>
                <a:cubicBezTo>
                  <a:pt x="66000" y="60279"/>
                  <a:pt x="67350" y="57464"/>
                  <a:pt x="70072" y="56673"/>
                </a:cubicBezTo>
                <a:cubicBezTo>
                  <a:pt x="70511" y="56550"/>
                  <a:pt x="70949" y="56492"/>
                  <a:pt x="71383" y="56492"/>
                </a:cubicBezTo>
                <a:cubicBezTo>
                  <a:pt x="74304" y="56492"/>
                  <a:pt x="77058" y="59084"/>
                  <a:pt x="78982" y="61535"/>
                </a:cubicBezTo>
                <a:cubicBezTo>
                  <a:pt x="81154" y="64273"/>
                  <a:pt x="83789" y="67452"/>
                  <a:pt x="87228" y="67452"/>
                </a:cubicBezTo>
                <a:cubicBezTo>
                  <a:pt x="87325" y="67452"/>
                  <a:pt x="87422" y="67449"/>
                  <a:pt x="87520" y="67444"/>
                </a:cubicBezTo>
                <a:cubicBezTo>
                  <a:pt x="90032" y="67351"/>
                  <a:pt x="92172" y="65397"/>
                  <a:pt x="93242" y="63070"/>
                </a:cubicBezTo>
                <a:cubicBezTo>
                  <a:pt x="94313" y="60860"/>
                  <a:pt x="94499" y="58232"/>
                  <a:pt x="94592" y="55719"/>
                </a:cubicBezTo>
                <a:cubicBezTo>
                  <a:pt x="95173" y="42342"/>
                  <a:pt x="93149" y="28966"/>
                  <a:pt x="90148" y="15775"/>
                </a:cubicBezTo>
                <a:cubicBezTo>
                  <a:pt x="87240" y="2491"/>
                  <a:pt x="76865" y="4539"/>
                  <a:pt x="65419" y="3655"/>
                </a:cubicBezTo>
                <a:cubicBezTo>
                  <a:pt x="52042" y="2491"/>
                  <a:pt x="38665" y="1421"/>
                  <a:pt x="25289" y="374"/>
                </a:cubicBezTo>
                <a:cubicBezTo>
                  <a:pt x="23000" y="187"/>
                  <a:pt x="20686" y="0"/>
                  <a:pt x="1838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grpSp>
        <p:nvGrpSpPr>
          <p:cNvPr id="2343" name="Google Shape;2343;p35"/>
          <p:cNvGrpSpPr/>
          <p:nvPr/>
        </p:nvGrpSpPr>
        <p:grpSpPr>
          <a:xfrm rot="2857198">
            <a:off x="205269" y="5741287"/>
            <a:ext cx="947489" cy="931693"/>
            <a:chOff x="4452350" y="1286250"/>
            <a:chExt cx="700275" cy="688600"/>
          </a:xfrm>
        </p:grpSpPr>
        <p:sp>
          <p:nvSpPr>
            <p:cNvPr id="2344" name="Google Shape;2344;p35"/>
            <p:cNvSpPr/>
            <p:nvPr/>
          </p:nvSpPr>
          <p:spPr>
            <a:xfrm>
              <a:off x="4706525" y="1330225"/>
              <a:ext cx="446100" cy="452175"/>
            </a:xfrm>
            <a:custGeom>
              <a:avLst/>
              <a:gdLst/>
              <a:ahLst/>
              <a:cxnLst/>
              <a:rect l="l" t="t" r="r" b="b"/>
              <a:pathLst>
                <a:path w="17844" h="18087" extrusionOk="0">
                  <a:moveTo>
                    <a:pt x="11588" y="1"/>
                  </a:moveTo>
                  <a:cubicBezTo>
                    <a:pt x="9302" y="1"/>
                    <a:pt x="7157" y="1241"/>
                    <a:pt x="5537" y="2862"/>
                  </a:cubicBezTo>
                  <a:cubicBezTo>
                    <a:pt x="4862" y="3560"/>
                    <a:pt x="4188" y="4327"/>
                    <a:pt x="3606" y="5188"/>
                  </a:cubicBezTo>
                  <a:cubicBezTo>
                    <a:pt x="1559" y="8212"/>
                    <a:pt x="0" y="12377"/>
                    <a:pt x="884" y="15657"/>
                  </a:cubicBezTo>
                  <a:lnTo>
                    <a:pt x="884" y="15866"/>
                  </a:lnTo>
                  <a:cubicBezTo>
                    <a:pt x="1163" y="16634"/>
                    <a:pt x="1559" y="17215"/>
                    <a:pt x="2047" y="17518"/>
                  </a:cubicBezTo>
                  <a:cubicBezTo>
                    <a:pt x="2327" y="17797"/>
                    <a:pt x="2722" y="17890"/>
                    <a:pt x="3118" y="17983"/>
                  </a:cubicBezTo>
                  <a:cubicBezTo>
                    <a:pt x="3423" y="18054"/>
                    <a:pt x="3751" y="18086"/>
                    <a:pt x="4094" y="18086"/>
                  </a:cubicBezTo>
                  <a:cubicBezTo>
                    <a:pt x="6568" y="18086"/>
                    <a:pt x="9843" y="16411"/>
                    <a:pt x="11539" y="15471"/>
                  </a:cubicBezTo>
                  <a:cubicBezTo>
                    <a:pt x="14447" y="13819"/>
                    <a:pt x="16983" y="11004"/>
                    <a:pt x="17355" y="7724"/>
                  </a:cubicBezTo>
                  <a:cubicBezTo>
                    <a:pt x="17844" y="4420"/>
                    <a:pt x="15820" y="652"/>
                    <a:pt x="12516" y="70"/>
                  </a:cubicBezTo>
                  <a:cubicBezTo>
                    <a:pt x="12205" y="23"/>
                    <a:pt x="11895" y="1"/>
                    <a:pt x="115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345" name="Google Shape;2345;p35"/>
            <p:cNvSpPr/>
            <p:nvPr/>
          </p:nvSpPr>
          <p:spPr>
            <a:xfrm>
              <a:off x="4633825" y="1768150"/>
              <a:ext cx="150650" cy="206700"/>
            </a:xfrm>
            <a:custGeom>
              <a:avLst/>
              <a:gdLst/>
              <a:ahLst/>
              <a:cxnLst/>
              <a:rect l="l" t="t" r="r" b="b"/>
              <a:pathLst>
                <a:path w="6026" h="8268" extrusionOk="0">
                  <a:moveTo>
                    <a:pt x="4955" y="1"/>
                  </a:moveTo>
                  <a:cubicBezTo>
                    <a:pt x="4281" y="1932"/>
                    <a:pt x="3792" y="3956"/>
                    <a:pt x="3490" y="6003"/>
                  </a:cubicBezTo>
                  <a:lnTo>
                    <a:pt x="1070" y="1164"/>
                  </a:lnTo>
                  <a:cubicBezTo>
                    <a:pt x="698" y="1350"/>
                    <a:pt x="303" y="1443"/>
                    <a:pt x="0" y="1443"/>
                  </a:cubicBezTo>
                  <a:cubicBezTo>
                    <a:pt x="884" y="3863"/>
                    <a:pt x="2047" y="6003"/>
                    <a:pt x="3606" y="8027"/>
                  </a:cubicBezTo>
                  <a:cubicBezTo>
                    <a:pt x="3715" y="8197"/>
                    <a:pt x="3860" y="8268"/>
                    <a:pt x="4005" y="8268"/>
                  </a:cubicBezTo>
                  <a:cubicBezTo>
                    <a:pt x="4356" y="8268"/>
                    <a:pt x="4708" y="7857"/>
                    <a:pt x="4560" y="7445"/>
                  </a:cubicBezTo>
                  <a:lnTo>
                    <a:pt x="4560" y="7352"/>
                  </a:lnTo>
                  <a:cubicBezTo>
                    <a:pt x="4653" y="5026"/>
                    <a:pt x="5142" y="2699"/>
                    <a:pt x="6026" y="466"/>
                  </a:cubicBezTo>
                  <a:cubicBezTo>
                    <a:pt x="5630" y="373"/>
                    <a:pt x="5235" y="280"/>
                    <a:pt x="495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346" name="Google Shape;2346;p35"/>
            <p:cNvSpPr/>
            <p:nvPr/>
          </p:nvSpPr>
          <p:spPr>
            <a:xfrm>
              <a:off x="4757700" y="1448300"/>
              <a:ext cx="268800" cy="331525"/>
            </a:xfrm>
            <a:custGeom>
              <a:avLst/>
              <a:gdLst/>
              <a:ahLst/>
              <a:cxnLst/>
              <a:rect l="l" t="t" r="r" b="b"/>
              <a:pathLst>
                <a:path w="10752" h="13261" extrusionOk="0">
                  <a:moveTo>
                    <a:pt x="9910" y="1"/>
                  </a:moveTo>
                  <a:cubicBezTo>
                    <a:pt x="9808" y="1"/>
                    <a:pt x="9698" y="29"/>
                    <a:pt x="9585" y="93"/>
                  </a:cubicBezTo>
                  <a:cubicBezTo>
                    <a:pt x="8538" y="954"/>
                    <a:pt x="7468" y="1838"/>
                    <a:pt x="6398" y="2791"/>
                  </a:cubicBezTo>
                  <a:cubicBezTo>
                    <a:pt x="6096" y="3187"/>
                    <a:pt x="5723" y="3489"/>
                    <a:pt x="5421" y="3862"/>
                  </a:cubicBezTo>
                  <a:cubicBezTo>
                    <a:pt x="4467" y="4932"/>
                    <a:pt x="3490" y="6095"/>
                    <a:pt x="2722" y="7351"/>
                  </a:cubicBezTo>
                  <a:cubicBezTo>
                    <a:pt x="2420" y="7840"/>
                    <a:pt x="2141" y="8328"/>
                    <a:pt x="1838" y="8817"/>
                  </a:cubicBezTo>
                  <a:cubicBezTo>
                    <a:pt x="1071" y="10073"/>
                    <a:pt x="489" y="11422"/>
                    <a:pt x="0" y="12795"/>
                  </a:cubicBezTo>
                  <a:cubicBezTo>
                    <a:pt x="280" y="13074"/>
                    <a:pt x="675" y="13167"/>
                    <a:pt x="1071" y="13260"/>
                  </a:cubicBezTo>
                  <a:cubicBezTo>
                    <a:pt x="1559" y="11818"/>
                    <a:pt x="2234" y="10468"/>
                    <a:pt x="3002" y="9189"/>
                  </a:cubicBezTo>
                  <a:cubicBezTo>
                    <a:pt x="3188" y="8724"/>
                    <a:pt x="3490" y="8235"/>
                    <a:pt x="3769" y="7840"/>
                  </a:cubicBezTo>
                  <a:cubicBezTo>
                    <a:pt x="4560" y="6676"/>
                    <a:pt x="5421" y="5513"/>
                    <a:pt x="6398" y="4443"/>
                  </a:cubicBezTo>
                  <a:lnTo>
                    <a:pt x="7375" y="3489"/>
                  </a:lnTo>
                  <a:cubicBezTo>
                    <a:pt x="8236" y="2605"/>
                    <a:pt x="9213" y="1838"/>
                    <a:pt x="10167" y="1163"/>
                  </a:cubicBezTo>
                  <a:cubicBezTo>
                    <a:pt x="10752" y="753"/>
                    <a:pt x="10438" y="1"/>
                    <a:pt x="99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347" name="Google Shape;2347;p35"/>
            <p:cNvSpPr/>
            <p:nvPr/>
          </p:nvSpPr>
          <p:spPr>
            <a:xfrm>
              <a:off x="4791425" y="1526900"/>
              <a:ext cx="44125" cy="153800"/>
            </a:xfrm>
            <a:custGeom>
              <a:avLst/>
              <a:gdLst/>
              <a:ahLst/>
              <a:cxnLst/>
              <a:rect l="l" t="t" r="r" b="b"/>
              <a:pathLst>
                <a:path w="1765" h="6152" extrusionOk="0">
                  <a:moveTo>
                    <a:pt x="766" y="0"/>
                  </a:moveTo>
                  <a:cubicBezTo>
                    <a:pt x="541" y="0"/>
                    <a:pt x="340" y="128"/>
                    <a:pt x="303" y="438"/>
                  </a:cubicBezTo>
                  <a:cubicBezTo>
                    <a:pt x="1" y="2183"/>
                    <a:pt x="94" y="4021"/>
                    <a:pt x="489" y="5766"/>
                  </a:cubicBezTo>
                  <a:cubicBezTo>
                    <a:pt x="563" y="6034"/>
                    <a:pt x="792" y="6152"/>
                    <a:pt x="1029" y="6152"/>
                  </a:cubicBezTo>
                  <a:cubicBezTo>
                    <a:pt x="1388" y="6152"/>
                    <a:pt x="1765" y="5883"/>
                    <a:pt x="1653" y="5463"/>
                  </a:cubicBezTo>
                  <a:cubicBezTo>
                    <a:pt x="1257" y="3928"/>
                    <a:pt x="1164" y="2276"/>
                    <a:pt x="1466" y="718"/>
                  </a:cubicBezTo>
                  <a:cubicBezTo>
                    <a:pt x="1523" y="307"/>
                    <a:pt x="1115" y="0"/>
                    <a:pt x="7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348" name="Google Shape;2348;p35"/>
            <p:cNvSpPr/>
            <p:nvPr/>
          </p:nvSpPr>
          <p:spPr>
            <a:xfrm>
              <a:off x="4806900" y="1629600"/>
              <a:ext cx="151225" cy="48650"/>
            </a:xfrm>
            <a:custGeom>
              <a:avLst/>
              <a:gdLst/>
              <a:ahLst/>
              <a:cxnLst/>
              <a:rect l="l" t="t" r="r" b="b"/>
              <a:pathLst>
                <a:path w="6049" h="1946" extrusionOk="0">
                  <a:moveTo>
                    <a:pt x="5105" y="0"/>
                  </a:moveTo>
                  <a:cubicBezTo>
                    <a:pt x="5075" y="0"/>
                    <a:pt x="5043" y="2"/>
                    <a:pt x="5012" y="6"/>
                  </a:cubicBezTo>
                  <a:cubicBezTo>
                    <a:pt x="3546" y="308"/>
                    <a:pt x="2104" y="495"/>
                    <a:pt x="754" y="774"/>
                  </a:cubicBezTo>
                  <a:cubicBezTo>
                    <a:pt x="1" y="885"/>
                    <a:pt x="240" y="1945"/>
                    <a:pt x="927" y="1945"/>
                  </a:cubicBezTo>
                  <a:cubicBezTo>
                    <a:pt x="962" y="1945"/>
                    <a:pt x="997" y="1942"/>
                    <a:pt x="1034" y="1937"/>
                  </a:cubicBezTo>
                  <a:cubicBezTo>
                    <a:pt x="2499" y="1658"/>
                    <a:pt x="3848" y="1355"/>
                    <a:pt x="5291" y="1169"/>
                  </a:cubicBezTo>
                  <a:cubicBezTo>
                    <a:pt x="6049" y="991"/>
                    <a:pt x="5803" y="0"/>
                    <a:pt x="51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349" name="Google Shape;2349;p35"/>
            <p:cNvSpPr/>
            <p:nvPr/>
          </p:nvSpPr>
          <p:spPr>
            <a:xfrm>
              <a:off x="4881000" y="1408875"/>
              <a:ext cx="77275" cy="149250"/>
            </a:xfrm>
            <a:custGeom>
              <a:avLst/>
              <a:gdLst/>
              <a:ahLst/>
              <a:cxnLst/>
              <a:rect l="l" t="t" r="r" b="b"/>
              <a:pathLst>
                <a:path w="3091" h="5970" extrusionOk="0">
                  <a:moveTo>
                    <a:pt x="2305" y="1"/>
                  </a:moveTo>
                  <a:cubicBezTo>
                    <a:pt x="2160" y="1"/>
                    <a:pt x="2005" y="61"/>
                    <a:pt x="1862" y="204"/>
                  </a:cubicBezTo>
                  <a:cubicBezTo>
                    <a:pt x="489" y="1670"/>
                    <a:pt x="0" y="3601"/>
                    <a:pt x="489" y="5532"/>
                  </a:cubicBezTo>
                  <a:cubicBezTo>
                    <a:pt x="571" y="5842"/>
                    <a:pt x="800" y="5969"/>
                    <a:pt x="1035" y="5969"/>
                  </a:cubicBezTo>
                  <a:cubicBezTo>
                    <a:pt x="1400" y="5969"/>
                    <a:pt x="1779" y="5663"/>
                    <a:pt x="1652" y="5252"/>
                  </a:cubicBezTo>
                  <a:cubicBezTo>
                    <a:pt x="1280" y="3694"/>
                    <a:pt x="1652" y="2158"/>
                    <a:pt x="2722" y="995"/>
                  </a:cubicBezTo>
                  <a:cubicBezTo>
                    <a:pt x="3090" y="557"/>
                    <a:pt x="2746" y="1"/>
                    <a:pt x="23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350" name="Google Shape;2350;p35"/>
            <p:cNvSpPr/>
            <p:nvPr/>
          </p:nvSpPr>
          <p:spPr>
            <a:xfrm>
              <a:off x="4904350" y="1532100"/>
              <a:ext cx="135825" cy="35300"/>
            </a:xfrm>
            <a:custGeom>
              <a:avLst/>
              <a:gdLst/>
              <a:ahLst/>
              <a:cxnLst/>
              <a:rect l="l" t="t" r="r" b="b"/>
              <a:pathLst>
                <a:path w="5433" h="1412" extrusionOk="0">
                  <a:moveTo>
                    <a:pt x="780" y="1"/>
                  </a:moveTo>
                  <a:cubicBezTo>
                    <a:pt x="194" y="1"/>
                    <a:pt x="0" y="1012"/>
                    <a:pt x="625" y="1184"/>
                  </a:cubicBezTo>
                  <a:cubicBezTo>
                    <a:pt x="1300" y="1335"/>
                    <a:pt x="1980" y="1411"/>
                    <a:pt x="2661" y="1411"/>
                  </a:cubicBezTo>
                  <a:cubicBezTo>
                    <a:pt x="3341" y="1411"/>
                    <a:pt x="4022" y="1335"/>
                    <a:pt x="4696" y="1184"/>
                  </a:cubicBezTo>
                  <a:cubicBezTo>
                    <a:pt x="5432" y="1006"/>
                    <a:pt x="5206" y="15"/>
                    <a:pt x="4510" y="15"/>
                  </a:cubicBezTo>
                  <a:cubicBezTo>
                    <a:pt x="4480" y="15"/>
                    <a:pt x="4449" y="17"/>
                    <a:pt x="4417" y="21"/>
                  </a:cubicBezTo>
                  <a:cubicBezTo>
                    <a:pt x="3835" y="172"/>
                    <a:pt x="3254" y="248"/>
                    <a:pt x="2672" y="248"/>
                  </a:cubicBezTo>
                  <a:cubicBezTo>
                    <a:pt x="2091" y="248"/>
                    <a:pt x="1509" y="172"/>
                    <a:pt x="928" y="21"/>
                  </a:cubicBezTo>
                  <a:cubicBezTo>
                    <a:pt x="876" y="7"/>
                    <a:pt x="827" y="1"/>
                    <a:pt x="7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351" name="Google Shape;2351;p35"/>
            <p:cNvSpPr/>
            <p:nvPr/>
          </p:nvSpPr>
          <p:spPr>
            <a:xfrm>
              <a:off x="4452350" y="1286250"/>
              <a:ext cx="351325" cy="518575"/>
            </a:xfrm>
            <a:custGeom>
              <a:avLst/>
              <a:gdLst/>
              <a:ahLst/>
              <a:cxnLst/>
              <a:rect l="l" t="t" r="r" b="b"/>
              <a:pathLst>
                <a:path w="14053" h="20743" extrusionOk="0">
                  <a:moveTo>
                    <a:pt x="6538" y="0"/>
                  </a:moveTo>
                  <a:cubicBezTo>
                    <a:pt x="5567" y="0"/>
                    <a:pt x="4612" y="237"/>
                    <a:pt x="3770" y="759"/>
                  </a:cubicBezTo>
                  <a:cubicBezTo>
                    <a:pt x="1443" y="2015"/>
                    <a:pt x="489" y="4830"/>
                    <a:pt x="280" y="7343"/>
                  </a:cubicBezTo>
                  <a:cubicBezTo>
                    <a:pt x="1" y="11507"/>
                    <a:pt x="1560" y="17718"/>
                    <a:pt x="5235" y="20231"/>
                  </a:cubicBezTo>
                  <a:cubicBezTo>
                    <a:pt x="5795" y="20559"/>
                    <a:pt x="6355" y="20743"/>
                    <a:pt x="6915" y="20743"/>
                  </a:cubicBezTo>
                  <a:cubicBezTo>
                    <a:pt x="7029" y="20743"/>
                    <a:pt x="7144" y="20735"/>
                    <a:pt x="7259" y="20719"/>
                  </a:cubicBezTo>
                  <a:cubicBezTo>
                    <a:pt x="7562" y="20719"/>
                    <a:pt x="7957" y="20626"/>
                    <a:pt x="8329" y="20440"/>
                  </a:cubicBezTo>
                  <a:cubicBezTo>
                    <a:pt x="9400" y="19858"/>
                    <a:pt x="10284" y="18695"/>
                    <a:pt x="11051" y="17416"/>
                  </a:cubicBezTo>
                  <a:cubicBezTo>
                    <a:pt x="11912" y="15880"/>
                    <a:pt x="12703" y="14136"/>
                    <a:pt x="13075" y="12972"/>
                  </a:cubicBezTo>
                  <a:cubicBezTo>
                    <a:pt x="13773" y="11018"/>
                    <a:pt x="14052" y="8901"/>
                    <a:pt x="13773" y="6947"/>
                  </a:cubicBezTo>
                  <a:cubicBezTo>
                    <a:pt x="13564" y="5598"/>
                    <a:pt x="13192" y="4435"/>
                    <a:pt x="12401" y="3271"/>
                  </a:cubicBezTo>
                  <a:cubicBezTo>
                    <a:pt x="11178" y="1299"/>
                    <a:pt x="8813" y="0"/>
                    <a:pt x="65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352" name="Google Shape;2352;p35"/>
            <p:cNvSpPr/>
            <p:nvPr/>
          </p:nvSpPr>
          <p:spPr>
            <a:xfrm>
              <a:off x="4587875" y="1398075"/>
              <a:ext cx="72725" cy="406175"/>
            </a:xfrm>
            <a:custGeom>
              <a:avLst/>
              <a:gdLst/>
              <a:ahLst/>
              <a:cxnLst/>
              <a:rect l="l" t="t" r="r" b="b"/>
              <a:pathLst>
                <a:path w="2909" h="16247" extrusionOk="0">
                  <a:moveTo>
                    <a:pt x="1284" y="0"/>
                  </a:moveTo>
                  <a:cubicBezTo>
                    <a:pt x="1064" y="0"/>
                    <a:pt x="860" y="107"/>
                    <a:pt x="791" y="357"/>
                  </a:cubicBezTo>
                  <a:cubicBezTo>
                    <a:pt x="489" y="1706"/>
                    <a:pt x="303" y="3172"/>
                    <a:pt x="210" y="4521"/>
                  </a:cubicBezTo>
                  <a:cubicBezTo>
                    <a:pt x="93" y="5010"/>
                    <a:pt x="93" y="5498"/>
                    <a:pt x="93" y="5964"/>
                  </a:cubicBezTo>
                  <a:cubicBezTo>
                    <a:pt x="0" y="7429"/>
                    <a:pt x="93" y="8872"/>
                    <a:pt x="303" y="10337"/>
                  </a:cubicBezTo>
                  <a:cubicBezTo>
                    <a:pt x="396" y="10919"/>
                    <a:pt x="489" y="11500"/>
                    <a:pt x="582" y="11989"/>
                  </a:cubicBezTo>
                  <a:cubicBezTo>
                    <a:pt x="884" y="13431"/>
                    <a:pt x="1257" y="14897"/>
                    <a:pt x="1838" y="16246"/>
                  </a:cubicBezTo>
                  <a:cubicBezTo>
                    <a:pt x="2141" y="16246"/>
                    <a:pt x="2536" y="16153"/>
                    <a:pt x="2908" y="15967"/>
                  </a:cubicBezTo>
                  <a:cubicBezTo>
                    <a:pt x="2327" y="14501"/>
                    <a:pt x="1955" y="13059"/>
                    <a:pt x="1652" y="11593"/>
                  </a:cubicBezTo>
                  <a:cubicBezTo>
                    <a:pt x="1559" y="11105"/>
                    <a:pt x="1466" y="10523"/>
                    <a:pt x="1466" y="10035"/>
                  </a:cubicBezTo>
                  <a:cubicBezTo>
                    <a:pt x="1257" y="8592"/>
                    <a:pt x="1164" y="7243"/>
                    <a:pt x="1257" y="5777"/>
                  </a:cubicBezTo>
                  <a:lnTo>
                    <a:pt x="1257" y="4428"/>
                  </a:lnTo>
                  <a:cubicBezTo>
                    <a:pt x="1466" y="3172"/>
                    <a:pt x="1652" y="2009"/>
                    <a:pt x="1955" y="729"/>
                  </a:cubicBezTo>
                  <a:cubicBezTo>
                    <a:pt x="2072" y="305"/>
                    <a:pt x="1655" y="0"/>
                    <a:pt x="12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353" name="Google Shape;2353;p35"/>
            <p:cNvSpPr/>
            <p:nvPr/>
          </p:nvSpPr>
          <p:spPr>
            <a:xfrm>
              <a:off x="4506300" y="1582700"/>
              <a:ext cx="127600" cy="119750"/>
            </a:xfrm>
            <a:custGeom>
              <a:avLst/>
              <a:gdLst/>
              <a:ahLst/>
              <a:cxnLst/>
              <a:rect l="l" t="t" r="r" b="b"/>
              <a:pathLst>
                <a:path w="5104" h="4790" extrusionOk="0">
                  <a:moveTo>
                    <a:pt x="783" y="0"/>
                  </a:moveTo>
                  <a:cubicBezTo>
                    <a:pt x="381" y="0"/>
                    <a:pt x="1" y="365"/>
                    <a:pt x="262" y="812"/>
                  </a:cubicBezTo>
                  <a:cubicBezTo>
                    <a:pt x="1239" y="2371"/>
                    <a:pt x="2403" y="3627"/>
                    <a:pt x="3938" y="4697"/>
                  </a:cubicBezTo>
                  <a:cubicBezTo>
                    <a:pt x="4033" y="4761"/>
                    <a:pt x="4131" y="4789"/>
                    <a:pt x="4225" y="4789"/>
                  </a:cubicBezTo>
                  <a:cubicBezTo>
                    <a:pt x="4710" y="4789"/>
                    <a:pt x="5104" y="4051"/>
                    <a:pt x="4520" y="3720"/>
                  </a:cubicBezTo>
                  <a:cubicBezTo>
                    <a:pt x="3263" y="2859"/>
                    <a:pt x="2193" y="1696"/>
                    <a:pt x="1333" y="323"/>
                  </a:cubicBezTo>
                  <a:cubicBezTo>
                    <a:pt x="1199" y="95"/>
                    <a:pt x="988" y="0"/>
                    <a:pt x="7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354" name="Google Shape;2354;p35"/>
            <p:cNvSpPr/>
            <p:nvPr/>
          </p:nvSpPr>
          <p:spPr>
            <a:xfrm>
              <a:off x="4596175" y="1580500"/>
              <a:ext cx="112250" cy="112000"/>
            </a:xfrm>
            <a:custGeom>
              <a:avLst/>
              <a:gdLst/>
              <a:ahLst/>
              <a:cxnLst/>
              <a:rect l="l" t="t" r="r" b="b"/>
              <a:pathLst>
                <a:path w="4490" h="4480" extrusionOk="0">
                  <a:moveTo>
                    <a:pt x="3631" y="0"/>
                  </a:moveTo>
                  <a:cubicBezTo>
                    <a:pt x="3463" y="0"/>
                    <a:pt x="3292" y="65"/>
                    <a:pt x="3158" y="225"/>
                  </a:cubicBezTo>
                  <a:cubicBezTo>
                    <a:pt x="2204" y="1388"/>
                    <a:pt x="1320" y="2459"/>
                    <a:pt x="343" y="3622"/>
                  </a:cubicBezTo>
                  <a:cubicBezTo>
                    <a:pt x="0" y="4051"/>
                    <a:pt x="428" y="4479"/>
                    <a:pt x="873" y="4479"/>
                  </a:cubicBezTo>
                  <a:cubicBezTo>
                    <a:pt x="1031" y="4479"/>
                    <a:pt x="1192" y="4425"/>
                    <a:pt x="1320" y="4296"/>
                  </a:cubicBezTo>
                  <a:cubicBezTo>
                    <a:pt x="2297" y="3133"/>
                    <a:pt x="3158" y="1970"/>
                    <a:pt x="4135" y="807"/>
                  </a:cubicBezTo>
                  <a:cubicBezTo>
                    <a:pt x="4489" y="453"/>
                    <a:pt x="4073" y="0"/>
                    <a:pt x="36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355" name="Google Shape;2355;p35"/>
            <p:cNvSpPr/>
            <p:nvPr/>
          </p:nvSpPr>
          <p:spPr>
            <a:xfrm>
              <a:off x="4527375" y="1411475"/>
              <a:ext cx="94500" cy="140725"/>
            </a:xfrm>
            <a:custGeom>
              <a:avLst/>
              <a:gdLst/>
              <a:ahLst/>
              <a:cxnLst/>
              <a:rect l="l" t="t" r="r" b="b"/>
              <a:pathLst>
                <a:path w="3780" h="5629" extrusionOk="0">
                  <a:moveTo>
                    <a:pt x="647" y="1"/>
                  </a:moveTo>
                  <a:cubicBezTo>
                    <a:pt x="366" y="1"/>
                    <a:pt x="94" y="169"/>
                    <a:pt x="94" y="496"/>
                  </a:cubicBezTo>
                  <a:cubicBezTo>
                    <a:pt x="1" y="2520"/>
                    <a:pt x="978" y="4381"/>
                    <a:pt x="2630" y="5544"/>
                  </a:cubicBezTo>
                  <a:cubicBezTo>
                    <a:pt x="2722" y="5603"/>
                    <a:pt x="2816" y="5628"/>
                    <a:pt x="2907" y="5628"/>
                  </a:cubicBezTo>
                  <a:cubicBezTo>
                    <a:pt x="3391" y="5628"/>
                    <a:pt x="3779" y="4900"/>
                    <a:pt x="3211" y="4567"/>
                  </a:cubicBezTo>
                  <a:cubicBezTo>
                    <a:pt x="1932" y="3590"/>
                    <a:pt x="1164" y="2240"/>
                    <a:pt x="1257" y="589"/>
                  </a:cubicBezTo>
                  <a:cubicBezTo>
                    <a:pt x="1257" y="192"/>
                    <a:pt x="947" y="1"/>
                    <a:pt x="6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356" name="Google Shape;2356;p35"/>
            <p:cNvSpPr/>
            <p:nvPr/>
          </p:nvSpPr>
          <p:spPr>
            <a:xfrm>
              <a:off x="4595325" y="1452875"/>
              <a:ext cx="111200" cy="89500"/>
            </a:xfrm>
            <a:custGeom>
              <a:avLst/>
              <a:gdLst/>
              <a:ahLst/>
              <a:cxnLst/>
              <a:rect l="l" t="t" r="r" b="b"/>
              <a:pathLst>
                <a:path w="4448" h="3580" extrusionOk="0">
                  <a:moveTo>
                    <a:pt x="3647" y="0"/>
                  </a:moveTo>
                  <a:cubicBezTo>
                    <a:pt x="3478" y="0"/>
                    <a:pt x="3310" y="82"/>
                    <a:pt x="3192" y="282"/>
                  </a:cubicBezTo>
                  <a:cubicBezTo>
                    <a:pt x="2517" y="1259"/>
                    <a:pt x="1657" y="1934"/>
                    <a:pt x="493" y="2515"/>
                  </a:cubicBezTo>
                  <a:cubicBezTo>
                    <a:pt x="1" y="2772"/>
                    <a:pt x="259" y="3579"/>
                    <a:pt x="774" y="3579"/>
                  </a:cubicBezTo>
                  <a:cubicBezTo>
                    <a:pt x="867" y="3579"/>
                    <a:pt x="968" y="3553"/>
                    <a:pt x="1075" y="3492"/>
                  </a:cubicBezTo>
                  <a:cubicBezTo>
                    <a:pt x="2331" y="2911"/>
                    <a:pt x="3285" y="2027"/>
                    <a:pt x="4169" y="864"/>
                  </a:cubicBezTo>
                  <a:cubicBezTo>
                    <a:pt x="4447" y="455"/>
                    <a:pt x="4047" y="0"/>
                    <a:pt x="36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2357" name="Google Shape;2357;p35"/>
          <p:cNvGrpSpPr/>
          <p:nvPr/>
        </p:nvGrpSpPr>
        <p:grpSpPr>
          <a:xfrm rot="10800000">
            <a:off x="-567165" y="-170475"/>
            <a:ext cx="3154961" cy="1945747"/>
            <a:chOff x="3095850" y="2740875"/>
            <a:chExt cx="1972838" cy="1216700"/>
          </a:xfrm>
        </p:grpSpPr>
        <p:sp>
          <p:nvSpPr>
            <p:cNvPr id="2358" name="Google Shape;2358;p35"/>
            <p:cNvSpPr/>
            <p:nvPr/>
          </p:nvSpPr>
          <p:spPr>
            <a:xfrm>
              <a:off x="3095850" y="2740875"/>
              <a:ext cx="1211125" cy="1089775"/>
            </a:xfrm>
            <a:custGeom>
              <a:avLst/>
              <a:gdLst/>
              <a:ahLst/>
              <a:cxnLst/>
              <a:rect l="l" t="t" r="r" b="b"/>
              <a:pathLst>
                <a:path w="48445" h="43591" extrusionOk="0">
                  <a:moveTo>
                    <a:pt x="47712" y="1"/>
                  </a:moveTo>
                  <a:cubicBezTo>
                    <a:pt x="47346" y="1"/>
                    <a:pt x="46979" y="245"/>
                    <a:pt x="46979" y="733"/>
                  </a:cubicBezTo>
                  <a:cubicBezTo>
                    <a:pt x="46514" y="8969"/>
                    <a:pt x="42722" y="16925"/>
                    <a:pt x="36627" y="22532"/>
                  </a:cubicBezTo>
                  <a:cubicBezTo>
                    <a:pt x="29741" y="28836"/>
                    <a:pt x="20528" y="30488"/>
                    <a:pt x="12200" y="33977"/>
                  </a:cubicBezTo>
                  <a:cubicBezTo>
                    <a:pt x="7733" y="35908"/>
                    <a:pt x="3476" y="38444"/>
                    <a:pt x="452" y="42306"/>
                  </a:cubicBezTo>
                  <a:cubicBezTo>
                    <a:pt x="0" y="42829"/>
                    <a:pt x="543" y="43591"/>
                    <a:pt x="1081" y="43591"/>
                  </a:cubicBezTo>
                  <a:cubicBezTo>
                    <a:pt x="1236" y="43591"/>
                    <a:pt x="1391" y="43527"/>
                    <a:pt x="1522" y="43376"/>
                  </a:cubicBezTo>
                  <a:cubicBezTo>
                    <a:pt x="7640" y="35420"/>
                    <a:pt x="18109" y="33791"/>
                    <a:pt x="26833" y="30185"/>
                  </a:cubicBezTo>
                  <a:cubicBezTo>
                    <a:pt x="34673" y="26998"/>
                    <a:pt x="41163" y="21461"/>
                    <a:pt x="44955" y="13808"/>
                  </a:cubicBezTo>
                  <a:cubicBezTo>
                    <a:pt x="46979" y="9737"/>
                    <a:pt x="48143" y="5293"/>
                    <a:pt x="48445" y="733"/>
                  </a:cubicBezTo>
                  <a:cubicBezTo>
                    <a:pt x="48445" y="245"/>
                    <a:pt x="48079" y="1"/>
                    <a:pt x="477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359" name="Google Shape;2359;p35"/>
            <p:cNvSpPr/>
            <p:nvPr/>
          </p:nvSpPr>
          <p:spPr>
            <a:xfrm>
              <a:off x="3303325" y="2880600"/>
              <a:ext cx="1035075" cy="1066625"/>
            </a:xfrm>
            <a:custGeom>
              <a:avLst/>
              <a:gdLst/>
              <a:ahLst/>
              <a:cxnLst/>
              <a:rect l="l" t="t" r="r" b="b"/>
              <a:pathLst>
                <a:path w="41403" h="42665" extrusionOk="0">
                  <a:moveTo>
                    <a:pt x="40147" y="1"/>
                  </a:moveTo>
                  <a:cubicBezTo>
                    <a:pt x="39726" y="1"/>
                    <a:pt x="39253" y="377"/>
                    <a:pt x="39378" y="960"/>
                  </a:cubicBezTo>
                  <a:cubicBezTo>
                    <a:pt x="40541" y="8521"/>
                    <a:pt x="38308" y="16361"/>
                    <a:pt x="33446" y="22270"/>
                  </a:cubicBezTo>
                  <a:cubicBezTo>
                    <a:pt x="31120" y="25178"/>
                    <a:pt x="28212" y="27621"/>
                    <a:pt x="24838" y="29249"/>
                  </a:cubicBezTo>
                  <a:cubicBezTo>
                    <a:pt x="20558" y="31389"/>
                    <a:pt x="15905" y="32367"/>
                    <a:pt x="11462" y="34018"/>
                  </a:cubicBezTo>
                  <a:cubicBezTo>
                    <a:pt x="7181" y="35554"/>
                    <a:pt x="3203" y="37880"/>
                    <a:pt x="411" y="41579"/>
                  </a:cubicBezTo>
                  <a:cubicBezTo>
                    <a:pt x="0" y="42122"/>
                    <a:pt x="508" y="42665"/>
                    <a:pt x="1046" y="42665"/>
                  </a:cubicBezTo>
                  <a:cubicBezTo>
                    <a:pt x="1269" y="42665"/>
                    <a:pt x="1497" y="42572"/>
                    <a:pt x="1668" y="42347"/>
                  </a:cubicBezTo>
                  <a:cubicBezTo>
                    <a:pt x="7670" y="34484"/>
                    <a:pt x="18441" y="34484"/>
                    <a:pt x="26583" y="30040"/>
                  </a:cubicBezTo>
                  <a:cubicBezTo>
                    <a:pt x="33074" y="26458"/>
                    <a:pt x="37913" y="20060"/>
                    <a:pt x="39960" y="12965"/>
                  </a:cubicBezTo>
                  <a:cubicBezTo>
                    <a:pt x="41216" y="9010"/>
                    <a:pt x="41402" y="4729"/>
                    <a:pt x="40728" y="565"/>
                  </a:cubicBezTo>
                  <a:cubicBezTo>
                    <a:pt x="40690" y="171"/>
                    <a:pt x="40430" y="1"/>
                    <a:pt x="401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360" name="Google Shape;2360;p35"/>
            <p:cNvSpPr/>
            <p:nvPr/>
          </p:nvSpPr>
          <p:spPr>
            <a:xfrm>
              <a:off x="3644325" y="2826700"/>
              <a:ext cx="943575" cy="1110700"/>
            </a:xfrm>
            <a:custGeom>
              <a:avLst/>
              <a:gdLst/>
              <a:ahLst/>
              <a:cxnLst/>
              <a:rect l="l" t="t" r="r" b="b"/>
              <a:pathLst>
                <a:path w="37743" h="44428" extrusionOk="0">
                  <a:moveTo>
                    <a:pt x="35585" y="0"/>
                  </a:moveTo>
                  <a:cubicBezTo>
                    <a:pt x="35127" y="0"/>
                    <a:pt x="34665" y="348"/>
                    <a:pt x="34834" y="883"/>
                  </a:cubicBezTo>
                  <a:cubicBezTo>
                    <a:pt x="36975" y="8141"/>
                    <a:pt x="35905" y="16005"/>
                    <a:pt x="32229" y="22588"/>
                  </a:cubicBezTo>
                  <a:cubicBezTo>
                    <a:pt x="30391" y="25799"/>
                    <a:pt x="27948" y="28707"/>
                    <a:pt x="25040" y="31033"/>
                  </a:cubicBezTo>
                  <a:cubicBezTo>
                    <a:pt x="21667" y="33732"/>
                    <a:pt x="17689" y="35197"/>
                    <a:pt x="13618" y="36453"/>
                  </a:cubicBezTo>
                  <a:cubicBezTo>
                    <a:pt x="8872" y="37919"/>
                    <a:pt x="4103" y="39454"/>
                    <a:pt x="520" y="43153"/>
                  </a:cubicBezTo>
                  <a:cubicBezTo>
                    <a:pt x="1" y="43673"/>
                    <a:pt x="516" y="44428"/>
                    <a:pt x="1089" y="44428"/>
                  </a:cubicBezTo>
                  <a:cubicBezTo>
                    <a:pt x="1260" y="44428"/>
                    <a:pt x="1435" y="44361"/>
                    <a:pt x="1590" y="44200"/>
                  </a:cubicBezTo>
                  <a:cubicBezTo>
                    <a:pt x="5173" y="40432"/>
                    <a:pt x="10221" y="39082"/>
                    <a:pt x="15060" y="37617"/>
                  </a:cubicBezTo>
                  <a:cubicBezTo>
                    <a:pt x="18945" y="36360"/>
                    <a:pt x="22714" y="34802"/>
                    <a:pt x="25924" y="32196"/>
                  </a:cubicBezTo>
                  <a:cubicBezTo>
                    <a:pt x="31833" y="27636"/>
                    <a:pt x="35905" y="20564"/>
                    <a:pt x="37068" y="13190"/>
                  </a:cubicBezTo>
                  <a:cubicBezTo>
                    <a:pt x="37742" y="8932"/>
                    <a:pt x="37463" y="4652"/>
                    <a:pt x="36300" y="488"/>
                  </a:cubicBezTo>
                  <a:cubicBezTo>
                    <a:pt x="36181" y="148"/>
                    <a:pt x="35884" y="0"/>
                    <a:pt x="3558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361" name="Google Shape;2361;p35"/>
            <p:cNvSpPr/>
            <p:nvPr/>
          </p:nvSpPr>
          <p:spPr>
            <a:xfrm>
              <a:off x="3956825" y="2885300"/>
              <a:ext cx="927100" cy="1072275"/>
            </a:xfrm>
            <a:custGeom>
              <a:avLst/>
              <a:gdLst/>
              <a:ahLst/>
              <a:cxnLst/>
              <a:rect l="l" t="t" r="r" b="b"/>
              <a:pathLst>
                <a:path w="37084" h="42891" extrusionOk="0">
                  <a:moveTo>
                    <a:pt x="32659" y="0"/>
                  </a:moveTo>
                  <a:cubicBezTo>
                    <a:pt x="32184" y="0"/>
                    <a:pt x="31669" y="550"/>
                    <a:pt x="31942" y="1145"/>
                  </a:cubicBezTo>
                  <a:cubicBezTo>
                    <a:pt x="37084" y="10450"/>
                    <a:pt x="35804" y="22291"/>
                    <a:pt x="28453" y="30038"/>
                  </a:cubicBezTo>
                  <a:cubicBezTo>
                    <a:pt x="25056" y="33621"/>
                    <a:pt x="20799" y="36040"/>
                    <a:pt x="16030" y="37204"/>
                  </a:cubicBezTo>
                  <a:cubicBezTo>
                    <a:pt x="10796" y="38367"/>
                    <a:pt x="5096" y="38274"/>
                    <a:pt x="629" y="41484"/>
                  </a:cubicBezTo>
                  <a:cubicBezTo>
                    <a:pt x="0" y="41961"/>
                    <a:pt x="340" y="42890"/>
                    <a:pt x="905" y="42890"/>
                  </a:cubicBezTo>
                  <a:cubicBezTo>
                    <a:pt x="1030" y="42890"/>
                    <a:pt x="1165" y="42845"/>
                    <a:pt x="1304" y="42740"/>
                  </a:cubicBezTo>
                  <a:cubicBezTo>
                    <a:pt x="5282" y="39925"/>
                    <a:pt x="10516" y="39832"/>
                    <a:pt x="15169" y="38855"/>
                  </a:cubicBezTo>
                  <a:cubicBezTo>
                    <a:pt x="19054" y="38088"/>
                    <a:pt x="22730" y="36622"/>
                    <a:pt x="25917" y="34202"/>
                  </a:cubicBezTo>
                  <a:cubicBezTo>
                    <a:pt x="32315" y="29457"/>
                    <a:pt x="36293" y="22082"/>
                    <a:pt x="36595" y="14149"/>
                  </a:cubicBezTo>
                  <a:cubicBezTo>
                    <a:pt x="36688" y="9287"/>
                    <a:pt x="35525" y="4541"/>
                    <a:pt x="33199" y="377"/>
                  </a:cubicBezTo>
                  <a:cubicBezTo>
                    <a:pt x="33076" y="111"/>
                    <a:pt x="32872" y="0"/>
                    <a:pt x="326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362" name="Google Shape;2362;p35"/>
            <p:cNvSpPr/>
            <p:nvPr/>
          </p:nvSpPr>
          <p:spPr>
            <a:xfrm>
              <a:off x="4509563" y="3168313"/>
              <a:ext cx="559125" cy="775225"/>
            </a:xfrm>
            <a:custGeom>
              <a:avLst/>
              <a:gdLst/>
              <a:ahLst/>
              <a:cxnLst/>
              <a:rect l="l" t="t" r="r" b="b"/>
              <a:pathLst>
                <a:path w="22365" h="31009" extrusionOk="0">
                  <a:moveTo>
                    <a:pt x="19626" y="0"/>
                  </a:moveTo>
                  <a:cubicBezTo>
                    <a:pt x="19168" y="0"/>
                    <a:pt x="18706" y="348"/>
                    <a:pt x="18875" y="883"/>
                  </a:cubicBezTo>
                  <a:cubicBezTo>
                    <a:pt x="20923" y="7188"/>
                    <a:pt x="20039" y="14167"/>
                    <a:pt x="16177" y="19680"/>
                  </a:cubicBezTo>
                  <a:cubicBezTo>
                    <a:pt x="14525" y="22100"/>
                    <a:pt x="12292" y="24240"/>
                    <a:pt x="9779" y="25799"/>
                  </a:cubicBezTo>
                  <a:cubicBezTo>
                    <a:pt x="6964" y="27544"/>
                    <a:pt x="3754" y="28311"/>
                    <a:pt x="753" y="29661"/>
                  </a:cubicBezTo>
                  <a:cubicBezTo>
                    <a:pt x="1" y="30006"/>
                    <a:pt x="492" y="31008"/>
                    <a:pt x="1201" y="31008"/>
                  </a:cubicBezTo>
                  <a:cubicBezTo>
                    <a:pt x="1304" y="31008"/>
                    <a:pt x="1412" y="30987"/>
                    <a:pt x="1521" y="30940"/>
                  </a:cubicBezTo>
                  <a:cubicBezTo>
                    <a:pt x="4824" y="29475"/>
                    <a:pt x="8221" y="28614"/>
                    <a:pt x="11222" y="26567"/>
                  </a:cubicBezTo>
                  <a:cubicBezTo>
                    <a:pt x="13850" y="24822"/>
                    <a:pt x="15967" y="22588"/>
                    <a:pt x="17712" y="20076"/>
                  </a:cubicBezTo>
                  <a:cubicBezTo>
                    <a:pt x="21504" y="14353"/>
                    <a:pt x="22365" y="6978"/>
                    <a:pt x="20341" y="488"/>
                  </a:cubicBezTo>
                  <a:cubicBezTo>
                    <a:pt x="20222" y="148"/>
                    <a:pt x="19925" y="0"/>
                    <a:pt x="196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sp>
        <p:nvSpPr>
          <p:cNvPr id="2363" name="Google Shape;2363;p3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44992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0" advTm="3000">
        <p:fade/>
      </p:transition>
    </mc:Choice>
    <mc:Fallback xmlns="">
      <p:transition spd="slow" advTm="3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918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0" advTm="3000">
        <p:fade/>
      </p:transition>
    </mc:Choice>
    <mc:Fallback xmlns="">
      <p:transition spd="slow" advTm="3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056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0" advTm="3000">
        <p:fade/>
      </p:transition>
    </mc:Choice>
    <mc:Fallback xmlns="">
      <p:transition spd="slow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image" Target="../media/image1.jpg"/><Relationship Id="rId7" Type="http://schemas.openxmlformats.org/officeDocument/2006/relationships/image" Target="../media/image5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10" Type="http://schemas.openxmlformats.org/officeDocument/2006/relationships/image" Target="../media/image8.jpg"/><Relationship Id="rId4" Type="http://schemas.openxmlformats.org/officeDocument/2006/relationships/image" Target="../media/image2.emf"/><Relationship Id="rId9" Type="http://schemas.openxmlformats.org/officeDocument/2006/relationships/image" Target="../media/image7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4.xml"/><Relationship Id="rId7" Type="http://schemas.openxmlformats.org/officeDocument/2006/relationships/theme" Target="../theme/theme2.xml"/><Relationship Id="rId12" Type="http://schemas.openxmlformats.org/officeDocument/2006/relationships/image" Target="../media/image6.emf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5.emf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4.emf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3.e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image" Target="../media/image9.png"/><Relationship Id="rId2" Type="http://schemas.openxmlformats.org/officeDocument/2006/relationships/slideLayout" Target="../slideLayouts/slideLayout20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8ED3A40E-CF48-6AE3-EE84-4103AA13807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5400000">
            <a:off x="2667000" y="-2666999"/>
            <a:ext cx="6857998" cy="121920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3EC999F-0CAE-3369-FCA6-0D5A2DF1BE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15920" r="25588" b="38940"/>
          <a:stretch/>
        </p:blipFill>
        <p:spPr>
          <a:xfrm>
            <a:off x="-14514" y="2693759"/>
            <a:ext cx="12206514" cy="4164241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8B470E29-19F6-FA0A-DCE2-DCE9D0FAFF6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 rot="5400000">
            <a:off x="1219157" y="-516887"/>
            <a:ext cx="813793" cy="2553607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2F1DA990-F5CB-BEA8-61CC-A51D07625B93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145615" y="353020"/>
            <a:ext cx="1478590" cy="1261607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2672780D-FC4F-3F33-E2DA-76C459F682A6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9243448" y="957263"/>
            <a:ext cx="596607" cy="311150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4F0AE6C2-8A55-593E-E26F-C5C3C3B785DC}"/>
              </a:ext>
            </a:extLst>
          </p:cNvPr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0005923-5858-FF0B-7496-68CBEE8278EE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0" y="30216"/>
            <a:ext cx="12192000" cy="6797567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02E59F3-3CFA-AC3B-2563-9836100D9397}"/>
              </a:ext>
            </a:extLst>
          </p:cNvPr>
          <p:cNvSpPr/>
          <p:nvPr userDrawn="1"/>
        </p:nvSpPr>
        <p:spPr>
          <a:xfrm>
            <a:off x="441434" y="409903"/>
            <a:ext cx="11351173" cy="6085490"/>
          </a:xfrm>
          <a:prstGeom prst="roundRect">
            <a:avLst/>
          </a:prstGeom>
          <a:ln w="76200"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 userDrawn="1"/>
        </p:nvSpPr>
        <p:spPr>
          <a:xfrm>
            <a:off x="-3165317" y="1039270"/>
            <a:ext cx="2195900" cy="2091870"/>
          </a:xfrm>
          <a:prstGeom prst="ellipse">
            <a:avLst/>
          </a:prstGeom>
          <a:blipFill dpi="0" rotWithShape="1">
            <a:blip r:embed="rId10">
              <a:alphaModFix amt="47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en-US" kern="0">
              <a:solidFill>
                <a:prstClr val="white"/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mc:AlternateContent xmlns:mc="http://schemas.openxmlformats.org/markup-compatibility/2006" xmlns:p14="http://schemas.microsoft.com/office/powerpoint/2010/main">
    <mc:Choice Requires="p14">
      <p:transition spd="slow" p14:dur="14000" advTm="3000">
        <p:fade/>
      </p:transition>
    </mc:Choice>
    <mc:Fallback xmlns="">
      <p:transition spd="slow" advTm="3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Knewave"/>
              <a:buNone/>
              <a:defRPr sz="2800">
                <a:solidFill>
                  <a:schemeClr val="accent1"/>
                </a:solidFill>
                <a:latin typeface="Knewave"/>
                <a:ea typeface="Knewave"/>
                <a:cs typeface="Knewave"/>
                <a:sym typeface="Knewav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Knewave"/>
              <a:buNone/>
              <a:defRPr sz="2800">
                <a:solidFill>
                  <a:schemeClr val="accent1"/>
                </a:solidFill>
                <a:latin typeface="Knewave"/>
                <a:ea typeface="Knewave"/>
                <a:cs typeface="Knewave"/>
                <a:sym typeface="Knewav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Knewave"/>
              <a:buNone/>
              <a:defRPr sz="2800">
                <a:solidFill>
                  <a:schemeClr val="accent1"/>
                </a:solidFill>
                <a:latin typeface="Knewave"/>
                <a:ea typeface="Knewave"/>
                <a:cs typeface="Knewave"/>
                <a:sym typeface="Knewav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Knewave"/>
              <a:buNone/>
              <a:defRPr sz="2800">
                <a:solidFill>
                  <a:schemeClr val="accent1"/>
                </a:solidFill>
                <a:latin typeface="Knewave"/>
                <a:ea typeface="Knewave"/>
                <a:cs typeface="Knewave"/>
                <a:sym typeface="Knewav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Knewave"/>
              <a:buNone/>
              <a:defRPr sz="2800">
                <a:solidFill>
                  <a:schemeClr val="accent1"/>
                </a:solidFill>
                <a:latin typeface="Knewave"/>
                <a:ea typeface="Knewave"/>
                <a:cs typeface="Knewave"/>
                <a:sym typeface="Knewav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Knewave"/>
              <a:buNone/>
              <a:defRPr sz="2800">
                <a:solidFill>
                  <a:schemeClr val="accent1"/>
                </a:solidFill>
                <a:latin typeface="Knewave"/>
                <a:ea typeface="Knewave"/>
                <a:cs typeface="Knewave"/>
                <a:sym typeface="Knewav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Knewave"/>
              <a:buNone/>
              <a:defRPr sz="2800">
                <a:solidFill>
                  <a:schemeClr val="accent1"/>
                </a:solidFill>
                <a:latin typeface="Knewave"/>
                <a:ea typeface="Knewave"/>
                <a:cs typeface="Knewave"/>
                <a:sym typeface="Knewav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Knewave"/>
              <a:buNone/>
              <a:defRPr sz="2800">
                <a:solidFill>
                  <a:schemeClr val="accent1"/>
                </a:solidFill>
                <a:latin typeface="Knewave"/>
                <a:ea typeface="Knewave"/>
                <a:cs typeface="Knewave"/>
                <a:sym typeface="Knewav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Knewave"/>
              <a:buNone/>
              <a:defRPr sz="2800">
                <a:solidFill>
                  <a:schemeClr val="accent1"/>
                </a:solidFill>
                <a:latin typeface="Knewave"/>
                <a:ea typeface="Knewave"/>
                <a:cs typeface="Knewave"/>
                <a:sym typeface="Knewav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Barlow Semi Condensed"/>
              <a:buChar char="●"/>
              <a:defRPr>
                <a:solidFill>
                  <a:schemeClr val="accen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Barlow Semi Condensed"/>
              <a:buChar char="○"/>
              <a:defRPr>
                <a:solidFill>
                  <a:schemeClr val="accen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Barlow Semi Condensed"/>
              <a:buChar char="■"/>
              <a:defRPr>
                <a:solidFill>
                  <a:schemeClr val="accen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Barlow Semi Condensed"/>
              <a:buChar char="●"/>
              <a:defRPr>
                <a:solidFill>
                  <a:schemeClr val="accen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Barlow Semi Condensed"/>
              <a:buChar char="○"/>
              <a:defRPr>
                <a:solidFill>
                  <a:schemeClr val="accen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Barlow Semi Condensed"/>
              <a:buChar char="■"/>
              <a:defRPr>
                <a:solidFill>
                  <a:schemeClr val="accen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Barlow Semi Condensed"/>
              <a:buChar char="●"/>
              <a:defRPr>
                <a:solidFill>
                  <a:schemeClr val="accen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Barlow Semi Condensed"/>
              <a:buChar char="○"/>
              <a:defRPr>
                <a:solidFill>
                  <a:schemeClr val="accen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Font typeface="Barlow Semi Condensed"/>
              <a:buChar char="■"/>
              <a:defRPr>
                <a:solidFill>
                  <a:schemeClr val="accen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endParaRPr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67C1A01E-235E-CB49-D971-33FC22DA46A4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 rot="5400000">
            <a:off x="2667000" y="-2666999"/>
            <a:ext cx="6857998" cy="121920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D69DD02B-5A38-50FF-B36A-944288BA871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/>
          <a:srcRect l="15920" r="25588" b="38940"/>
          <a:stretch/>
        </p:blipFill>
        <p:spPr>
          <a:xfrm>
            <a:off x="-14514" y="2693759"/>
            <a:ext cx="12206514" cy="4164241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BCAC4C76-605C-FE01-CEE9-98F07D74A42D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 rot="5400000">
            <a:off x="1219157" y="-516887"/>
            <a:ext cx="813793" cy="2553607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9D3DBA24-C2A3-049B-55E4-9FBC32601926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0145615" y="353020"/>
            <a:ext cx="1478590" cy="1261607"/>
          </a:xfrm>
          <a:prstGeom prst="rect">
            <a:avLst/>
          </a:prstGeom>
        </p:spPr>
      </p:pic>
      <p:pic>
        <p:nvPicPr>
          <p:cNvPr id="8" name="图片 5">
            <a:extLst>
              <a:ext uri="{FF2B5EF4-FFF2-40B4-BE49-F238E27FC236}">
                <a16:creationId xmlns:a16="http://schemas.microsoft.com/office/drawing/2014/main" id="{55711362-9D93-365A-92A9-DAF4DE7C5B78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9243448" y="957263"/>
            <a:ext cx="596607" cy="311150"/>
          </a:xfrm>
          <a:prstGeom prst="rect">
            <a:avLst/>
          </a:prstGeom>
        </p:spPr>
      </p:pic>
      <p:sp>
        <p:nvSpPr>
          <p:cNvPr id="9" name="文本框 6">
            <a:extLst>
              <a:ext uri="{FF2B5EF4-FFF2-40B4-BE49-F238E27FC236}">
                <a16:creationId xmlns:a16="http://schemas.microsoft.com/office/drawing/2014/main" id="{CC4772D0-0FDB-1E83-940C-5E838BF0DB74}"/>
              </a:ext>
            </a:extLst>
          </p:cNvPr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9ADE12E-A3EC-6929-EBB2-12CE439C623F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30216"/>
            <a:ext cx="12192000" cy="6797567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2388BC8-E4A5-E10F-963F-CB1AE95783F0}"/>
              </a:ext>
            </a:extLst>
          </p:cNvPr>
          <p:cNvSpPr/>
          <p:nvPr userDrawn="1"/>
        </p:nvSpPr>
        <p:spPr>
          <a:xfrm>
            <a:off x="441434" y="409903"/>
            <a:ext cx="11351173" cy="6085490"/>
          </a:xfrm>
          <a:prstGeom prst="roundRect">
            <a:avLst/>
          </a:prstGeom>
          <a:ln w="76200"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47493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60" r:id="rId3"/>
    <p:sldLayoutId id="2147483661" r:id="rId4"/>
    <p:sldLayoutId id="2147483662" r:id="rId5"/>
    <p:sldLayoutId id="2147483663" r:id="rId6"/>
  </p:sldLayoutIdLst>
  <mc:AlternateContent xmlns:mc="http://schemas.openxmlformats.org/markup-compatibility/2006" xmlns:p14="http://schemas.microsoft.com/office/powerpoint/2010/main">
    <mc:Choice Requires="p14">
      <p:transition spd="slow" p14:dur="14000" advTm="3000">
        <p:fade/>
      </p:transition>
    </mc:Choice>
    <mc:Fallback xmlns="">
      <p:transition spd="slow" advTm="3000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301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mc:AlternateContent xmlns:mc="http://schemas.openxmlformats.org/markup-compatibility/2006" xmlns:p14="http://schemas.microsoft.com/office/powerpoint/2010/main">
    <mc:Choice Requires="p14">
      <p:transition spd="slow" p14:dur="14000" advTm="3000">
        <p:fade/>
      </p:transition>
    </mc:Choice>
    <mc:Fallback xmlns="">
      <p:transition spd="slow" advTm="3000">
        <p:fade/>
      </p:transition>
    </mc:Fallback>
  </mc:AlternateConten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E395BD19-6C8B-AB3D-19A2-634CBC42218E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BB48B6-9552-4C80-A013-F237408909B2}" type="datetimeFigureOut">
              <a:rPr lang="zh-CN" altLang="en-US" smtClean="0"/>
              <a:t>2026/3/4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5D6DDD-9ED7-4898-A94F-2D1104140E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9178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</p:sldLayoutIdLst>
  <mc:AlternateContent xmlns:mc="http://schemas.openxmlformats.org/markup-compatibility/2006" xmlns:p14="http://schemas.microsoft.com/office/powerpoint/2010/main">
    <mc:Choice Requires="p14">
      <p:transition spd="slow" p14:dur="14000" advTm="3000">
        <p:fade/>
      </p:transition>
    </mc:Choice>
    <mc:Fallback xmlns="">
      <p:transition spd="slow" advTm="3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675" r="-675"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3178939" y="589139"/>
            <a:ext cx="8100643" cy="4493224"/>
          </a:xfrm>
          <a:custGeom>
            <a:avLst/>
            <a:gdLst/>
            <a:ahLst/>
            <a:cxnLst/>
            <a:rect l="l" t="t" r="r" b="b"/>
            <a:pathLst>
              <a:path w="12150965" h="3493403">
                <a:moveTo>
                  <a:pt x="0" y="0"/>
                </a:moveTo>
                <a:lnTo>
                  <a:pt x="12150966" y="0"/>
                </a:lnTo>
                <a:lnTo>
                  <a:pt x="12150966" y="3493403"/>
                </a:lnTo>
                <a:lnTo>
                  <a:pt x="0" y="349340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reeform 13">
            <a:extLst>
              <a:ext uri="{FF2B5EF4-FFF2-40B4-BE49-F238E27FC236}">
                <a16:creationId xmlns:a16="http://schemas.microsoft.com/office/drawing/2014/main" id="{1A9C2CBE-5349-2886-3B1F-4079BC16F8BA}"/>
              </a:ext>
            </a:extLst>
          </p:cNvPr>
          <p:cNvSpPr/>
          <p:nvPr/>
        </p:nvSpPr>
        <p:spPr>
          <a:xfrm>
            <a:off x="-213168" y="3398108"/>
            <a:ext cx="4043763" cy="3322732"/>
          </a:xfrm>
          <a:custGeom>
            <a:avLst/>
            <a:gdLst/>
            <a:ahLst/>
            <a:cxnLst/>
            <a:rect l="l" t="t" r="r" b="b"/>
            <a:pathLst>
              <a:path w="4884036" h="4114800">
                <a:moveTo>
                  <a:pt x="0" y="0"/>
                </a:moveTo>
                <a:lnTo>
                  <a:pt x="4884036" y="0"/>
                </a:lnTo>
                <a:lnTo>
                  <a:pt x="488403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6947D62-F38D-A760-1C09-A4C998F6D5E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40679" y="1243638"/>
            <a:ext cx="7858425" cy="2566638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-2591744" y="740507"/>
            <a:ext cx="2195900" cy="2091870"/>
          </a:xfrm>
          <a:prstGeom prst="ellipse">
            <a:avLst/>
          </a:prstGeom>
          <a:blipFill dpi="0" rotWithShape="1">
            <a:blip r:embed="rId8">
              <a:alphaModFix amt="47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8740" y="589139"/>
            <a:ext cx="1678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BÀI 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0" advTm="3000">
        <p:fade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Li_thoi_v_202601172057_6bx9v">
            <a:hlinkClick r:id="" action="ppaction://media"/>
            <a:extLst>
              <a:ext uri="{FF2B5EF4-FFF2-40B4-BE49-F238E27FC236}">
                <a16:creationId xmlns:a16="http://schemas.microsoft.com/office/drawing/2014/main" id="{448B0E72-D3C5-4058-639A-EE20C34A6E2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rcRect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82949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0" advTm="3000">
        <p:fade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42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1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E1A6B48-E122-2C81-F01A-2670C53CA8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910C15E6-2BFF-AC15-F5A4-2C97AE825750}"/>
              </a:ext>
            </a:extLst>
          </p:cNvPr>
          <p:cNvSpPr/>
          <p:nvPr/>
        </p:nvSpPr>
        <p:spPr>
          <a:xfrm>
            <a:off x="395416" y="234779"/>
            <a:ext cx="11368216" cy="635137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TextBox 3">
            <a:extLst>
              <a:ext uri="{FF2B5EF4-FFF2-40B4-BE49-F238E27FC236}">
                <a16:creationId xmlns:a16="http://schemas.microsoft.com/office/drawing/2014/main" id="{7D84295B-1D25-BC88-F1CF-B615D5C3CE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15901"/>
            <a:ext cx="12192000" cy="697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55" tIns="60928" rIns="121855" bIns="6092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defTabSz="1217476"/>
            <a:r>
              <a:rPr lang="en-US" sz="3733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Rửa</a:t>
            </a:r>
            <a:r>
              <a:rPr lang="en-US" sz="3733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733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lang="en-US" sz="3733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733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trước</a:t>
            </a:r>
            <a:r>
              <a:rPr lang="en-US" sz="3733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733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3733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733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ăn</a:t>
            </a:r>
            <a:endParaRPr lang="en-US" sz="3733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13" name="Group 1">
            <a:extLst>
              <a:ext uri="{FF2B5EF4-FFF2-40B4-BE49-F238E27FC236}">
                <a16:creationId xmlns:a16="http://schemas.microsoft.com/office/drawing/2014/main" id="{07269FFB-F335-C6AC-4599-D63D5562CE13}"/>
              </a:ext>
            </a:extLst>
          </p:cNvPr>
          <p:cNvGrpSpPr/>
          <p:nvPr/>
        </p:nvGrpSpPr>
        <p:grpSpPr bwMode="auto">
          <a:xfrm>
            <a:off x="139701" y="139701"/>
            <a:ext cx="9115510" cy="812800"/>
            <a:chOff x="209550" y="361950"/>
            <a:chExt cx="6837191" cy="609600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140333B-FD24-D102-0521-6F1E4AC01496}"/>
                </a:ext>
              </a:extLst>
            </p:cNvPr>
            <p:cNvSpPr/>
            <p:nvPr/>
          </p:nvSpPr>
          <p:spPr>
            <a:xfrm>
              <a:off x="209550" y="361950"/>
              <a:ext cx="609650" cy="60960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71" tIns="60936" rIns="121871" bIns="60936" anchor="ctr"/>
            <a:lstStyle/>
            <a:p>
              <a:pPr algn="ctr" defTabSz="1218323">
                <a:defRPr/>
              </a:pPr>
              <a:r>
                <a:rPr lang="vi-VN" sz="3200" b="1" dirty="0">
                  <a:solidFill>
                    <a:prstClr val="white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2</a:t>
              </a:r>
            </a:p>
          </p:txBody>
        </p:sp>
        <p:sp>
          <p:nvSpPr>
            <p:cNvPr id="15" name="TextBox 4">
              <a:extLst>
                <a:ext uri="{FF2B5EF4-FFF2-40B4-BE49-F238E27FC236}">
                  <a16:creationId xmlns:a16="http://schemas.microsoft.com/office/drawing/2014/main" id="{487B7CD3-B169-4666-E5B6-745315B95E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7685" y="439524"/>
              <a:ext cx="6229056" cy="507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21855" tIns="60928" rIns="121855" bIns="60928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313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313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313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313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just" defTabSz="1217476"/>
              <a:r>
                <a:rPr lang="vi-VN" sz="3600" b="1" dirty="0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Đọc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A4AE156B-7622-7362-32E1-93B86A04A7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1470" y="990600"/>
            <a:ext cx="10317892" cy="5662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805" tIns="60904" rIns="121805" bIns="6090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defTabSz="1217476"/>
            <a:r>
              <a:rPr lang="en-US" sz="4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Vi </a:t>
            </a:r>
            <a:r>
              <a:rPr lang="en-US" sz="40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trùng</a:t>
            </a:r>
            <a:r>
              <a:rPr lang="en-US" sz="4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4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40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khắp</a:t>
            </a:r>
            <a:r>
              <a:rPr lang="en-US" sz="4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nơi</a:t>
            </a:r>
            <a:r>
              <a:rPr lang="en-US" sz="4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40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Nhưng</a:t>
            </a:r>
            <a:r>
              <a:rPr lang="en-US" sz="4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lang="en-US" sz="4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 </a:t>
            </a:r>
            <a:r>
              <a:rPr lang="en-US" sz="40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4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nhìn</a:t>
            </a:r>
            <a:r>
              <a:rPr lang="en-US" sz="4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4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4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bằng</a:t>
            </a:r>
            <a:r>
              <a:rPr lang="en-US" sz="4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mắt</a:t>
            </a:r>
            <a:r>
              <a:rPr lang="en-US" sz="4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thường</a:t>
            </a:r>
            <a:r>
              <a:rPr lang="en-US" sz="4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40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4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lang="en-US" sz="4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tiếp</a:t>
            </a:r>
            <a:r>
              <a:rPr lang="en-US" sz="4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xúc</a:t>
            </a:r>
            <a:r>
              <a:rPr lang="en-US" sz="4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4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</a:t>
            </a:r>
            <a:r>
              <a:rPr lang="en-US" sz="4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4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vi </a:t>
            </a:r>
            <a:r>
              <a:rPr lang="en-US" sz="40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trùng</a:t>
            </a:r>
            <a:r>
              <a:rPr lang="en-US" sz="4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dính</a:t>
            </a:r>
            <a:r>
              <a:rPr lang="en-US" sz="4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4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lang="en-US" sz="4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40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lang="en-US" sz="4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cầm</a:t>
            </a:r>
            <a:r>
              <a:rPr lang="en-US" sz="4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thức</a:t>
            </a:r>
            <a:r>
              <a:rPr lang="en-US" sz="4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ăn</a:t>
            </a:r>
            <a:r>
              <a:rPr lang="en-US" sz="4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vi </a:t>
            </a:r>
            <a:r>
              <a:rPr lang="en-US" sz="40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trùng</a:t>
            </a:r>
            <a:r>
              <a:rPr lang="en-US" sz="4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4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lang="en-US" sz="4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lang="en-US" sz="4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thức</a:t>
            </a:r>
            <a:r>
              <a:rPr lang="en-US" sz="4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ăn</a:t>
            </a:r>
            <a:r>
              <a:rPr lang="en-US" sz="4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4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4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cơ</a:t>
            </a:r>
            <a:r>
              <a:rPr lang="en-US" sz="4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4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Do </a:t>
            </a:r>
            <a:r>
              <a:rPr lang="en-US" sz="40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đó</a:t>
            </a:r>
            <a:r>
              <a:rPr lang="en-US" sz="4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0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lang="en-US" sz="4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 </a:t>
            </a:r>
            <a:r>
              <a:rPr lang="en-US" sz="40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4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4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mắc</a:t>
            </a:r>
            <a:r>
              <a:rPr lang="en-US" sz="4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bệnh</a:t>
            </a:r>
            <a:r>
              <a:rPr lang="en-US" sz="4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</a:p>
          <a:p>
            <a:pPr algn="just" defTabSz="1217476"/>
            <a:r>
              <a:rPr lang="en-US" sz="4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40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4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phòng</a:t>
            </a:r>
            <a:r>
              <a:rPr lang="en-US" sz="4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bệnh</a:t>
            </a:r>
            <a:r>
              <a:rPr lang="en-US" sz="4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0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lang="en-US" sz="4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 </a:t>
            </a:r>
            <a:r>
              <a:rPr lang="en-US" sz="40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phải</a:t>
            </a:r>
            <a:r>
              <a:rPr lang="en-US" sz="4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rửa</a:t>
            </a:r>
            <a:r>
              <a:rPr lang="en-US" sz="4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lang="en-US" sz="4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trước</a:t>
            </a:r>
            <a:r>
              <a:rPr lang="en-US" sz="4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4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ăn</a:t>
            </a:r>
            <a:r>
              <a:rPr lang="en-US" sz="4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40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Cần</a:t>
            </a:r>
            <a:r>
              <a:rPr lang="en-US" sz="4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rửa</a:t>
            </a:r>
            <a:r>
              <a:rPr lang="en-US" sz="4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lang="en-US" sz="4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bằng</a:t>
            </a:r>
            <a:r>
              <a:rPr lang="en-US" sz="4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xà</a:t>
            </a:r>
            <a:r>
              <a:rPr lang="en-US" sz="4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phòng</a:t>
            </a:r>
            <a:r>
              <a:rPr lang="en-US" sz="4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4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nước</a:t>
            </a:r>
            <a:r>
              <a:rPr lang="en-US" sz="4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sạch</a:t>
            </a:r>
            <a:r>
              <a:rPr lang="en-US" sz="4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r" defTabSz="1217476"/>
            <a:r>
              <a:rPr lang="en-US" sz="4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				 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(Nguyên Vũ)</a:t>
            </a:r>
            <a:endParaRPr lang="en-US" sz="40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7834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0" advTm="3000">
        <p:fade/>
      </p:transition>
    </mc:Choice>
    <mc:Fallback xmlns="">
      <p:transition spd="slow" advTm="3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29BB32-0A42-DC96-9788-3973D924EE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B23FAD5-A2E3-A361-A563-51928B83C8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3762" y="2830383"/>
            <a:ext cx="10721546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572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indent="609585" algn="just" defTabSz="1217476"/>
            <a:r>
              <a:rPr lang="en-US" sz="4800" dirty="0" err="1">
                <a:solidFill>
                  <a:prstClr val="black"/>
                </a:solidFill>
                <a:latin typeface="+mj-lt"/>
                <a:ea typeface="Arial-Rounded" pitchFamily="34" charset="0"/>
                <a:cs typeface="Times New Roman" panose="02020603050405020304" pitchFamily="18" charset="0"/>
              </a:rPr>
              <a:t>Tay</a:t>
            </a:r>
            <a:r>
              <a:rPr lang="en-US" sz="4800" dirty="0">
                <a:solidFill>
                  <a:prstClr val="black"/>
                </a:solidFill>
                <a:latin typeface="+mj-lt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+mj-lt"/>
                <a:ea typeface="Arial-Rounded" pitchFamily="34" charset="0"/>
                <a:cs typeface="Times New Roman" panose="02020603050405020304" pitchFamily="18" charset="0"/>
              </a:rPr>
              <a:t>cầm</a:t>
            </a:r>
            <a:r>
              <a:rPr lang="en-US" sz="4800" dirty="0">
                <a:solidFill>
                  <a:prstClr val="black"/>
                </a:solidFill>
                <a:latin typeface="+mj-lt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+mj-lt"/>
                <a:ea typeface="Arial-Rounded" pitchFamily="34" charset="0"/>
                <a:cs typeface="Times New Roman" panose="02020603050405020304" pitchFamily="18" charset="0"/>
              </a:rPr>
              <a:t>thức</a:t>
            </a:r>
            <a:r>
              <a:rPr lang="en-US" sz="4800" dirty="0">
                <a:solidFill>
                  <a:prstClr val="black"/>
                </a:solidFill>
                <a:latin typeface="+mj-lt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+mj-lt"/>
                <a:ea typeface="Arial-Rounded" pitchFamily="34" charset="0"/>
                <a:cs typeface="Times New Roman" panose="02020603050405020304" pitchFamily="18" charset="0"/>
              </a:rPr>
              <a:t>ăn</a:t>
            </a:r>
            <a:r>
              <a:rPr lang="en-US" sz="4800" dirty="0">
                <a:solidFill>
                  <a:prstClr val="black"/>
                </a:solidFill>
                <a:latin typeface="+mj-lt"/>
                <a:ea typeface="Arial-Rounded" pitchFamily="34" charset="0"/>
                <a:cs typeface="Times New Roman" panose="02020603050405020304" pitchFamily="18" charset="0"/>
              </a:rPr>
              <a:t>, vi </a:t>
            </a:r>
            <a:r>
              <a:rPr lang="en-US" sz="4800" dirty="0" err="1">
                <a:solidFill>
                  <a:prstClr val="black"/>
                </a:solidFill>
                <a:latin typeface="+mj-lt"/>
                <a:ea typeface="Arial-Rounded" pitchFamily="34" charset="0"/>
                <a:cs typeface="Times New Roman" panose="02020603050405020304" pitchFamily="18" charset="0"/>
              </a:rPr>
              <a:t>trùng</a:t>
            </a:r>
            <a:r>
              <a:rPr lang="en-US" sz="4800" dirty="0">
                <a:solidFill>
                  <a:prstClr val="black"/>
                </a:solidFill>
                <a:latin typeface="+mj-lt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+mj-lt"/>
                <a:ea typeface="Arial-Rounded" pitchFamily="34" charset="0"/>
                <a:cs typeface="Times New Roman" panose="02020603050405020304" pitchFamily="18" charset="0"/>
              </a:rPr>
              <a:t>từ</a:t>
            </a:r>
            <a:r>
              <a:rPr lang="en-US" sz="4800" dirty="0">
                <a:solidFill>
                  <a:prstClr val="black"/>
                </a:solidFill>
                <a:latin typeface="+mj-lt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+mj-lt"/>
                <a:ea typeface="Arial-Rounded" pitchFamily="34" charset="0"/>
                <a:cs typeface="Times New Roman" panose="02020603050405020304" pitchFamily="18" charset="0"/>
              </a:rPr>
              <a:t>tay</a:t>
            </a:r>
            <a:r>
              <a:rPr lang="en-US" sz="4800" dirty="0">
                <a:solidFill>
                  <a:prstClr val="black"/>
                </a:solidFill>
                <a:latin typeface="+mj-lt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+mj-lt"/>
                <a:ea typeface="Arial-Rounded" pitchFamily="34" charset="0"/>
                <a:cs typeface="Times New Roman" panose="02020603050405020304" pitchFamily="18" charset="0"/>
              </a:rPr>
              <a:t>theo</a:t>
            </a:r>
            <a:r>
              <a:rPr lang="en-US" sz="4800" dirty="0">
                <a:solidFill>
                  <a:prstClr val="black"/>
                </a:solidFill>
                <a:latin typeface="+mj-lt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+mj-lt"/>
                <a:ea typeface="Arial-Rounded" pitchFamily="34" charset="0"/>
                <a:cs typeface="Times New Roman" panose="02020603050405020304" pitchFamily="18" charset="0"/>
              </a:rPr>
              <a:t>thức</a:t>
            </a:r>
            <a:r>
              <a:rPr lang="en-US" sz="4800" dirty="0">
                <a:solidFill>
                  <a:prstClr val="black"/>
                </a:solidFill>
                <a:latin typeface="+mj-lt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+mj-lt"/>
                <a:ea typeface="Arial-Rounded" pitchFamily="34" charset="0"/>
                <a:cs typeface="Times New Roman" panose="02020603050405020304" pitchFamily="18" charset="0"/>
              </a:rPr>
              <a:t>ăn</a:t>
            </a:r>
            <a:r>
              <a:rPr lang="en-US" sz="4800" dirty="0">
                <a:solidFill>
                  <a:prstClr val="black"/>
                </a:solidFill>
                <a:latin typeface="+mj-lt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+mj-lt"/>
                <a:ea typeface="Arial-Rounded" pitchFamily="34" charset="0"/>
                <a:cs typeface="Times New Roman" panose="02020603050405020304" pitchFamily="18" charset="0"/>
              </a:rPr>
              <a:t>đi</a:t>
            </a:r>
            <a:r>
              <a:rPr lang="en-US" sz="4800" dirty="0">
                <a:solidFill>
                  <a:prstClr val="black"/>
                </a:solidFill>
                <a:latin typeface="+mj-lt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+mj-lt"/>
                <a:ea typeface="Arial-Rounded" pitchFamily="34" charset="0"/>
                <a:cs typeface="Times New Roman" panose="02020603050405020304" pitchFamily="18" charset="0"/>
              </a:rPr>
              <a:t>vào</a:t>
            </a:r>
            <a:r>
              <a:rPr lang="en-US" sz="4800" dirty="0">
                <a:solidFill>
                  <a:prstClr val="black"/>
                </a:solidFill>
                <a:latin typeface="+mj-lt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+mj-lt"/>
                <a:ea typeface="Arial-Rounded" pitchFamily="34" charset="0"/>
                <a:cs typeface="Times New Roman" panose="02020603050405020304" pitchFamily="18" charset="0"/>
              </a:rPr>
              <a:t>cơ</a:t>
            </a:r>
            <a:r>
              <a:rPr lang="en-US" sz="4800" dirty="0">
                <a:solidFill>
                  <a:prstClr val="black"/>
                </a:solidFill>
                <a:latin typeface="+mj-lt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+mj-lt"/>
                <a:ea typeface="Arial-Rounded" pitchFamily="34" charset="0"/>
                <a:cs typeface="Times New Roman" panose="02020603050405020304" pitchFamily="18" charset="0"/>
              </a:rPr>
              <a:t>thể</a:t>
            </a:r>
            <a:r>
              <a:rPr lang="en-US" sz="4800" dirty="0">
                <a:solidFill>
                  <a:prstClr val="black"/>
                </a:solidFill>
                <a:latin typeface="+mj-lt"/>
                <a:ea typeface="Arial-Rounded" pitchFamily="34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65D6DB4-EBA9-95B8-0AB5-358A5B48F033}"/>
              </a:ext>
            </a:extLst>
          </p:cNvPr>
          <p:cNvCxnSpPr/>
          <p:nvPr/>
        </p:nvCxnSpPr>
        <p:spPr>
          <a:xfrm flipH="1">
            <a:off x="6769657" y="2980988"/>
            <a:ext cx="50800" cy="56726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A905E33-0649-554C-3BE9-2C6B04667A7A}"/>
              </a:ext>
            </a:extLst>
          </p:cNvPr>
          <p:cNvCxnSpPr/>
          <p:nvPr/>
        </p:nvCxnSpPr>
        <p:spPr>
          <a:xfrm flipH="1">
            <a:off x="8426032" y="3695356"/>
            <a:ext cx="59267" cy="56726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709C434-9372-6F6B-9E6F-84C09B836663}"/>
              </a:ext>
            </a:extLst>
          </p:cNvPr>
          <p:cNvCxnSpPr/>
          <p:nvPr/>
        </p:nvCxnSpPr>
        <p:spPr>
          <a:xfrm flipH="1">
            <a:off x="8227605" y="3695357"/>
            <a:ext cx="59267" cy="56726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ounded Rectangle 13">
            <a:extLst>
              <a:ext uri="{FF2B5EF4-FFF2-40B4-BE49-F238E27FC236}">
                <a16:creationId xmlns:a16="http://schemas.microsoft.com/office/drawing/2014/main" id="{066963FC-5F6C-64C1-471D-2F80860ECDAC}"/>
              </a:ext>
            </a:extLst>
          </p:cNvPr>
          <p:cNvSpPr/>
          <p:nvPr/>
        </p:nvSpPr>
        <p:spPr>
          <a:xfrm>
            <a:off x="3149600" y="1295400"/>
            <a:ext cx="6429587" cy="778933"/>
          </a:xfrm>
          <a:prstGeom prst="round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>
              <a:defRPr/>
            </a:pPr>
            <a:r>
              <a:rPr lang="vi-VN" sz="4267" b="1" dirty="0">
                <a:solidFill>
                  <a:prstClr val="black"/>
                </a:solidFill>
                <a:latin typeface="+mj-lt"/>
                <a:cs typeface="Arial-Rounded" pitchFamily="34" charset="0"/>
              </a:rPr>
              <a:t>LUYỆN ĐỌC CÂU DÀI</a:t>
            </a:r>
            <a:endParaRPr lang="en-US" sz="4267" b="1" dirty="0">
              <a:solidFill>
                <a:prstClr val="black"/>
              </a:solidFill>
              <a:latin typeface="+mj-lt"/>
              <a:cs typeface="Arial-Rounded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12918C8-D068-5009-ED10-2CB4ED8186BB}"/>
              </a:ext>
            </a:extLst>
          </p:cNvPr>
          <p:cNvCxnSpPr/>
          <p:nvPr/>
        </p:nvCxnSpPr>
        <p:spPr>
          <a:xfrm flipH="1">
            <a:off x="11512071" y="2996091"/>
            <a:ext cx="50800" cy="56726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170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0" advTm="3000">
        <p:fade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37DCA0C-87A5-4B1B-B481-93BE1DA10CED}"/>
              </a:ext>
            </a:extLst>
          </p:cNvPr>
          <p:cNvSpPr txBox="1"/>
          <p:nvPr/>
        </p:nvSpPr>
        <p:spPr>
          <a:xfrm>
            <a:off x="1482811" y="1125443"/>
            <a:ext cx="9934832" cy="64633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l"/>
            <a:r>
              <a:rPr lang="vi-VN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Vi trùng đi vào cơ thể người bằng cách nào?</a:t>
            </a:r>
          </a:p>
        </p:txBody>
      </p:sp>
      <p:sp>
        <p:nvSpPr>
          <p:cNvPr id="54" name="Arrow: Right 53">
            <a:extLst>
              <a:ext uri="{FF2B5EF4-FFF2-40B4-BE49-F238E27FC236}">
                <a16:creationId xmlns:a16="http://schemas.microsoft.com/office/drawing/2014/main" id="{E07130DB-258A-421B-A302-93207914988C}"/>
              </a:ext>
            </a:extLst>
          </p:cNvPr>
          <p:cNvSpPr/>
          <p:nvPr/>
        </p:nvSpPr>
        <p:spPr>
          <a:xfrm>
            <a:off x="2335675" y="2367274"/>
            <a:ext cx="522930" cy="12266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37623AAE-53BC-42F6-913A-9276813F3BBA}"/>
              </a:ext>
            </a:extLst>
          </p:cNvPr>
          <p:cNvSpPr txBox="1"/>
          <p:nvPr/>
        </p:nvSpPr>
        <p:spPr>
          <a:xfrm>
            <a:off x="3048644" y="1997886"/>
            <a:ext cx="8220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</a:t>
            </a: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 trùng từ tay theo thức ăn đi vào cơ thể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02C1620-EB22-41AD-BBB3-E2CFB2EE5C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7175" y="3382890"/>
            <a:ext cx="8700897" cy="2506314"/>
          </a:xfrm>
          <a:prstGeom prst="rect">
            <a:avLst/>
          </a:prstGeom>
        </p:spPr>
      </p:pic>
      <p:sp>
        <p:nvSpPr>
          <p:cNvPr id="2" name="Arrow: Left 1">
            <a:hlinkClick r:id="" action="ppaction://noaction"/>
            <a:extLst>
              <a:ext uri="{FF2B5EF4-FFF2-40B4-BE49-F238E27FC236}">
                <a16:creationId xmlns:a16="http://schemas.microsoft.com/office/drawing/2014/main" id="{63C41168-16A7-A252-DC51-C30DE345CE29}"/>
              </a:ext>
            </a:extLst>
          </p:cNvPr>
          <p:cNvSpPr/>
          <p:nvPr/>
        </p:nvSpPr>
        <p:spPr>
          <a:xfrm>
            <a:off x="9774195" y="6054811"/>
            <a:ext cx="1643448" cy="803189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Quay </a:t>
            </a:r>
            <a:r>
              <a:rPr lang="en-US" dirty="0" err="1"/>
              <a:t>lại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1101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0" advTm="3000">
        <p:fade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7">
            <a:extLst>
              <a:ext uri="{FF2B5EF4-FFF2-40B4-BE49-F238E27FC236}">
                <a16:creationId xmlns:a16="http://schemas.microsoft.com/office/drawing/2014/main" id="{C3346A3F-03A7-465F-9FF3-CED71787155F}"/>
              </a:ext>
            </a:extLst>
          </p:cNvPr>
          <p:cNvSpPr txBox="1"/>
          <p:nvPr/>
        </p:nvSpPr>
        <p:spPr>
          <a:xfrm>
            <a:off x="2188690" y="535233"/>
            <a:ext cx="88211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rial-Rounded" panose="020B0500000000000000" charset="0"/>
                <a:cs typeface="Arial-Rounded" panose="020B0500000000000000" charset="0"/>
              </a:rPr>
              <a:t>b. </a:t>
            </a:r>
            <a:r>
              <a:rPr lang="en-US" sz="3600" dirty="0" err="1">
                <a:solidFill>
                  <a:srgbClr val="FF0000"/>
                </a:solidFill>
                <a:latin typeface="Arial-Rounded" panose="020B0500000000000000" charset="0"/>
                <a:cs typeface="Arial-Rounded" panose="020B0500000000000000" charset="0"/>
              </a:rPr>
              <a:t>Để</a:t>
            </a:r>
            <a:r>
              <a:rPr lang="en-US" sz="3600" dirty="0">
                <a:solidFill>
                  <a:srgbClr val="FF0000"/>
                </a:solidFill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Rounded" panose="020B0500000000000000" charset="0"/>
                <a:cs typeface="Arial-Rounded" panose="020B0500000000000000" charset="0"/>
              </a:rPr>
              <a:t>phòng</a:t>
            </a:r>
            <a:r>
              <a:rPr lang="en-US" sz="3600" dirty="0">
                <a:solidFill>
                  <a:srgbClr val="FF0000"/>
                </a:solidFill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Rounded" panose="020B0500000000000000" charset="0"/>
                <a:cs typeface="Arial-Rounded" panose="020B0500000000000000" charset="0"/>
              </a:rPr>
              <a:t>bệnh</a:t>
            </a:r>
            <a:r>
              <a:rPr lang="en-US" sz="3600" dirty="0">
                <a:solidFill>
                  <a:srgbClr val="FF0000"/>
                </a:solidFill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Rounded" panose="020B0500000000000000" charset="0"/>
                <a:cs typeface="Arial-Rounded" panose="020B0500000000000000" charset="0"/>
              </a:rPr>
              <a:t>chúng</a:t>
            </a:r>
            <a:r>
              <a:rPr lang="en-US" sz="3600" dirty="0">
                <a:solidFill>
                  <a:srgbClr val="FF0000"/>
                </a:solidFill>
                <a:latin typeface="Arial-Rounded" panose="020B0500000000000000" charset="0"/>
                <a:cs typeface="Arial-Rounded" panose="020B0500000000000000" charset="0"/>
              </a:rPr>
              <a:t> ta </a:t>
            </a:r>
            <a:r>
              <a:rPr lang="en-US" sz="3600" dirty="0" err="1">
                <a:solidFill>
                  <a:srgbClr val="FF0000"/>
                </a:solidFill>
                <a:latin typeface="Arial-Rounded" panose="020B0500000000000000" charset="0"/>
                <a:cs typeface="Arial-Rounded" panose="020B0500000000000000" charset="0"/>
              </a:rPr>
              <a:t>phải</a:t>
            </a:r>
            <a:r>
              <a:rPr lang="en-US" sz="3600" dirty="0">
                <a:solidFill>
                  <a:srgbClr val="FF0000"/>
                </a:solidFill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Rounded" panose="020B0500000000000000" charset="0"/>
                <a:cs typeface="Arial-Rounded" panose="020B0500000000000000" charset="0"/>
              </a:rPr>
              <a:t>làm</a:t>
            </a:r>
            <a:r>
              <a:rPr lang="en-US" sz="3600" dirty="0">
                <a:solidFill>
                  <a:srgbClr val="FF0000"/>
                </a:solidFill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Rounded" panose="020B0500000000000000" charset="0"/>
                <a:cs typeface="Arial-Rounded" panose="020B0500000000000000" charset="0"/>
              </a:rPr>
              <a:t>gì</a:t>
            </a:r>
            <a:r>
              <a:rPr lang="en-US" sz="3600" dirty="0">
                <a:solidFill>
                  <a:srgbClr val="FF0000"/>
                </a:solidFill>
                <a:latin typeface="Arial-Rounded" panose="020B0500000000000000" charset="0"/>
                <a:cs typeface="Arial-Rounded" panose="020B0500000000000000" charset="0"/>
              </a:rPr>
              <a:t>?</a:t>
            </a:r>
          </a:p>
        </p:txBody>
      </p:sp>
      <p:sp>
        <p:nvSpPr>
          <p:cNvPr id="6" name="Text Box 8">
            <a:extLst>
              <a:ext uri="{FF2B5EF4-FFF2-40B4-BE49-F238E27FC236}">
                <a16:creationId xmlns:a16="http://schemas.microsoft.com/office/drawing/2014/main" id="{0E14FBB7-AA78-4688-9B01-EA9DFF4FBFA4}"/>
              </a:ext>
            </a:extLst>
          </p:cNvPr>
          <p:cNvSpPr txBox="1"/>
          <p:nvPr/>
        </p:nvSpPr>
        <p:spPr>
          <a:xfrm>
            <a:off x="2286000" y="1378170"/>
            <a:ext cx="82048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>
                <a:latin typeface="Arial-Rounded" panose="020B0500000000000000" charset="0"/>
                <a:cs typeface="Arial-Rounded" panose="020B0500000000000000" charset="0"/>
              </a:rPr>
              <a:t>Để phòng bệnh, chúng ta phải rửa tay trước khi ăn.</a:t>
            </a:r>
            <a:endParaRPr lang="en-US" sz="3600" dirty="0">
              <a:latin typeface="Arial-Rounded" panose="020B0500000000000000" charset="0"/>
              <a:cs typeface="Arial-Rounded" panose="020B0500000000000000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FA94CEF-CD92-44D0-A655-513C4404B8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2918" y="2874416"/>
            <a:ext cx="5572933" cy="3266892"/>
          </a:xfrm>
          <a:prstGeom prst="rect">
            <a:avLst/>
          </a:prstGeom>
        </p:spPr>
      </p:pic>
      <p:sp>
        <p:nvSpPr>
          <p:cNvPr id="2" name="Arrow: Left 1">
            <a:hlinkClick r:id="" action="ppaction://noaction"/>
            <a:extLst>
              <a:ext uri="{FF2B5EF4-FFF2-40B4-BE49-F238E27FC236}">
                <a16:creationId xmlns:a16="http://schemas.microsoft.com/office/drawing/2014/main" id="{43237EDB-9683-42A2-35E9-9EDAA5F15179}"/>
              </a:ext>
            </a:extLst>
          </p:cNvPr>
          <p:cNvSpPr/>
          <p:nvPr/>
        </p:nvSpPr>
        <p:spPr>
          <a:xfrm>
            <a:off x="9774195" y="6054811"/>
            <a:ext cx="1643448" cy="803189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Quay </a:t>
            </a:r>
            <a:r>
              <a:rPr lang="en-US" dirty="0" err="1"/>
              <a:t>lại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221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0" advTm="3000">
        <p:fade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1"/>
      <p:bldP spid="6" grpId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7">
            <a:extLst>
              <a:ext uri="{FF2B5EF4-FFF2-40B4-BE49-F238E27FC236}">
                <a16:creationId xmlns:a16="http://schemas.microsoft.com/office/drawing/2014/main" id="{C3346A3F-03A7-465F-9FF3-CED71787155F}"/>
              </a:ext>
            </a:extLst>
          </p:cNvPr>
          <p:cNvSpPr txBox="1"/>
          <p:nvPr/>
        </p:nvSpPr>
        <p:spPr>
          <a:xfrm>
            <a:off x="2211343" y="807081"/>
            <a:ext cx="89344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rgbClr val="FF0000"/>
                </a:solidFill>
                <a:latin typeface="Arial-Rounded" panose="020B0500000000000000" charset="0"/>
                <a:cs typeface="Arial-Rounded" panose="020B0500000000000000" charset="0"/>
              </a:rPr>
              <a:t>c. Cần rửa tay như thế nào cho đúng?</a:t>
            </a:r>
          </a:p>
        </p:txBody>
      </p:sp>
      <p:sp>
        <p:nvSpPr>
          <p:cNvPr id="6" name="Text Box 8">
            <a:extLst>
              <a:ext uri="{FF2B5EF4-FFF2-40B4-BE49-F238E27FC236}">
                <a16:creationId xmlns:a16="http://schemas.microsoft.com/office/drawing/2014/main" id="{0E14FBB7-AA78-4688-9B01-EA9DFF4FBFA4}"/>
              </a:ext>
            </a:extLst>
          </p:cNvPr>
          <p:cNvSpPr txBox="1"/>
          <p:nvPr/>
        </p:nvSpPr>
        <p:spPr>
          <a:xfrm>
            <a:off x="1663958" y="1626864"/>
            <a:ext cx="93335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>
                <a:latin typeface="Arial-Rounded" panose="020B0500000000000000" charset="0"/>
                <a:cs typeface="Arial-Rounded" panose="020B0500000000000000" charset="0"/>
              </a:rPr>
              <a:t>Cần rửa tay bằng xà phòng với nước sạch.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0CE85BC-1282-412D-AA03-4D56CCD2F4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6187" y="2823642"/>
            <a:ext cx="5750328" cy="3136543"/>
          </a:xfrm>
          <a:prstGeom prst="rect">
            <a:avLst/>
          </a:prstGeom>
        </p:spPr>
      </p:pic>
      <p:sp>
        <p:nvSpPr>
          <p:cNvPr id="2" name="Arrow: Left 1">
            <a:hlinkClick r:id="" action="ppaction://noaction"/>
            <a:extLst>
              <a:ext uri="{FF2B5EF4-FFF2-40B4-BE49-F238E27FC236}">
                <a16:creationId xmlns:a16="http://schemas.microsoft.com/office/drawing/2014/main" id="{8CED590C-2B0C-951F-131F-9C8894400FE8}"/>
              </a:ext>
            </a:extLst>
          </p:cNvPr>
          <p:cNvSpPr/>
          <p:nvPr/>
        </p:nvSpPr>
        <p:spPr>
          <a:xfrm>
            <a:off x="9774195" y="6054811"/>
            <a:ext cx="1643448" cy="803189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Quay </a:t>
            </a:r>
            <a:r>
              <a:rPr lang="en-US" dirty="0" err="1"/>
              <a:t>lại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588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0" advTm="3000">
        <p:fade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B6344"/>
      </a:accent1>
      <a:accent2>
        <a:srgbClr val="FFB19E"/>
      </a:accent2>
      <a:accent3>
        <a:srgbClr val="F7D79F"/>
      </a:accent3>
      <a:accent4>
        <a:srgbClr val="C2A256"/>
      </a:accent4>
      <a:accent5>
        <a:srgbClr val="637357"/>
      </a:accent5>
      <a:accent6>
        <a:srgbClr val="FFDEDE"/>
      </a:accent6>
      <a:hlink>
        <a:srgbClr val="4C634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4pkxh1w2">
      <a:majorFont>
        <a:latin typeface="字魂59号-创粗黑"/>
        <a:ea typeface="字魂59号-创粗黑"/>
        <a:cs typeface=""/>
      </a:majorFont>
      <a:minorFont>
        <a:latin typeface="字魂59号-创粗黑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364</TotalTime>
  <Words>203</Words>
  <Application>Microsoft Office PowerPoint</Application>
  <PresentationFormat>Widescreen</PresentationFormat>
  <Paragraphs>21</Paragraphs>
  <Slides>7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7</vt:i4>
      </vt:variant>
    </vt:vector>
  </HeadingPairs>
  <TitlesOfParts>
    <vt:vector size="19" baseType="lpstr">
      <vt:lpstr>等线</vt:lpstr>
      <vt:lpstr>微软雅黑</vt:lpstr>
      <vt:lpstr>Arial</vt:lpstr>
      <vt:lpstr>Arial-Rounded</vt:lpstr>
      <vt:lpstr>Barlow Semi Condensed</vt:lpstr>
      <vt:lpstr>Calibri</vt:lpstr>
      <vt:lpstr>Knewave</vt:lpstr>
      <vt:lpstr>字魂59号-创粗黑</vt:lpstr>
      <vt:lpstr>Office Theme</vt:lpstr>
      <vt:lpstr>Simple Light</vt:lpstr>
      <vt:lpstr>2_Office Theme</vt:lpstr>
      <vt:lpstr>2_Office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ASUS</dc:creator>
  <cp:lastModifiedBy>huong vu</cp:lastModifiedBy>
  <cp:revision>163</cp:revision>
  <dcterms:created xsi:type="dcterms:W3CDTF">2019-03-29T12:25:33Z</dcterms:created>
  <dcterms:modified xsi:type="dcterms:W3CDTF">2026-03-04T13:00:38Z</dcterms:modified>
</cp:coreProperties>
</file>