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2" r:id="rId3"/>
    <p:sldId id="280" r:id="rId4"/>
    <p:sldId id="283" r:id="rId5"/>
    <p:sldId id="265" r:id="rId6"/>
    <p:sldId id="268" r:id="rId7"/>
    <p:sldId id="293" r:id="rId8"/>
    <p:sldId id="256" r:id="rId9"/>
    <p:sldId id="258" r:id="rId10"/>
    <p:sldId id="281" r:id="rId11"/>
    <p:sldId id="301" r:id="rId12"/>
    <p:sldId id="28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9200" rtl="0" eaLnBrk="0" fontAlgn="base" latinLnBrk="0" hangingPunct="0">
              <a:lnSpc>
                <a:spcPct val="90000"/>
              </a:lnSpc>
              <a:spcBef>
                <a:spcPts val="133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EBD5247C-094F-469D-85D3-878D5771E0AE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EE1BFBD2-B478-41F8-A8A5-2D3CC464F6B6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BBE3-53C4-445E-85A8-52FA9C95C1E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160B-930F-4EE2-920E-B8FC2313FD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5247C-094F-469D-85D3-878D5771E0AE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t>3/2/2026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BFBD2-B478-41F8-A8A5-2D3CC464F6B6}" type="slidenum">
              <a:rPr lang="en-US" sz="16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5pPr>
      <a:lvl6pPr marL="6096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6pPr>
      <a:lvl7pPr marL="12192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7pPr>
      <a:lvl8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8pPr>
      <a:lvl9pPr marL="2438400" algn="l" rtl="0" fontAlgn="base">
        <a:lnSpc>
          <a:spcPct val="90000"/>
        </a:lnSpc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" y="9525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68237" y="850436"/>
            <a:ext cx="11700585" cy="45416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CHÀO ĐÓN </a:t>
            </a:r>
            <a:r>
              <a:rPr lang="vi-VN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THẦY CÔ GIÁO ĐẾN DỰ GIỜ LỚP </a:t>
            </a:r>
            <a:r>
              <a:rPr lang="vi-VN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1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G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2431244" y="2414270"/>
            <a:ext cx="752856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619582" y="4296265"/>
            <a:ext cx="928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hiện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Vũ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Mộng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Thành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570434" y="9525"/>
            <a:ext cx="5250180" cy="460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TRƯỜNG TIỂU HỌC 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HÙNG THẮNG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6203"/>
            <a:ext cx="12090400" cy="1015997"/>
            <a:chOff x="228600" y="228601"/>
            <a:chExt cx="2685368" cy="1018515"/>
          </a:xfrm>
        </p:grpSpPr>
        <p:sp>
          <p:nvSpPr>
            <p:cNvPr id="6" name="Rounded Rectangle 5"/>
            <p:cNvSpPr/>
            <p:nvPr/>
          </p:nvSpPr>
          <p:spPr>
            <a:xfrm>
              <a:off x="409129" y="275304"/>
              <a:ext cx="2504839" cy="971812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73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vào vở câu trả lời cho câu hỏi b ở mục</a:t>
              </a:r>
              <a:r>
                <a:rPr lang="en-US" sz="373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1"/>
              <a:ext cx="180529" cy="8148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5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8583" y="2946161"/>
            <a:ext cx="1138073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phòng bệnh, chúng ta phải</a:t>
            </a:r>
            <a:r>
              <a:rPr lang="vi-VN" alt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rửa tay trước khi ăn.</a:t>
            </a:r>
            <a:endParaRPr lang="vi-VN" altLang="en-US" sz="4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98583" y="2239406"/>
            <a:ext cx="1138073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phòng bệnh, chúng ta phải</a:t>
            </a:r>
            <a:r>
              <a:rPr lang="vi-VN" alt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195195"/>
            <a:ext cx="11353800" cy="2727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789" y="442913"/>
            <a:ext cx="11526254" cy="179496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496"/>
              </a:avLst>
            </a:prstTxWarp>
            <a:spAutoFit/>
          </a:bodyPr>
          <a:lstStyle/>
          <a:p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30631978447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1093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3084989"/>
            <a:ext cx="5781675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55" y="3820160"/>
            <a:ext cx="3940810" cy="2502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61"/>
            <a:ext cx="12192000" cy="3210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79357"/>
            <a:ext cx="4463715" cy="878305"/>
          </a:xfrm>
          <a:prstGeom prst="horizontalScroll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4" name="Picture 11" descr="Bạn đã biết rửa tay đúng cách để ngừa nCoV? | Bệnh viện Lão khoa Trung Ươ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798948"/>
            <a:ext cx="11414760" cy="59146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"/>
            <a:ext cx="3910330" cy="333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95" y="90805"/>
            <a:ext cx="3910330" cy="3338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196850"/>
            <a:ext cx="4017010" cy="3232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29000"/>
            <a:ext cx="3782695" cy="332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95" y="3428365"/>
            <a:ext cx="3909695" cy="3326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90" y="3428365"/>
            <a:ext cx="3999865" cy="3326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4" y="745588"/>
            <a:ext cx="12710808" cy="49061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chữ viết tay, Phông chữ, hàng&#10;&#10;Nội dung do AI tạo ra có thể không chính xác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7" y="706615"/>
            <a:ext cx="11945566" cy="5003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</Words>
  <Application>Microsoft Office PowerPoint</Application>
  <PresentationFormat>Widescreen</PresentationFormat>
  <Paragraphs>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Phương Anh</cp:lastModifiedBy>
  <cp:revision>31</cp:revision>
  <dcterms:created xsi:type="dcterms:W3CDTF">2020-07-08T21:51:00Z</dcterms:created>
  <dcterms:modified xsi:type="dcterms:W3CDTF">2026-03-02T02:43:09Z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70F91AB19250407FA05D31EAB8C5139A_13</vt:lpwstr>
  </property>
  <property fmtid="{D5CDD505-2E9C-101B-9397-08002B2CF9AE}" pid="3" name="KSOProductBuildVer">
    <vt:lpwstr>1033-12.2.0.19805</vt:lpwstr>
  </property>
</Properties>
</file>