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F72C-B3FA-4E14-9A35-3992D6CA3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2A6F-A67C-49CE-86D1-E2891EDE1C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 | Background for powerpoint  presentation, Powerpoint background design, Powerpoint background fre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6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/>
          <p:nvPr/>
        </p:nvSpPr>
        <p:spPr>
          <a:xfrm>
            <a:off x="166551" y="587826"/>
            <a:ext cx="8810896" cy="33658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CHÀO ĐÓN CÁC EM ĐẾN VỚI TIẾT HỌC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2705504" y="2355123"/>
            <a:ext cx="3179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  <a:endParaRPr lang="en-US" sz="8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226498" y="4637311"/>
            <a:ext cx="60540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4000" b="1" dirty="0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4000" b="1" dirty="0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altLang="en-US" sz="4000" b="1" dirty="0" err="1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4000" b="1" dirty="0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4000" b="1" dirty="0" err="1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hị</a:t>
            </a:r>
            <a:r>
              <a:rPr lang="en-US" sz="4000" b="1" dirty="0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 b="1" dirty="0" err="1" smtClean="0">
                <a:solidFill>
                  <a:srgbClr val="CC00CC"/>
                </a:solidFill>
                <a:latin typeface="Times New Roman" panose="02020603050405020304" charset="0"/>
                <a:cs typeface="Times New Roman" panose="02020603050405020304" charset="0"/>
              </a:rPr>
              <a:t>Son</a:t>
            </a:r>
            <a:endParaRPr lang="vi-VN" altLang="en-US" sz="4000" b="1" dirty="0" err="1" smtClean="0">
              <a:solidFill>
                <a:srgbClr val="CC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60960"/>
            <a:ext cx="1933845" cy="714475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" y="836395"/>
            <a:ext cx="5930538" cy="4079234"/>
          </a:xfrm>
          <a:prstGeom prst="rect">
            <a:avLst/>
          </a:prstGeom>
        </p:spPr>
      </p:pic>
      <p:sp>
        <p:nvSpPr>
          <p:cNvPr id="6" name="Khung Chú Thích Hình Đám Mây 5"/>
          <p:cNvSpPr/>
          <p:nvPr/>
        </p:nvSpPr>
        <p:spPr>
          <a:xfrm>
            <a:off x="6078584" y="182880"/>
            <a:ext cx="3065416" cy="2760618"/>
          </a:xfrm>
          <a:prstGeom prst="cloudCallout">
            <a:avLst>
              <a:gd name="adj1" fmla="val -52171"/>
              <a:gd name="adj2" fmla="val 923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  <p:sp>
        <p:nvSpPr>
          <p:cNvPr id="7" name="Hình Chữ nhật Góc tròn 6"/>
          <p:cNvSpPr/>
          <p:nvPr/>
        </p:nvSpPr>
        <p:spPr>
          <a:xfrm>
            <a:off x="304800" y="5242560"/>
            <a:ext cx="8725989" cy="1615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lễ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7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3428" y="0"/>
            <a:ext cx="1876425" cy="81915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1"/>
            <a:ext cx="9144000" cy="4118610"/>
          </a:xfrm>
          <a:prstGeom prst="rect">
            <a:avLst/>
          </a:prstGeom>
        </p:spPr>
      </p:pic>
      <p:sp>
        <p:nvSpPr>
          <p:cNvPr id="6" name="Hình chữ nhật 5"/>
          <p:cNvSpPr/>
          <p:nvPr/>
        </p:nvSpPr>
        <p:spPr>
          <a:xfrm>
            <a:off x="296092" y="3725966"/>
            <a:ext cx="6644639" cy="11321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9722" cy="2751909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644047" y="2090591"/>
            <a:ext cx="15343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7255341" y="2090591"/>
            <a:ext cx="18886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1909"/>
            <a:ext cx="9144000" cy="4089608"/>
          </a:xfrm>
          <a:prstGeom prst="rect">
            <a:avLst/>
          </a:prstGeom>
        </p:spPr>
      </p:pic>
      <p:sp>
        <p:nvSpPr>
          <p:cNvPr id="8" name="Hình Bầu dục 7"/>
          <p:cNvSpPr/>
          <p:nvPr/>
        </p:nvSpPr>
        <p:spPr>
          <a:xfrm>
            <a:off x="481324" y="4282632"/>
            <a:ext cx="1105989" cy="966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ình Bầu dục 8"/>
          <p:cNvSpPr/>
          <p:nvPr/>
        </p:nvSpPr>
        <p:spPr>
          <a:xfrm>
            <a:off x="3313964" y="4282632"/>
            <a:ext cx="1097280" cy="966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endParaRPr lang="en-US" sz="2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Bầu dục 9"/>
          <p:cNvSpPr/>
          <p:nvPr/>
        </p:nvSpPr>
        <p:spPr>
          <a:xfrm>
            <a:off x="6405154" y="4282632"/>
            <a:ext cx="1105989" cy="966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ình Bầu dục 10"/>
          <p:cNvSpPr/>
          <p:nvPr/>
        </p:nvSpPr>
        <p:spPr>
          <a:xfrm>
            <a:off x="7864193" y="4282632"/>
            <a:ext cx="1097280" cy="966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2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hủ</a:t>
            </a:r>
            <a:r>
              <a:rPr lang="en-US" sz="2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endParaRPr lang="en-US" sz="2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ngộ nghĩnh [NEW] - Cẩm Nang Tiếng 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/>
          <p:nvPr/>
        </p:nvSpPr>
        <p:spPr>
          <a:xfrm>
            <a:off x="2630396" y="1503317"/>
            <a:ext cx="4648200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 DÒ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473442" y="2901990"/>
            <a:ext cx="7101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001 5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302</Words>
  <Application>WPS Slides</Application>
  <PresentationFormat>Trình chiếu Trên màn hình (4:3)</PresentationFormat>
  <Paragraphs>26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AvantGarde</vt:lpstr>
      <vt:lpstr>Segoe Print</vt:lpstr>
      <vt:lpstr>HP001 4 hàng</vt:lpstr>
      <vt:lpstr>Times New Roman</vt:lpstr>
      <vt:lpstr>HP001 5 hàng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son nguyen</cp:lastModifiedBy>
  <cp:revision>15</cp:revision>
  <dcterms:created xsi:type="dcterms:W3CDTF">2022-04-20T07:09:00Z</dcterms:created>
  <dcterms:modified xsi:type="dcterms:W3CDTF">2025-04-17T13:21:19Z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8544AB54209745959D729FA5CD833102_12</vt:lpwstr>
  </property>
  <property fmtid="{D5CDD505-2E9C-101B-9397-08002B2CF9AE}" pid="3" name="KSOProductBuildVer">
    <vt:lpwstr>1033-12.2.0.20795</vt:lpwstr>
  </property>
</Properties>
</file>